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5"/>
  </p:notesMasterIdLst>
  <p:handoutMasterIdLst>
    <p:handoutMasterId r:id="rId46"/>
  </p:handoutMasterIdLst>
  <p:sldIdLst>
    <p:sldId id="256" r:id="rId2"/>
    <p:sldId id="332" r:id="rId3"/>
    <p:sldId id="333" r:id="rId4"/>
    <p:sldId id="282" r:id="rId5"/>
    <p:sldId id="280" r:id="rId6"/>
    <p:sldId id="283" r:id="rId7"/>
    <p:sldId id="285" r:id="rId8"/>
    <p:sldId id="326" r:id="rId9"/>
    <p:sldId id="327" r:id="rId10"/>
    <p:sldId id="287" r:id="rId11"/>
    <p:sldId id="286" r:id="rId12"/>
    <p:sldId id="288" r:id="rId13"/>
    <p:sldId id="311" r:id="rId14"/>
    <p:sldId id="331" r:id="rId15"/>
    <p:sldId id="323" r:id="rId16"/>
    <p:sldId id="262" r:id="rId17"/>
    <p:sldId id="328" r:id="rId18"/>
    <p:sldId id="334" r:id="rId19"/>
    <p:sldId id="335" r:id="rId20"/>
    <p:sldId id="338" r:id="rId21"/>
    <p:sldId id="339" r:id="rId22"/>
    <p:sldId id="340" r:id="rId23"/>
    <p:sldId id="336" r:id="rId24"/>
    <p:sldId id="337" r:id="rId25"/>
    <p:sldId id="341" r:id="rId26"/>
    <p:sldId id="312" r:id="rId27"/>
    <p:sldId id="313" r:id="rId28"/>
    <p:sldId id="295" r:id="rId29"/>
    <p:sldId id="314" r:id="rId30"/>
    <p:sldId id="315" r:id="rId31"/>
    <p:sldId id="316" r:id="rId32"/>
    <p:sldId id="317" r:id="rId33"/>
    <p:sldId id="318" r:id="rId34"/>
    <p:sldId id="319" r:id="rId35"/>
    <p:sldId id="344" r:id="rId36"/>
    <p:sldId id="345" r:id="rId37"/>
    <p:sldId id="320" r:id="rId38"/>
    <p:sldId id="321" r:id="rId39"/>
    <p:sldId id="322" r:id="rId40"/>
    <p:sldId id="347" r:id="rId41"/>
    <p:sldId id="342" r:id="rId42"/>
    <p:sldId id="343" r:id="rId43"/>
    <p:sldId id="346" r:id="rId44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714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82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D25C6-313E-4545-B4B5-AC2334263EEA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1F3E5A-B7A4-4146-BBFE-14EF41541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9071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04T03:25:49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9865 2078 953,'0'0'0,"3"-26"0,-3 26 69,0 0-69,4-15 70,-4 3-70,0 12 147,0 0-147,0-9 148,0 2-148,0 7 132,0 0-132,0 0 132,-4-8-132,4 8 112,0 0-112,-3 12 112,-8 24-112,11-36 50,0 0-50,-23 54 50,-3 17-50,26-71 31,0 0-31,-37 81 31,-4 7-31,41-88 59,0 0-59,-39 94 59,11 6-59,28-100 68,0 0-68,-14 87 68,14-20-68,0-67 52,0 0-52,18 48 52,10-15-52,-28-33 45,0 0-45,35 12 45,2-20-45,-37 8 48,0 0-48,29-31 49,-17-20-49,-12 51 47,0 0-47,0-72 48,-11-32-48,11 104 32,0 0-32,-16-118 33,-3-12-33,19 130 26,0 0-26,-12-131 27,12 13-27,0 118 29,0 0-29,12-121 30,6 7-30,-18 114 33,0 0-33,24-97 33,8 17-33,-32 80 30,0 0-30,35-60 30,1 18-30,-36 42 31,0 0-31,37-27 31,9 15-31,-46 12 24,0 0-24,53 3 24,7 14-24,-60-17 18,0 0-18,56 40 19,-8 29-19,-48-69 4,0 0-4,35 89 5,-17 7-5,-18-96 0,0 0 0,3 106 0,-12 10 0,9-116-1,0 0 1,-14 102-1,-3-22 1,17-80-5,0 0 5,-30 65-4,-11-21 4,41-44-7,0 0 7,-49 29-7,-8-10 7,57-19-5,0 0 5,-55 9-5,15-9 5,40 0-2,0 0 2,-34-9-2,3-6 2,31 15-1,0 0 1,-23-9 0,9-1 0,14 10 0,0 0 0,-9-6 0,9 6 0,0 0 0,0 0 0,0 0 0,23 25 0,-23-25 0,0 0 0,35 27 1,16 18-1,-51-45 1,0 0-1,71 52 1,24 11-1,-95-63 3,0 0-3,94 64 4,-3 0-4,-91-64 2,0 0-2,81 53 2,-19-10-2,-62-43 0,0 0 0,51 33 0,-6-5 0,-45-28-1,0 0 1,37 21 0,-18 3 0,-19-24-2,0 0 2,16 21-1,-2 1 1,-14-22-2,0 0 2,9 18-2,0-6 2,-9-12-2,0 0 2,5 0-2,4-4 2,-9 4-2,0 0 2,17-12-1,12-9 1,-29 21-6,0 0 6,30-24-6,1-4 6,-31 28-51,0 0 51,32-25-51,-9-3 51,-23 28-101,0 0 101,23-24-101,-9 3 101,-14 21-94,0 0 94,13-16-93,-8-5 93,-5 21-56,0 0 56,3-22-55,-3 5 55,0 17-28,0 0 28,2-16-27,3 1 27,-5 15-14,0 0 14,8-9-13,-5 0 13,-3 9-5,0 0 5,7-3-5,2 6 5,-9-3-1,0 0 1,9 12-1,-6-3 1,-3-9 0,0 0 0,6 12 0,8 0 0,-14-12 3,0 0-3,21 16 3,2-8-3,-23-8 10,0 0-10,28 4 11,11-1-11,-39-3 16,0 0-16,40 0 16,6-10-16,-46 10 17,0 0-17,44-17 18,-5-8-18,-39 25 17,0 0-17,30-32 18,-7-12-18,-23 44 28,0 0-28,18-52 29,-9 7-29,-9 45 28,0 0-28,0-41 29,-6 13-29,6 28 27,0 0-27,-17-24 28,-15-9-28,32 33 22,0 0-22,-44-24 22,-7 8-22,51 16 21,0 0-21,-50-7 22,1 11-22,49-4 20,0 0-20,-50 12 20,6 12-20,44-24 16,0 0-16,-37 36 17,9 13-17,28-49 14,0 0-14,-12 57 14,6 11-14,6-68 6,0 0-6,9 64 7,11-7-7,-20-57 2,0 0-2,30 45 3,21-6-3,-51-39 0,0 0 0,58 28 1,16-11-1,-74-17 0,0 0 0,81 7 1,1-10-1,-82 3 0,0 0 0,84-12 0,1-9 0,-85 21 0,0 0 0,83-35 0,-2-13 0,-81 48 0,0 0 0,71-62 0,-15-14 0,-56 76 0,0 0 0,39-77 0,-14 24 0,-25 53 0,0 0 0,12-40 0,-21 7 0,9 33 0,0 0 0,-14-28 0,-4 8 0,18 20 0,0 0 0,-28-16 0,-21 13 0,49 3 0,0 0 0,-57 12 0,10 15 0,47-27 0,0 0 0,-41 33 0,15 11 0,26-44 0,0 0 0,-9 48 0,18 13 0,-9-61 0,0 0 0,19 60 0,16-11 0,-35-49 0,0 0 0,41 38 0,8-11 0,-49-27 0,0 0 0,50 16 0,-8-13 0,-42-3 0,0 0 0,34-12 0,-3-12 0,-31 24 0,0 0 0,29-36 0,-12-13 0,-17 49 0,0 0 0,9-52 0,-4 7 0,-5 45 0,0 0 0,4-31 0,-4 14 0,0 17 0,0 0 0,0-12 0,0 12 0,0 0-1,0 0 1,-9-7 0,0 10 0,9-3-1,0 0 1,-7 25 0,5 32 0,2-57 0,0 0 0,-5 72 0,2 10 0,3-82 0,0 0 0,-6 91 0,-1 10 0,7-101 0,0 0 0,-7 109 1,4 12-1,3-121 2,0 0-2,0 135 3,-4 19-3,4-154 8,0 0-8,-2 164 8,2-1-8,0-163 13,0 0-13,0 144 13,0-27-13,0-117 13,0 0-13,0 0-2154</inkml:trace>
  <inkml:trace contextRef="#ctx0" brushRef="#br0" timeOffset="720.2489">12159 2376 998,'0'0'0,"0"0"0,0 0 105,0 0-105,23-16 106,-16 11-106,-7 5 169,0 0-169,0 0 169,0 0-169,0 0 121,0 0-121,9-7 121,-9 7-121,0 0 69,0 0-69,0 0 69,5 16-69,-5-16 43,0 0-43,6 16 44,2 8-44,-8-24 37,0 0-37,13 36 38,4 6-38,-17-42 34,0 0-34,20 48 34,-3-5-34,-17-43 29,0 0-29,20 38 30,1-3-30,-21-35 30,0 0-30,26 24 31,6-6-31,-32-18 33,0 0-33,37 6 34,4-6-34,-41 0 42,0 0-42,40-3 43,1-6-43,-41 9 45,0 0-45,32-19 46,-9-5-46,-23 24 43,0 0-43,17-28 44,-8 2-44,-9 26 30,0 0-30,9-24 31,-4 9-31,-5 15 22,0 0-22,4-16 23,-4 7-23,0 9 17,0 0-17,2-8 18,-2 8-18,0 0 14,0 0-14,16 0 14,-1 8-14,-15-8 6,0 0-6,22 16 7,-3 5-7,-19-21 2,0 0-2,25 24 3,5 4-3,-30-28 0,0 0 0,39 24 0,1-12 0,-40-12 0,0 0 0,46 9 0,-2-13 0,-44 4 0,0 0 0,41-12 0,-4-9 0,-37 21-1,0 0 1,30-33 0,-7-3 0,-23 36 0,0 0 0,14-40 0,-5 4 0,-9 36 1,0 0-1,0-28 2,0 8-2,0 20 4,0 0-4,-6-13 4,3 5-4,3 8 6,0 0-6,-4-7 6,4 7-6,0 0 4,0 0-4,-14-4 5,2 15-5,12-11 3,0 0-3,-7 26 3,9 14-3,-2-40 1,0 0-1,12 48 2,2 4-2,-14-52 1,0 0-1,19 48 1,3-6-1,-22-42 1,0 0-1,26 31 2,6-15-2,-32-16 1,0 0-1,32 12 1,-1-4-1,-31-8 0,0 0 0,0 0-2071</inkml:trace>
  <inkml:trace contextRef="#ctx0" brushRef="#br0" timeOffset="1126.2699">13068 2295 1804,'0'0'0,"0"0"0,0 0 0,0 0 70,0 0-70,0 0 71,0 0-71,0 0 105,0 0-105,30-7 106,-12 10-106,-18-3 37,0 0-37,23 5 37,3 6-37,-26-11 6,0 0-6,32 5 6,1-2-6,-33-3 0,0 0 0,41 6 0,8 6 0,-49-12-1,0 0 1,50 19 0,-3 5 0,-47-24-3,0 0 3,43 33-2,-11 7 2,-32-40-5,0 0 5,26 48-4,-8 1 4,-18-49-6,0 0 6,14 48-5,-11-3 5,-3-45-5,0 0 5,6 36-5,-1-4 5,-5-32-4,0 0 4,3 20-3,-1-8 3,-2-12-2,0 0 2,0 0-2,0 0 2,0 0-1,0 0 1,-2-12-1,-3-27 1,5 39 1,0 0-1,-3-52 1,-3-11-1,6 63 6,0 0-6,2-67 7,7 6-7,-9 61 16,0 0-16,12-48 16,-3 18-16,-9 30 23,0 0-23,14-24 24,9 0-24,-23 24 25,0 0-25,28-19 26,6 14-26,-34 5 28,0 0-28,37 5 28,4 2-28,-41-7 17,0 0-17,35 17 18,-3 7-18,-32-24 2,0 0-2,28 25 3,-2 2-3,-1-2-1766</inkml:trace>
  <inkml:trace contextRef="#ctx0" brushRef="#br0" timeOffset="2956.7707">13919 2425 1580,'0'0'0,"0"0"0,0 0 0,0 0 26,0 0-26,-9-4 26,9 4-26,0 0 46,0 0-46,-4-9 46,4 9-46,0 0 64,0 0-64,0-12 65,9 4-65,-9 8 44,0 0-44,14-12 44,9-4-44,-23 16 47,0 0-47,30-9 47,0 9-47,-30 0 44,0 0-44,30 0 45,-2 5-45,-28-5 37,0 0-37,30 0 37,2 4-37,-32-4 29,0 0-29,28-4 29,-1-1-29,-27 5 24,0 0-24,19-7 24,2-1-24,-21 8 21,0 0-21,13-9 21,-8 2-21,-5 7 17,0 0-17,0-9 17,-12-3-17,12 12 14,0 0-14,-16-15 14,-5-1-14,21 16 12,0 0-12,-29-8 13,-6 2-13,35 6 13,0 0-13,-37 2 13,5 8-13,32-10 7,0 0-7,-24 18 7,4 6-7,20-24 6,0 0-6,-17 24 7,8 7-7,9-31 4,0 0-4,-2 37 5,7 8-5,-5-45 3,0 0-3,18 45 4,10-5-4,-28-40 2,0 0-2,44 36 3,20-8-3,-64-28 2,0 0-2,63 13 3,3-9-3,-66-4 10,0 0-10,65-12 10,-9-18-10,-56 30 18,0 0-18,53-43 19,-3-9-19,-50 52 25,0 0-25,40-50 25,-17 14-25,-23 36 26,0 0-26,13-28 26,-5 4-26,-8 24 23,0 0-23,6-19 24,-5 10-24,-1 9 19,0 0-19,0-5 19,0 5-19,0 0 15,0 0-15,0-7 16,0 7-16,0 0 11,0 0-11,-5 7 12,5 7-12,0-14 6,0 0-6,7 27 6,7 10-6,-14-37 2,0 0-2,20 40 3,6 5-3,-26-45 0,0 0 0,27 43 1,1-7-1,-28-36 0,0 0 0,32 21 0,-2-6 0,-30-15 0,0 0 0,31 2 0,8-7 0,-39 5 0,0 0 0,36-16 0,-6-4 0,-30 20 0,0 0 0,23-31 1,1-6-1,-24 37 2,0 0-2,21-29 2,-10 17-2,-11 12 3,0 0-3,4-9 4,-6 2-4,2 7 2,0 0-2,0 0 3,-7-9-3,7 9 2,0 0-2,0 0 2,0 0-2,0 0 1,0 0-1,0 0 2,7 4-2,-7-4 1,0 0-1,10 12 1,8 9-1,-18-21 0,0 0 0,28 27 1,11-2-1,-39-25 0,0 0 0,41 24 1,-1-10-1,-40-14 1,0 0-1,41 7 1,-8-7-1,-33 0 1,0 0-1,30-9 1,-12-3-1,-18 12 1,0 0-1,14-16 2,-3 1-2,-11 15 1,0 0-1,12-18 1,-8 3-1,-4 15 0,0 0 0,5-9 1,-5 9-1,0 0 0,0 0 0,0 0 1,0-7-1,0 7 0,0 0 0,0 0 1,2-8-1,-2 8 0,0 0 0,0 0 0,16-4 0,-16 4 0,0 0 0,14 0 0,5 4 0,-19-4 0,0 0 0,27 8 0,1 8 0,-28-16 0,0 0 0,33 12 0,-1-3 0,-32-9-1,0 0 1,34 3-1,4-6 1,-38 3-2,0 0 2,36-9-1,-3-3 1,-33 12-2,0 0 2,29-16-1,-5 1 1,-24 15-2,0 0 2,18-9-2,-11 0 2,-7 9-4,0 0 4,0 0-4,0 0 4,0 0-8,0 0 8,3-7-7,-3 7 7,0 0-10,0 0 10,0 0-10,0-5 10,0 5-12,0 0 12,0 0-12,0 0 12,0 0-14,0 0 14,0 0-13,9 0 13,-9 0-14,0 0 14,13 9-14,10 3 14,-23-12-15,0 0 15,31 16-14,1-4 14,-32-12-16,0 0 16,37 8-15,7-13 15,-44 5-14,0 0 14,46-10-13,4-4 13,-50 14-7,0 0 7,40-19-6,-5-2 6,-35 21-3,0 0 3,25-21-2,-9 2 2,-16 19 0,0 0 0,9-17 0,-4 1 0,-5 16 2,0 0-2,-9-24 2,-14-9-2,23 33 4,0 0-4,-31-27 5,-5 11-5,36 16 10,0 0-10,-40-5 11,-6 14-11,46-9 15,0 0-15,-46 15 15,11 9-15,35-24 7,0 0-7,-30 26 8,10 2-8,20-28 3,0 0-3,-17 28 3,6 5-3,11-33 0,0 0 0,-3 36 0,8 7 0,-5-43-1,0 0 1,17 42 0,10-2 0,-27-40-2,0 0 2,42 29-2,20-5 2,-62-24-3,0 0 3,67 19-3,11-7 3,-78-12-1,0 0 1,74 0 0,-4-19 0,-70 19 0,0 0 0,64-26 0,3-10 0,-67 36 0,0 0 0,55-40 1,-20 4-1,-35 36 1,0 0-1,23-28 1,-9 13-1,-14 15 2,0 0-2,2-9 2,-4-3-2,2 12 4,0 0-4,-5-12 4,0 0-4,5 12 6,0 0-6,0 0 7,-18-6-7,18 6 12,0 0-12,-12 6 12,6 6-12,6-12 18,0 0-18,-3 20 18,12 8-18,-9-28 18,0 0-18,10 33 19,8 2-19,-18-35 14,0 0-14,23 29 15,7-5-15,-30-24 4,0 0-4,31 16 5,14-7-5,-45-9 0,0 0 0,38 0 0,-13-6 0,-25 6 1,0 0-1,18-12 1,-2-7-1,-16 19 4,0 0-4,12-24 5,-3 0-5,-9 24 8,0 0-8,2-21 9,-1 5-9,-1 16 10,0 0-10,0-12 11,0 12-11,0 0 7,0 0-7,-3-8 8,3 8-8,0 0 6,0 0-6,0 0 6,0 0-6,0 0 2,0 0-2,0 0 2,19 12-2,-19-12 0,0 0 0,21 24 1,8 4-1,-29-28 0,0 0 0,37 24 0,12-3 0,-49-21-1,0 0 1,58 15 0,6-6 0,-64-9-2,0 0 2,65-4-1,-3-13 1,-62 17-1,0 0 1,67-36 0,12-20 0,-79 56-1,0 0 1,75-65-1,-3-12 1,-72 77-1,0 0 1,53-93 0,-27-19 0,-26 112 0,0 0 0,6-122 0,-21 1 0,15 121 0,0 0 0,-31-109 1,-13 21-1,44 88 1,0 0-1,-53-64 1,3 31-1,50 33 0,0 0 0,-44-12 0,9 24 0,35-12-1,0 0 1,-23 31 0,16 26 0,7-57-3,0 0 3,9 70-2,17 2 2,-26-72-3,0 0 3,37 89-3,16 20 3,-53-109-3,0 0 3,53 109-3,-2 0 3,-51-109-2,0 0 2,44 105-1,-7 11 1,-37-116-1,0 0 1,22 106 0,-12-22 0,-10-84-3,0 0 3,0 66-2,-9-19 2,9-47-7,0 0 7,0 0-2121</inkml:trace>
  <inkml:trace contextRef="#ctx0" brushRef="#br0" timeOffset="3082.8328">17122 2369 1748,'0'0'0,"0"0"0,21-17 0,-21 17 58,0 0-58,24-19 59,10 5-59,-34 14 73,0 0-73,48-12 73,15 14-73,1 1-1449</inkml:trace>
  <inkml:trace contextRef="#ctx0" brushRef="#br0" timeOffset="4969.2681">18546 1782 1155,'0'0'0,"9"-19"0,15-34 0,-24 53 46,0 0-46,30-57 46,-1 13-46,-29 44 105,0 0-105,21-29 106,-12 10-106,-9 19 108,0 0-108,5-9 108,-3 1-108,-2 8 60,0 0-60,0 0 61,-15-7-61,15 7 43,0 0-43,-24 10 44,-20 14-44,44-24 35,0 0-35,-62 38 35,-23 20-35,85-58 44,0 0-44,-93 67 45,-8 6-45,101-73 40,0 0-40,-85 76 40,29 5-40,56-81 31,0 0-31,-32 85 31,25-4-31,7-81 34,0 0-34,5 76 34,8-15-34,-13-61 36,0 0-36,28 52 36,16-16-36,-44-36 34,0 0-34,57 26 34,8-10-34,-65-16 25,0 0-25,69 0 26,-9-9-26,-60 9 20,0 0-20,53-15 20,-13-6-20,-40 21 14,0 0-14,21-28 14,-10 4-14,-11 24 10,0 0-10,-5-28 10,-18-1-10,23 29 7,0 0-7,-36-24 8,-13 11-8,49 13 6,0 0-6,-55 0 6,-3 6-6,58-6 5,0 0-5,-51 15 5,3 13-5,48-28 3,0 0-3,-37 33 3,11 3-3,26-36 2,0 0-2,-13 45 3,17 14-3,-4-59 2,0 0-2,19 62 2,20 2-2,-39-64 1,0 0-1,51 52 1,20-12-1,-71-40 1,0 0-1,74 29 2,7-16-2,-81-13 1,0 0-1,88 0 2,4-13-2,-92 13 2,0 0-2,85-24 3,-7-17-3,-78 41 3,0 0-3,67-52 4,-22-12-4,-45 64 4,0 0-4,38-54 4,-14 14-4,-24 40 3,0 0-3,18-33 3,-4 6-3,-14 27 3,0 0-3,11-19 4,-4 10-4,-7 9 3,0 0-3,5-5 3,2-2-3,-7 7 2,0 0-2,11 0 3,3 3-3,-14-3 3,0 0-3,19 9 3,4 10-3,-23-19 2,0 0-2,30 24 2,11-3-2,-41-21 2,0 0-2,40 16 2,1-8-2,-41-8 1,0 0-1,42 5 2,-3-6-2,-39 1 1,0 0-1,32-4 1,-9-4-1,-23 8 4,0 0-4,21-7 4,0-5-4,-21 12 8,0 0-8,19-13 8,1 1-8,-20 12 11,0 0-11,18-12 11,-3 7-11,-15 5 11,0 0-11,16-7 11,-7 4-11,-9 3 11,0 0-11,14-2 11,0-2-11,-14 4 7,0 0-7,27-3 7,6 3-7,-33 0 4,0 0-4,39 3 5,2 1-5,-41-4 2,0 0-2,35 5 3,2-1-3,-37-4 0,0 0 0,35 3 1,-1 2-1,-34-5 0,0 0 0,35 0 1,-1-5-1,-34 5 0,0 0 0,42-10 1,13-2-1,-55 12 0,0 0 0,55-14 1,-1-2-1,-54 16 0,0 0 0,51-21 1,-1-10-1,-50 31 0,0 0 0,42-33 1,-8-6-1,-34 39 2,0 0-2,24-37 2,-9 20-2,-15 17 3,0 0-3,7-16 4,-4 1-4,-3 15 4,0 0-4,-3-18 5,-4 3-5,7 15 2,0 0-2,-16-7 3,-11 14-3,27-7 1,0 0-1,-28 12 2,2 9-2,26-21 0,0 0 0,-20 27 1,-1 3-1,21-30 0,0 0 0,-11 31 0,11-7 0,0-24 0,0 0 0,13 24 0,10-3 0,-23-21-1,0 0 1,24 16 0,6-8 0,-30-8-1,0 0 1,29 4 0,6-11 0,-35 7-1,0 0 1,35-9-1,6-8 1,-41 17-2,0 0 2,39-24-1,-8-7 1,-31 31-6,0 0 6,23-42-5,-5-6 5,-18 48-10,0 0 10,11-47-9,-6 18 9,-5 29-12,0 0 12,-4-21-12,-1 5 12,5 16-14,0 0 14,-7-12-14,-2 3 14,9 9-11,0 0 11,-9 13-11,2 23 11,7-36-9,0 0 9,-9 60-8,1 18 8,8-78-4,0 0 4,-6 89-3,1 4 3,5-93 0,0 0 0,0 100 0,7 22 0,-7-122 0,0 0 0,18 124 1,8 6-1,-26-130 3,0 0-3,32 121 4,-6-7-4,-26-114 6,0 0-6,18 101 7,-13-10-7,-5-91 16,0 0-16,-3 82 17,-10-17-17,13-65 20,0 0-20,-24 52 20,-15-20-20,39-32 33,0 0-33,-48 13 33,-6-18-33,54 5 24,0 0-24,-53-27 24,7-29-24,46 56 10,0 0-10,-39-62 10,11-7-10,28 69 3,0 0-3,-18-77 4,20-11-4,-2 88 0,0 0 0,19-90 1,18-17-1,-37 107 0,0 0 0,57-114 0,17-16 0,-74 130-1,0 0 1,76-119-1,8 13 1,-84 106-2,0 0 2,76-90-2,-12 10 2,-64 80-4,0 0 4,53-69-4,-7 12 4,-46 57-6,0 0 6,37-43-6,-14 19 6,-23 24-7,0 0 7,24-13-7,10 13 7,-34 0-9,0 0 9,30 16-8,-9 20 8,-21-36-11,0 0 11,16 45-10,0 7 10,-16-52-14,0 0 14,10 54-14,-1-2 14,-9-52-17,0 0 17,6 43-17,1-1 17,-7-42-16,0 0 16,10 43-15,8-2 15,-18-41-10,0 0 10,18 37-10,-1-16 10,-17-21-6,0 0 6,16 12-5,-5-9 5,-11-3-4,0 0 4,0 0-1966</inkml:trace>
  <inkml:trace contextRef="#ctx0" brushRef="#br0" timeOffset="5124.0179">21002 1928 1692,'0'0'0,"0"0"0,0 0 0,0 0 74,0 0-74,18 0 75,10 3-75,-28-3 66,0 0-66,37 9 67,2 7-67,-39-16 15,0 0-15,37 20 16,-3 13-16,-34-33-6,0 0 6,0 0-1440</inkml:trace>
  <inkml:trace contextRef="#ctx0" brushRef="#br0" timeOffset="6907.2645">21353 2004 1255,'0'0'0,"0"0"0,0 0 0,0 0 31,0 0-31,0 0 31,20-3-31,-20 3 75,0 0-75,7 8 75,2 16-75,-9-24 57,0 0-57,7 28 58,-2 5-58,-5-33 48,0 0-48,4 31 49,4 2-49,-8-33 45,0 0-45,15 28 46,2-8-46,-17-20 43,0 0-43,25 16 43,8-7-43,-33-9 39,0 0-39,34 3 39,-2-3-39,-32 0 45,0 0-45,26-3 46,-6-1-46,-20 4 53,0 0-53,21-12 54,0-9-54,-21 21 55,0 0-55,19-20 56,-6 1-56,-13 19 52,0 0-52,10-13 53,-4 5-53,-6 8 37,0 0-37,3-7 38,-3 7-38,0 0 29,0 0-29,9-5 29,-2 1-29,-7 4 24,0 0-24,18 0 24,15 7-24,-33-7 16,0 0-16,39 12 17,-4 6-17,-35-18 7,0 0-7,36 19 7,-1-2-7,-35-17 2,0 0-2,37 12 3,-2 0-3,-35-12 0,0 0 0,27 12 1,-10-8-1,-17-4 1,0 0-1,15 0 1,-3-7-1,-12 7 3,0 0-3,16-14 4,7-10-4,-23 24 7,0 0-7,23-31 7,-11 3-7,-12 28 7,0 0-7,12-26 7,8-5-7,-20 31 6,0 0-6,14-28 7,-5 14-7,-9 14 4,0 0-4,9-7 4,-4-1-4,-5 8 4,0 0-4,14 0 4,7 0-4,-21 0 2,0 0-2,21 8 2,-1 1-2,-20-9 0,0 0 0,14 16 1,4-1-1,-18-15 0,0 0 0,21 16 0,3-4 0,-24-12-1,0 0 1,27 12 0,3-3 0,-30-9-1,0 0 1,32 5-1,1-5 1,-33 0-2,0 0 2,30-5-2,-5-4 2,-25 9-1,0 0 1,23-16 0,0-11 0,-23 27 0,0 0 0,19-28 0,-6 4 0,-13 24 0,0 0 0,8-21 1,-2 4-1,-6 17 0,0 0 0,1-16 1,-4-3-1,3 19 0,0 0 0,-5-21 1,-10 4-1,15 17 0,0 0 0,-17-16 1,-10 13-1,27 3 0,0 0 0,-33 0 0,-11 7 0,44-7 1,0 0-1,-53 12 1,-9 12-1,62-24 0,0 0 0,-60 33 1,5 9-1,55-42 0,0 0 0,-42 52 1,17-1-1,25-51-1,0 0 1,-9 52 0,15-7 0,-6-45-4,0 0 4,21 37-4,18-4 4,-39-33-9,0 0 9,54 24-9,17-3 9,-71-21-5,0 0 5,78 12-5,-2-5 5,-76-7-4,0 0 4,77 0-3,3-9 3,-80 9-3,0 0 3,84-23-2,-3-3 2,-81 26-3,0 0 3,60-27-2,-21-1 2,-39 28-3,0 0 3,29-36-2,-1-13 2,-28 49-10,0 0 10,23-41-10,-11 13 10,-12 28-22,0 0 22,7-15-21,-3 2 21,-4 13-25,0 0 25,1-5-24,1-2 24,-2 7-26,0 0 26,4-8-26,-1 1 26,-3 7-24,0 0 24,0 0-23,14-9 23,-14 9-21,0 0 21,7-3-21,6 1 21,-13 2-15,0 0 15,14-4-15,2 1 15,-16 3-13,0 0 13,16 0-12,-4 3 12,-12-3-15,0 0 15,7 4-14,-7-4 14,0 0-12,0 0 12,5 5-11,-5-5 11,0 0-9,0 0 9,20 0-9,10-5 9,-30 5-6,0 0 6,40-7-6,8-2 6,-48 9-4,0 0 4,41-12-3,-18 4 3,-23 8-1,0 0 1,22-13-1,14-11 1,-36 24 0,0 0 0,30-24 0,-14 12 0,-16 12 2,0 0-2,7-12 2,-9-12-2,2 24 4,0 0-4,-11-25 5,-13 1-5,24 24 7,0 0-7,-34-12 8,-5 8-8,39 4 6,0 0-6,-46 6 6,-7 9-6,53-15 4,0 0-4,-49 21 4,1 7-4,48-28 2,0 0-2,-37 33 3,9 6-3,28-39 1,0 0-1,-18 49 1,10 11-1,8-60 2,0 0-2,1 58 2,10 0-2,-11-58 2,0 0-2,23 45 3,18-8-3,-41-37 4,0 0-4,49 24 5,22-9-5,-71-15 14,0 0-14,75 6 15,0-6-15,-75 0 17,0 0-17,72-18 17,2-13-17,-74 31 22,0 0-22,78-53 23,1-20-23,-79 73 24,0 0-24,74-76 24,-19 7-24,-55 69 24,0 0-24,35-64 24,-19 6-24,-16 58 17,0 0-17,7-46 18,-5 13-18,-2 33 13,0 0-13,-4-24 13,-3-4-13,7 28 11,0 0-11,-9-17 11,1 13-11,8 4 8,0 0-8,0 0 8,-7 19-8,7-19 5,0 0-5,3 24 6,8 9-6,-11-33 1,0 0-1,16 37 1,10-5-1,-26-32 0,0 0 0,28 32 0,4-3 0,-32-29-1,0 0 1,32 28-1,0-1 1,-32-27-3,0 0 3,28 25-2,-9 1 2,-19-26-4,0 0 4,13 22-4,-8-5 4,-5-17-3,0 0 3,-5 9-2,-13-2 2,18-7-3,0 0 3,-21 3-2,0-3 2,21 0-1,0 0 1,-18 6 0,4 1 0,14-7 1,0 0-1,-9 8 1,5 4-1,4-12 0,0 0 0,0 16 0,11 8 0,-11-24 0,0 0 0,21 21 0,2 0 0,-23-21-1,0 0 1,32 15 0,9 3 0,-41-18 0,0 0 0,44 15 0,2-8 0,-46-7 0,0 0 0,40 5 0,-13-8 0,-27 3 0,0 0 0,28-12 0,11-14 0,-39 26 2,0 0-2,40-44 3,-3-9-3,-37 53 7,0 0-7,30-52 8,-10 9-8,-20 43 12,0 0-12,14-37 13,-11 8-13,-3 29 10,0 0-10,4-28 10,-6 7-10,2 21 5,0 0-5,-2-15 6,2-1-6,0 16 2,0 0-2,-1-8 2,1 8-2,0 0 0,0 0 0,-9 0 1,9 15-1,0-15 0,0 0 0,7 21 0,3 7 0,-10-28-1,0 0 1,22 29 0,4 7 0,-26-36-2,0 0 2,30 40-1,-2 0 1,-28-40-2,0 0 2,25 36-2,-2-6 2,-23-30-3,0 0 3,23 27-2,0-6 2,-23-21-5,0 0 5,16 16-5,-7-9 5,-9-7-7,0 0 7,0 0-1898</inkml:trace>
  <inkml:trace contextRef="#ctx0" brushRef="#br0" timeOffset="7027.8021">24500 1706 1479,'0'0'0,"0"0"0,0 0 0,0 0 13,0 0-13,-5-17 14,19 19-14,-14-2 6,0 0-6,25 15 6,8 10-6,-33-25-1,0 0 1,35 32 0,-1 5 0,-1-3-1078</inkml:trace>
  <inkml:trace contextRef="#ctx0" brushRef="#br0" timeOffset="7086.6023">24832 1981 998,'0'0'0,"-11"-1"0,-13-10 0,-1 3-689</inkml:trace>
  <inkml:trace contextRef="#ctx0" brushRef="#br0" timeOffset="8000.561">24797 1907 751,'0'0'0,"0"0"0,-13-10 0,13 10-1,0 0 1,-5-5 0,5 5 0,0 0-22,0 0 22,0-9-21,0 9 21,0 0 18,0 0-18,0 0 19,14-7-19,-14 7 77,0 0-77,18 3 77,6 6-77,-24-9 103,0 0-103,29 12 104,-3 4-104,-26-16 94,0 0-94,25 15 95,1 6-95,-26-21 76,0 0-76,30 21 77,6 0-77,-36-21 57,0 0-57,31 22 57,-4-5-57,-27-17 45,0 0-45,23 13 46,-4-5-46,-19-8 33,0 0-33,18 4 33,-2-4-33,-16 0 34,0 0-34,17-6 34,3 3-34,-20 3 42,0 0-42,19-9 42,-5-1-42,-14 10 38,0 0-38,14-9 39,6-8-39,-20 17 33,0 0-33,23-16 34,-4 8-34,-19 8 30,0 0-30,23-7 30,4 2-30,-27 5 22,0 0-22,30 0 23,7 5-23,-37-5 16,0 0-16,42 7 16,4 1-16,-46-8 11,0 0-11,47 13 11,-2 2-11,-45-15 8,0 0-8,42 14 9,-5-4-9,-37-10 5,0 0-5,35 0 5,2-12-5,-37 12 5,0 0-5,34-15 5,-11 3-5,-23 12 4,0 0-4,16-13 4,-7 1-4,-9 12 5,0 0-5,7-20 6,-4-17-6,-3 37 6,0 0-6,-3-36 6,-6 8-6,9 28 5,0 0-5,-13-15 6,-2 6-6,15 9 6,0 0-6,-18-4 6,2 8-6,16-4 3,0 0-3,-16 5 3,-2 7-3,18-12 0,0 0 0,-15 16 1,2 3-1,13-19 0,0 0 0,-7 24 0,7 9 0,0-33-1,0 0 1,9 36-1,10 9 1,-19-45-2,0 0 2,29 44-2,9-6 2,-38-38-3,0 0 3,45 31-3,6-16 3,-51-15-2,0 0 2,46 12-1,-18-10 1,-28-2 0,0 0 0,25-12 0,3-17 0,-28 29 1,0 0-1,23-40 2,-11 4-2,-12 36 5,0 0-5,7-37 5,-2 9-5,-5 28 6,0 0-6,0-24 7,-3 7-7,3 17 9,0 0-9,-5-16 9,-2 4-9,7 12 6,0 0-6,0 0 7,-9 0-7,9 0 5,0 0-5,-2 12 5,0 13-5,2-25 3,0 0-3,-2 43 4,-1 17-4,3-60 2,0 0-2,-5 66 3,-1 7-3,6-73 3,0 0-3,-3 79 3,5 3-3,-2-82 5,0 0-5,0 88 6,-6 14-6,6-102 10,0 0-10,-12 94 11,-7-11-11,19-83 13,0 0-13,-22 81 14,-1 12-14,23-93 21,0 0-21,-23 92 21,4-14-21,19-78 25,0 0-25,-23 68 26,-3-15-26,26-53 25,0 0-25,-29 40 26,-6-7-26,35-33 34,0 0-34,-35 19 34,0-7-34,35-12 37,0 0-37,-39 5 37,-5-8-37,44 3 32,0 0-32,-50-9 33,-6-10-33,56 19 24,0 0-24,-59-26 25,5-8-25,54 34 15,0 0-15,-46-42 15,12-10-15,34 52 9,0 0-9,-16-54 9,13 3-9,3 51 0,0 0 0,16-52 1,17 3-1,-33 49-2,0 0 2,50-38-1,13 10 1,-63 28-10,0 0 10,69-8-10,2 20 10,-71-12-40,0 0 40,0 0-2030</inkml:trace>
  <inkml:trace contextRef="#ctx0" brushRef="#br0" timeOffset="19713.7483">2802 4698 841,'0'0'0,"0"0"0,15-31 0,-15 31 21,0 0-21,17-26 21,11-1-21,-28 27 60,0 0-60,45-19 61,9 5-61,-54 14 104,0 0-104,64-7 105,3 7-105,-67 0 97,0 0-97,63 9 97,-8 10-97,-55-19 57,0 0-57,48 36 58,-6 21-58,-42-57 51,0 0-51,32 67 51,-9 8-51,-23-75 39,0 0-39,12 76 39,-8-10-39,-4-66 44,0 0-44,-4 67 44,-5 3-44,9-70 39,0 0-39,-14 67 39,-3-6-39,17-61 33,0 0-33,-18 41 34,0-13-34,18-28 32,0 0-32,-14 15 33,5-11-33,9-4 29,0 0-29,-9-4 29,4-8-29,5 12 27,0 0-27,-3-31 28,10-21-28,-7 52 21,0 0-21,17-62 21,12-9-21,-29 71 19,0 0-19,35-71 19,20 4-19,-55 67 20,0 0-20,54-77 20,-4-1-20,-50 78 16,0 0-16,42-76 17,-12 7-17,-30 69 16,0 0-16,23-57 17,-11 17-17,-12 40 10,0 0-10,11-27 11,-11 6-11,0 21 8,0 0-8,0-12 8,-2 3-8,2 9 5,0 0-5,0 0 5,-16 17-5,16-17 4,0 0-4,-8 25 4,2 11-4,6-36 7,0 0-7,-5 52 8,5 24-8,0-76 18,0 0-18,0 81 19,5-8-19,-5-73 33,0 0-33,13 64 33,6-10-33,-19-54 38,0 0-38,26 43 39,3 2-39,-29-45 40,0 0-40,39 33 41,12-18-41,-51-15 34,0 0-34,58 2 35,9-19-35,-67 17 28,0 0-28,67-28 28,-12-5-28,-55 33 13,0 0-13,46-36 13,-11-7-13,-35 43 6,0 0-6,19-45 7,-10 3-7,-9 42 1,0 0-1,4-40 2,-8-1-2,4 41 0,0 0 0,-5-31 0,-2 10 0,7 21 0,0 0 0,-2-12 0,-1 3 0,3 9 0,0 0 0,0 0 0,-15-3 0,15 3-1,0 0 1,-5 12 0,2 15 0,3-27-1,0 0 1,0 35 0,8 8 0,-8-43-1,0 0 1,20 40 0,15-7 0,-35-33 0,0 0 0,50 24 0,11-8 0,-61-16 0,0 0 0,64 5 1,-1-5-1,-63 0 1,0 0-1,55-9 2,-9-8-2,-46 17 2,0 0-2,35-28 3,-3-18-3,-32 46 4,0 0-4,23-54 5,-11-7-5,-12 61 5,0 0-5,2-60 6,-2 11-6,0 49 6,0 0-6,-2-33 6,-5 14-6,7 19 6,0 0-6,-9-12 7,-1-2-7,10 14 7,0 0-7,-13-12 7,12 5-7,1 7 8,0 0-8,0 0 9,-13 13-9,13-13 10,0 0-10,-3 27 10,19 18-10,-16-45 12,0 0-12,23 68 12,8 18-12,-31-86 13,0 0-13,32 101 13,0 8-13,-32-109 14,0 0-14,32 112 14,-1 9-14,-31-121 14,0 0-14,32 130 15,5 3-15,-37-133 13,0 0-13,36 130 14,-15-12-14,-21-118 14,0 0-14,10 111 14,-15-1-14,5-110 12,0 0-12,-18 101 13,-10-17-13,28-84 11,0 0-11,-49 70 12,-13-15-12,62-55 12,0 0-12,-69 45 12,2-12-12,67-33 8,0 0-8,-76 12 8,-12-21-8,88 9 3,0 0-3,-79-20 4,15-17-4,64 37 0,0 0 0,-49-55 1,12-35-1,37 90-1,0 0 1,-23-97 0,14 5 0,9 92-5,0 0 5,5-85-5,4 8 5,-9 77-9,0 0 9,21-71-8,7 5 8,-28 66-11,0 0 11,37-54-11,8 18 11,0 0-2271</inkml:trace>
  <inkml:trace contextRef="#ctx0" brushRef="#br0" timeOffset="20464.1289">4754 4423 1121,'0'0'0,"0"0"0,0 0 0,0 0 58,0 0-58,-23-7 59,14 7-59,9 0 84,0 0-84,0 0 84,0 0-84,0 0 69,0 0-69,13 0 69,10 4-69,-23-4 31,0 0-31,37 3 32,12-6-32,-49 3 21,0 0-21,58-4 22,15-8-22,-73 12 20,0 0-20,86-12 21,13 0-21,-99 12 33,0 0-33,95-9 34,-10 1-34,-85 8 46,0 0-46,65-4 47,-15 13-47,-50-9 49,0 0-49,35 19 49,-24 7-49,-11-26 43,0 0-43,-6 35 44,-13 1-44,19-36 38,0 0-38,-32 41 39,-12 4-39,44-45 30,0 0-30,-53 59 30,-3 14-30,56-73 20,0 0-20,-57 69 20,10-5-20,47-64 20,0 0-20,-45 57 20,10-12-20,35-45 16,0 0-16,-25 37 16,4-8-16,21-29 16,0 0-16,-5 23 16,14-11-16,-9-12 17,0 0-17,32 0 18,19-16-18,-51 16 19,0 0-19,67-17 20,14-2-20,-81 19 31,0 0-31,86-21 31,-8-3-31,-78 24 30,0 0-30,76-28 30,-9 4-30,-67 24 24,0 0-24,60-24 24,-12 5-24,-48 19 8,0 0-8,31-14 8,-16 7-8,-15 7 0,0 0 0,-9-9 1,-28-10-1,5 2-1874</inkml:trace>
  <inkml:trace contextRef="#ctx0" brushRef="#br0" timeOffset="21063.7428">2892 5328 583,'0'0'0,"-12"2"0,-25 9 0,37-11 57,0 0-57,-41 12 58,6-7-58,35-5 33,0 0-33,-46 7 33,-14-2-33,60-5 41,0 0-41,-62 9 41,-1 1-41,63-10 19,0 0-19,-46 5 20,14 2-20,32-7 22,0 0-22,-26 5 22,3 4-22,23-9 35,0 0-35,-21 10 36,7-1-36,14-9 79,0 0-79,-15 5 79,3 2-79,12-7 92,0 0-92,-5 4 92,5-4-92,0 0 92,0 0-92,0 0 92,9 1-92,-9-1 86,0 0-86,23-5 87,21-4-87,-44 9 82,0 0-82,63-12 83,33-3-83,-96 15 80,0 0-80,121-21 81,24-2-81,-145 23 72,0 0-72,162-22 72,18-2-72,-180 24 64,0 0-64,203-28 64,14-7-64,-217 35 67,0 0-67,237-38 68,12-10-68,-249 48 61,0 0-61,252-52 62,6-3-62,-258 55 47,0 0-47,247-51 48,-7 8-48,-240 43 41,0 0-41,196-38 41,-43 3-41,-153 35 43,0 0-43,120-24 44,-37 16-44,-83 8 35,0 0-35,55-7 35,-29 5-35,-26 2 25,0 0-25,0 0 26,-28 12-26,28-12 20,0 0-20,-32 9 20,1-4-20,31-5 15,0 0-15,-27 7 16,4-4-16,23-3 11,0 0-11,-18 4 12,1 4-12,17-8 3,0 0-3,-14 6 3,14-6-3,0 0-2220</inkml:trace>
  <inkml:trace contextRef="#ctx0" brushRef="#br0" timeOffset="28240.9954">9443 4968 886,'0'0'0,"0"0"0,0 0 0,0 0 68,0 0-68,0 0 68,0 0-68,0 0 131,0 0-131,-3-15 132,3 15-132,0 0 147,0 0-147,7-4 147,0 4-147,-7 0 97,0 0-97,12 4 98,2 1-98,-14-5 66,0 0-66,16 12 67,-5 7-67,-11-19 47,0 0-47,3 28 48,-3 13-48,0-41 40,0 0-40,-3 52 40,-3 9-40,6-61 35,0 0-35,-3 60 36,-2-2-36,5-58 39,0 0-39,-6 48 40,-1-12-40,7-36 40,0 0-40,0 33 40,7-2-40,-7-31 31,0 0-31,7 25 31,0-8-31,-7-17 23,0 0-23,0 12 24,0-3-24,0-9 18,0 0-18,0 0 19,-14 10-19,-2-1-1784</inkml:trace>
  <inkml:trace contextRef="#ctx0" brushRef="#br0" timeOffset="28854.5627">9556 4692 785,'0'0'0,"-9"-6"0,-14-6 0,23 12 95,0 0-95,-23-12 95,15 3-95,8 9 75,0 0-75,0 0 75,-13-10-75,13 10 60,0 0-60,0 0 61,0 0-61,0 0 43,0 0-43,-5-5 44,5 5-44,0 0 41,0 0-41,-21 0 41,-7 15-41,28-15 40,0 0-40,-32 30 40,-5 22-40,37-52 53,0 0-53,-44 60 54,-15 17-54,59-77 59,0 0-59,-58 95 60,2 21-60,56-116 74,0 0-74,-44 117 75,12-8-75,32-109 78,0 0-78,-18 113 79,16-4-79,2-109 70,0 0-70,14 104 71,9-18-71,-23-86 60,0 0-60,37 73 60,8-9-60,-45-64 51,0 0-51,54 61 51,10-1-51,-64-60 42,0 0-42,63 49 42,-1-10-42,-62-39 34,0 0-34,64 21 34,1-21-34,-65 0 30,0 0-30,74-21 30,13-18-30,-87 39 38,0 0-38,82-49 39,-6-6-39,-76 55 36,0 0-36,64-66 37,-11-19-37,-53 85 35,0 0-35,40-93 35,-15-16-35,-25 109 34,0 0-34,9-116 34,-20-2-34,11 118 28,0 0-28,-26-116 28,-11 9-28,37 107 23,0 0-23,-65-97 24,-36 10-24,101 87 23,0 0-23,-99-74 23,25 17-23,74 57 18,0 0-18,-64-37 19,15 31-19,49 6 10,0 0-10,-44 20 10,-5 44-10,49-64 0,0 0 0,-32 78 0,21 7 0,2-2-2262</inkml:trace>
  <inkml:trace contextRef="#ctx0" brushRef="#br0" timeOffset="30884.3824">11019 5074 662,'0'0'0,"-18"-24"0,18 24 75,0 0-75,-14-16 75,11 8-75,3 8 186,0 0-186,0-9 187,0 2-187,0 7 195,0 0-195,3-7 196,3-2-196,-6 9 120,0 0-120,0 0 121,5-5-121,-5 5 77,0 0-77,7 5 77,7 11-77,-14-16 63,0 0-63,14 40 64,-5 20-64,-9-60 58,0 0-58,9 73 58,5 8-58,-14-81 55,0 0-55,18 85 56,-4 3-56,-14-88 48,0 0-48,9 85 49,-1 0-49,-8-85 38,0 0-38,2 74 39,-2-15-39,0-59 32,0 0-32,-2 45 33,2-14-33,0-31 28,0 0-28,-8 23 29,-15-11-29,23-12 26,0 0-26,-27 0 27,-8-14-27,35 14 23,0 0-23,-32-34 23,9-29-23,23 63 33,0 0-33,-19-88 34,1-16-34,18 104 49,0 0-49,-9-114 50,11-16-50,-2 130 50,0 0-50,12-121 50,10 21-50,-22 100 40,0 0-40,19-89 41,0 8-41,-19 81 29,0 0-29,30-76 29,15 1-29,-45 75 19,0 0-19,45-60 19,5 8-19,-50 52 15,0 0-15,55-36 15,8 11-15,-63 25 4,0 0-4,62-15 4,1 6-4,-63 9 1,0 0-1,55 12 1,-9 16-1,-46-28 0,0 0 0,28 57 0,-15 31 0,-13-88 0,0 0 0,-15 97 0,-22 0 0,37-97 0,0 0 0,-49 97 0,-4 9 0,53-106 0,0 0 0,-58 93 0,3-29 0,55-64 0,0 0 0,-51 52 0,3-14 0,48-38 0,0 0 0,-37 28 0,9-16 0,28-12-1,0 0 1,-21 9 0,-6-6 0,27-3 0,0 0 0,-17 0 0,8 0 0,9 0 0,0 0 0,0 0 1,0 0-1,0 0 0,0 0 0,0 0 1,21-5-1,-21 5 1,0 0-1,32 0 1,3 9-1,-35-9 2,0 0-2,41 12 2,5 12-2,-46-24 1,0 0-1,45 24 2,14 12-2,-59-36 1,0 0-1,63 40 1,8 2-1,-71-42 0,0 0 0,70 33 1,-4-6-1,-66-27 0,0 0 0,56 21 0,-6-5 0,-50-16-1,0 0 1,44 3 0,-9-13 0,-35 10-2,0 0 2,32-21-2,-4-7 2,-28 28-5,0 0 5,26-34-5,-6-4 5,-20 38-9,0 0 9,16-33-9,-9 12 9,-7 21-20,0 0 20,3-19-19,1-2 19,-4 21-28,0 0 28,5-17-28,-1 5 28,-4 12-26,0 0 26,1-9-25,3 2 25,-4 7-13,0 0 13,0 0-13,14-8 13,-14 8-4,0 0 4,12 0-4,3 0 4,-15 0-1,0 0 1,12 8-1,-5 1 1,-7-9 0,0 0 0,7 15 0,2 1 0,-9-16 0,0 0 0,9 21 0,-1 3 0,-8-24 0,0 0 0,15 21 1,0-6-1,-15-15 0,0 0 0,27 4 0,5-4 0,-32 0 0,0 0 0,35-16 0,0-8 0,-35 24 0,0 0 0,32-31 1,-4 1-1,-28 30 0,0 0 0,27-36 1,-1 3-1,-26 33 0,0 0 0,18-36 1,-11 3-1,-7 33 0,0 0 0,-2-31 0,-7-6 0,9 37 0,0 0 0,-12-32 0,-4 7 0,16 25-1,0 0 1,-21-15-1,-7 6 1,28 9-2,0 0 2,-36 2-2,-4 17 2,40-19-2,0 0 2,-37 33-2,-4 10 2,41-43-2,0 0 2,-32 50-2,15 0 2,17-50-2,0 0 2,-9 54-1,12 3 1,-3-57-1,0 0 1,15 64 0,11 0 0,-26-64 0,0 0 0,37 57 0,9-15 0,-46-42 0,0 0 0,49 26 0,4-16 0,-53-10 0,0 0 0,66-5 0,18-14 0,-84 19 0,0 0 0,82-29 0,-10-15 0,-72 44 0,0 0 0,58-50 0,-7-7 0,-51 57-3,0 0 3,36-50-2,-17 15 2,-19 35-12,0 0 12,12-27-11,-10 2 11,-2 25-18,0 0 18,-2-24-17,-10 0 17,12 24-15,0 0 15,-11-21-15,3 14 15,8 7-10,0 0 10,-13-3-10,-4 3 10,17 0-5,0 0 5,-20 8-5,-6 17 5,26-25-3,0 0 3,-23 34-2,5 3 2,18-37-2,0 0 2,-10 45-2,6 6 2,4-51-1,0 0 1,0 51 0,9-1 0,-9-50-1,0 0 1,10 45 0,8-18 0,-18-27-1,0 0 1,25 18 0,7-15 0,-32-3 0,0 0 0,31-12 0,1-16 0,-32 28 0,0 0 0,28-39 0,8-12 0,-36 51 0,0 0 0,28-50 0,-11 12 0,-17 38 0,0 0 0,9-27 0,-5 6 0,-4 21 0,0 0 0,-2-21 0,-3 5 0,5 16 0,0 0 0,-11-15 0,-3 6 0,14 9 0,0 0 0,-12 9 0,6 19 0,6-28 0,0 0 0,-3 45 0,8 34 0,-5-79 0,0 0 0,13 90 0,1 0 0,-14-90 0,0 0 0,21 104 0,11 21 0,-32-125 1,0 0-1,24 121 1,-8-7-1,-16-114 3,0 0-3,11 109 3,-4 3-3,-7-112 5,0 0-5,5 97 5,-8-22-5,3-75 4,0 0-4,-13 50 4,-11-24-4,1 2-2099</inkml:trace>
  <inkml:trace contextRef="#ctx0" brushRef="#br0" timeOffset="31557.8144">13117 5162 1591,'0'0'0,"0"0"0,0 0 0,0 0 62,0 0-62,-1 30 63,-6-3-63,7-27 82,0 0-82,-7 33 82,7 4-82,0-37 125,0 0-125,0 36 125,0 0-125,0-36 57,0 0-57,8 37 58,8-6-58,-16-31 38,0 0-38,25 33 39,8-4-39,-33-29 30,0 0-30,41 24 31,3 1-31,-44-25 27,0 0-27,44 19 27,7-7-27,-51-12 22,0 0-22,45 3 23,0-6-23,-45 3 22,0 0-22,38-12 23,-3-13-23,-35 25 20,0 0-20,23-24 21,-9 9-21,-14 15 17,0 0-17,9-18 17,0-1-17,-9 19 14,0 0-14,3-21 15,-3 9-15,0 12 12,0 0-12,-3-7 13,3 7-13,0 0 11,0 0-11,0-5 11,0 5-11,0 0 10,0 0-10,0 0 10,0 0-10,0 0 9,0 0-9,8 0 10,6 12-10,-14-12 9,0 0-9,23 21 10,7 0-10,-30-21 7,0 0-7,37 21 8,4-8-8,-41-13 8,0 0-8,41 11 9,-1-4-9,-40-7 10,0 0-10,36 0 10,1-9-10,-37 9 11,0 0-11,26-15 12,-7-6-12,-19 21 11,0 0-11,16-24 12,-5 1-12,-11 23 7,0 0-7,9-17 8,-9-1-8,0 18 5,0 0-5,0-13 5,-6 2-5,6 11 3,0 0-3,0-7 3,0 7-3,0 0 1,0 0-1,-3-8 1,3 8-1,0 0 0,0 0 0,0 0 1,3 24-1,-3-24 0,0 0 0,9 26 0,11 8 0,-20-34-1,0 0 1,23 33 0,5-5 0,-28-28-1,0 0 1,33 24 0,-4 0 0,-29-24-1,0 0 1,26 18 0,-8-11 0,-18-7-1,0 0 1,0 0-2088</inkml:trace>
  <inkml:trace contextRef="#ctx0" brushRef="#br0" timeOffset="32922.6783">13998 5058 1614,'0'0'0,"0"0"0,0 0 0,0 0 49,0 0-49,0 0 49,23 19-49,-23-19 79,0 0-79,16 18 79,1 9-79,-17-27 21,0 0-21,20 30 22,-1-2-22,-19-28 0,0 0 0,16 20 1,-2-4-1,-14-16-3,0 0 3,9 3-3,-9-3 3,0 0-10,0 0 10,12 0-10,-1-8 10,-11 8-11,0 0 11,18-7-10,13-5 10,-31 12-4,0 0 4,36-6-4,-4 6 4,-32 0 0,0 0 0,31 9 0,-2 12 0,-29-21 3,0 0-3,31 24 3,-1 6-3,-30-30 26,0 0-26,29 31 27,-3-2-27,-26-29 55,0 0-55,23 31 55,-5-3-55,-18-28 60,0 0-60,10 24 61,-3 0-61,-7-24 53,0 0-53,2 21 53,-4-4-53,2-17 44,0 0-44,-2 13 44,1-6-44,1-7 41,0 0-41,0 0 41,0 0-41,0 0 40,0 0-40,-9-4 40,9 4-40,0 0 37,0 0-37,-11-21 37,13-15-37,-2 36 35,0 0-35,5-40 35,8 7-35,-13 33 30,0 0-30,19-27 31,6 6-31,-25 21 23,0 0-23,30-19 23,2 8-23,-32 11 18,0 0-18,30-3 19,-4 5-19,-26-2 17,0 0-17,23 7 17,-4 1-17,-19-8 9,0 0-9,18 11 9,-4-1-9,-14-10 4,0 0-4,16 10 5,0-1-5,-16-9 0,0 0 0,16 9 0,-6-6 0,-10-3-13,0 0 13,9 0-12,0-3 12,-9 3-37,0 0 37,12-5-37,-6-2 37,-6 7-41,0 0 41,3-6-41,-1-2 41,-2 8-34,0 0 34,0 0-33,5-7 33,-5 7-18,0 0 18,0 0-18,0 0 18,0 0-14,0 0 14,7-7-14,-7 7 14,0 0-7,0 0 7,9-2-7,2 7 7,-11-5-5,0 0 5,17 9-5,10 1 5,-27-10-4,0 0 4,26 9-4,3-9 4,-29 0-2,0 0 2,31 0-2,5-7 2,-36 7-2,0 0 2,28-9-2,-7-3 2,-21 12-1,0 0 1,9-17 0,-2-5 0,-7 22 0,0 0 0,0-25 0,-7-4 0,7 29 1,0 0-1,-21-28 2,-8 7-2,29 21 3,0 0-3,-31-17 4,1 14-4,30 3 5,0 0-5,-27 5 5,4 14-5,23-19 4,0 0-4,-24 29 5,-1 15-5,25-44 4,0 0-4,-20 39 4,6 3-4,14-42 3,0 0-3,-7 40 4,9-4-4,-2-36 5,0 0-5,9 33 5,7-4-5,-16-29 7,0 0-7,21 25 7,7-6-7,-28-19 7,0 0-7,35 12 8,15-9-8,-50-3 11,0 0-11,55 0 11,3-12-11,-58 12 14,0 0-14,55-19 14,-10-7-14,-45 26 12,0 0-12,36-28 12,-13 4-12,-23 24 11,0 0-11,17-22 11,-8-4-11,-9 26 5,0 0-5,5-23 5,-1 11-5,-4 12 2,0 0-2,2-5 2,-2 5-2,0 0 0,0 0 0,0 0 1,0 0-1,0 0 0,0 0 0,0 0 1,12 17-1,-12-17 0,0 0 0,11 24 1,5 4-1,-16-28 0,0 0 0,23 28 1,-1-4-1,-22-24 1,0 0-1,29 21 2,2-2-2,-31-19 4,0 0-4,34 12 5,3-7-5,-37-5 5,0 0-5,35-2 6,-6-4-6,-29 6 4,0 0-4,26-13 5,-8 1-5,-18 12 2,0 0-2,14-12 2,0-5-2,-14 17 1,0 0-1,9-16 1,-6 6-1,-3 10 0,0 0 0,0 0 1,0-9-1,0 9 0,0 0 0,0 0 0,0 0 0,0 0-1,0 0 1,2-5 0,-2 5 0,0 0-1,0 0 1,0 0 0,12 4 0,-12-4-1,0 0 1,9 8 0,9 8 0,-18-16-3,0 0 3,21 17-2,-2-5 2,-19-12-6,0 0 6,25 7-6,7 2 6,-32-9-8,0 0 8,30 1-7,-11-2 7,-19 1-9,0 0 9,18-7-8,0-2 8,-18 9-5,0 0 5,17-12-5,-6 3 5,-11 9-2,0 0 2,7-8-1,-2 1 1,-5 7 0,0 0 0,4-9 0,3 2 0,-7 7 0,0 0 0,7-3 0,2 1 0,-9 2 0,0 0 0,17-3 1,13-1-1,-30 4 0,0 0 0,36 4 1,1 8-1,-37-12 1,0 0-1,35 12 1,-3 0-1,-32-12 0,0 0 0,30 12 0,-6 4 0,-24-16-1,0 0 1,22 13 0,-5-2 0,-17-11-4,0 0 4,23 9-4,11 3 4,-34-12-7,0 0 7,0 0-1935</inkml:trace>
  <inkml:trace contextRef="#ctx0" brushRef="#br0" timeOffset="34245.602">16426 5342 1054,'0'0'0,"0"0"0,30-1 0,-30 1 57,0 0-57,25-4 58,-2-1-58,-23 5 137,0 0-137,18 0 137,-4 5-137,-14-5 120,0 0-120,9 9 121,-1 1-121,-8-10 82,0 0-82,9 9 83,-2-1-83,-7-8 49,0 0-49,11 9 49,3-2-49,-14-7 45,0 0-45,14 5 45,4-1-45,-18-4 38,0 0-38,24-4 39,10-8-39,-34 12 41,0 0-41,33-16 41,-6 3-41,-27 13 41,0 0-41,19-25 41,-6-7-41,-13 32 34,0 0-34,5-35 35,-10 7-35,5 28 23,0 0-23,-14-26 23,-16 4-23,30 22 18,0 0-18,-37-12 18,-9 10-18,46 2 14,0 0-14,-50 9 14,1 15-14,49-24 14,0 0-14,-41 36 14,9 4-14,32-40 16,0 0-16,-21 41 16,9 3-16,12-44 18,0 0-18,-4 40 19,8 5-19,-4-45 12,0 0-12,14 45 13,18 8-13,-32-53 16,0 0-16,37 50 17,9-8-17,-46-42 14,0 0-14,54 24 15,1-19-15,-55-5 19,0 0-19,51-12 19,-5-17-19,-46 29 21,0 0-21,36-40 21,1-5-21,-37 45 18,0 0-18,31-45 18,-4 12-18,-27 33 17,0 0-17,23-28 17,-9 8-17,-14 20 9,0 0-9,9-16 10,0 6-10,-9 10 4,0 0-4,8-9 5,1 4-5,-9 5 2,0 0-2,14-4 2,-3 4-2,-11 0 1,0 0-1,12 7 2,-6 5-2,-6-12 0,0 0 0,5 21 0,2 3 0,-7-24 0,0 0 0,5 28 0,4 2 0,-9-30 0,0 0 0,14 27 0,7-1 0,-21-26 0,0 0 0,27 23 1,3-15-1,-30-8 2,0 0-2,32-5 2,1-10-2,-33 15 5,0 0-5,32-21 6,-13 2-6,-19 19 7,0 0-7,16-18 7,-5 3-7,-11 15 3,0 0-3,9-16 3,-6 1-3,-3 15 1,0 0-1,2-9 1,-2 2-1,0 7 0,0 0 0,0 0 1,3-9-1,-3 9 0,0 0 0,0 0 0,0 0 0,0 0 0,0 0 0,6 0 0,11 7 0,-17-7 0,0 0 0,32 13 0,12 7 0,-44-20 0,0 0 0,50 25 0,4 2 0,-54-27-1,0 0 1,59 21 0,-3-9 0,-56-12 0,0 0 0,64-5 0,8-14 0,-72 19 0,0 0 0,72-33 1,-5-7-1,-67 40 0,0 0 0,62-69 1,-14-28-1,-48 97 0,0 0 0,40-109 0,-8-9 0,-32 118 0,0 0 0,18-119 0,-20-2 0,2 121 0,0 0 0,-16-106 0,-12 34 0,28 72 0,0 0 0,-41-54 0,-8 18 0,49 36-1,0 0 1,-57-13 0,-4 19 0,61-6 0,0 0 0,-55 36 0,14 37 0,41-73-1,0 0 1,-23 88 0,15 17 0,8-105-2,0 0 2,12 115-1,25 9 1,-37-124-3,0 0 3,49 125-3,11-16 3,-60-109-3,0 0 3,62 102-2,-11-7 2,-51-95-4,0 0 4,44 82-4,-6-25 4,-38-57-14,0 0 14,28 39-13,-14-18 13,-14-21-30,0 0 30,0 0-29,-25-21 29,25 21-54,0 0 54,0 0-1967</inkml:trace>
  <inkml:trace contextRef="#ctx0" brushRef="#br0" timeOffset="34353.5225">17670 5398 1625,'0'0'0,"0"0"0,-22-12 0,22 12 28,0 0-28,-4-9 29,25-7-29,-21 16 68,0 0-68,50-12 69,27 4-69,-77 8 54,0 0-54,99-13 54,19 1-54,-118 12 14,0 0-14,0 0-1396</inkml:trace>
  <inkml:trace contextRef="#ctx0" brushRef="#br0" timeOffset="35868.1092">19472 4837 1311,'0'0'0,"0"0"0,34-28 0,-34 28 61,0 0-61,26-24 61,-8 7-61,-18 17 135,0 0-135,14-12 136,0-1-136,-14 13 107,0 0-107,12-17 107,-4 2-107,-8 15 89,0 0-89,1-19 90,-6 5-90,5 14 50,0 0-50,-23-7 51,-21 14-51,44-7 36,0 0-36,-60 24 37,-11 17-37,71-41 33,0 0-33,-74 52 34,0 0-34,74-52 37,0 0-37,-55 54 38,27-9-38,28-45 35,0 0-35,-9 45 36,18-2-36,-9-43 31,0 0-31,21 45 32,13 2-32,-34-47 26,0 0-26,44 41 26,2-13-26,-46-28 22,0 0-22,42 14 23,-12-11-23,-30-3 22,0 0-22,23-5 23,-5-7-23,-18 12 18,0 0-18,14-24 18,-2-16-18,-12 40 19,0 0-19,2-33 20,-7 9-20,5 24 16,0 0-16,-14-21 17,-9 6-17,23 15 20,0 0-20,-37-7 20,-6 10-20,43-3 19,0 0-19,-46 16 19,1 13-19,45-29 16,0 0-16,-43 47 17,4 15-17,39-62 12,0 0-12,-35 68 13,5-4-13,30-64 9,0 0-9,-21 60 10,3-6-10,18-54 4,0 0-4,-5 48 5,7 1-5,-2-49 1,0 0-1,16 43 1,14-10-1,-30-33 0,0 0 0,47 21 0,17-16 0,-64-5 0,0 0 0,77-5 0,5-11 0,-82 16-1,0 0 1,84-26 0,-1-8 0,-83 34-2,0 0 2,85-37-1,-2 4 1,-83 33-3,0 0 3,72-43-3,-12-7 3,-60 50-4,0 0 4,50-68-3,-8-22 3,-42 90-4,0 0 4,42-100-4,-1 0 4,-41 100-6,0 0 6,42-106-6,-1-15 6,-41 121-5,0 0 5,30-109-4,-14 28 4,-16 81-2,0 0 2,5-61-2,-7 18 2,2 43-1,0 0 1,-10-38-1,-11-2 1,21 40-1,0 0 1,-22-33-1,7 14 1,15 19-1,0 0 1,-22-9 0,-9 9 0,31 0-1,0 0 1,-32 13 0,4 14 0,28-27 0,0 0 0,-29 42 0,3 10 0,26-52 1,0 0-1,-23 72 1,5 29-1,18-101 4,0 0-4,-10 109 4,10 5-4,0-114 8,0 0-8,1 121 8,6 16-8,-7-137 11,0 0-11,15 130 11,11-18-11,-26-112 13,0 0-13,28 99 13,11-11-13,-39-88 14,0 0-14,46 71 14,7-26-14,-53-45 14,0 0-14,56 21 15,3-21-15,-59 0 13,0 0-13,54-25 14,-4-23-14,-50 48 12,0 0-12,49-61 12,1-11-12,-50 72 14,0 0-14,46-69 15,-9-2-15,-37 71 15,0 0-15,31-63 15,-9 3-15,-22 60 8,0 0-8,17-52 9,-8 15-9,-9 37 5,0 0-5,4-27 6,1 9-6,-5 18 3,0 0-3,-4-12 3,4 12-3,0 0 1,0 0-1,-14 6 2,2 26-2,12-32 0,0 0 0,-9 44 1,7 8-1,2-52 1,0 0-1,7 48 1,9-3-1,-16-45 1,0 0-1,18 36 1,5-3-1,-23-33 1,0 0-1,21 28 1,7-11-1,-28-17 1,0 0-1,23 12 2,-9-8-2,-14-4 2,0 0-2,14-5 2,2-7-2,-16 12 0,0 0 0,14-28 0,-5-21 0,-9 49-15,0 0 15,5-64-14,-5-12 14,0 76-82,0 0 82,-8-78-82,-10 11 82,18 67-128,0 0 128,-19-50-128,1 13 128,18 37-121,0 0 121,-16-27-121,7 9 121,9 18-87,0 0 87,-5-12-87,3 5 87,2 7-56,0 0 56,0 0-55,7-7 55,-7 7-35,0 0 35,20 4-35,17 4 35,-37-8-20,0 0 20,40 13-19,-6 0 19,-34-13-22,0 0 22,33 11-21,8-4 21,-41-7-21,0 0 21,42 3-21,2 6 21,-3-2-1462</inkml:trace>
  <inkml:trace contextRef="#ctx0" brushRef="#br0" timeOffset="36301.6904">21031 4892 1278,'0'0'0,"0"0"0,3-10 0,-3 10 22,0 0-22,2-5 22,-2 5-22,0 0 81,0 0-81,0-9 81,0 9-81,0 0 68,0 0-68,-14 12 69,-9 4-69,23-16 50,0 0-50,-32 26 50,-5 8-50,37-34 44,0 0-44,-35 45 45,-1 9-45,36-54 55,0 0-55,-28 64 56,10 9-56,18-73 99,0 0-99,-8 64 99,13-7-99,-5-57 87,0 0-87,16 45 88,5-9-88,-21-36 72,0 0-72,39 28 73,17-16-73,-56-12 53,0 0-53,67 7 54,4-7-54,-71 0 43,0 0-43,67-12 44,-7-11-44,-60 23 37,0 0-37,58-33 38,-1-12-38,-57 45 26,0 0-26,56-55 27,-5 1-27,-51 54 18,0 0-18,39-52 18,-16 20-18,-23 32 13,0 0-13,14-25 13,-5 5-13,-9 20 10,0 0-10,5-14 11,-1 3-11,-4 11 9,0 0-9,-4-7 10,4 7-10,0 0 10,0 0-10,-16 0 11,1 16-11,15-16 12,0 0-12,-18 33 12,0 15-12,18-48 9,0 0-9,-9 57 10,17-1-10,-8-56 9,0 0-9,8 48 10,5-10-10,-13-38 8,0 0-8,10 32 9,1-15-9,-11-17 8,0 0-8,14 10 9,4-6-9,-18-4 7,0 0-7,21-4 7,2-6-7,-23 10 0,0 0 0,19-26 1,1-30-1,-1 3-2187</inkml:trace>
  <inkml:trace contextRef="#ctx0" brushRef="#br0" timeOffset="36443.2962">21585 4768 1614,'0'0'0,"0"0"0,0 0 0,0 0 56,0 0-56,33 12 57,-10 7-57,-23-19 48,0 0-48,30 21 48,7-1-48,-37-20 4,0 0-4,41 12 4,3 1-4,0-1-1314</inkml:trace>
  <inkml:trace contextRef="#ctx0" brushRef="#br0" timeOffset="36676.5183">21975 4602 1457,'0'0'0,"0"0"0,0 0 0,0 0 42,0 0-42,0 20 43,1 17-43,-1-37 85,0 0-85,4 48 85,3 20-85,-7-68 94,0 0-94,11 74 94,3-3-94,-14-71 67,0 0-67,16 74 68,3 8-68,-19-82 56,0 0-56,14 85 57,-2-1-57,-12-84 52,0 0-52,9 75 53,-3-15-53,-6-60 26,0 0-26,3 49 27,-3-13-27,0-36 15,0 0-15,-3 26 16,-6-14-16,9-12 5,0 0-5,0 0-1697</inkml:trace>
  <inkml:trace contextRef="#ctx0" brushRef="#br0" timeOffset="37441.9816">21482 5252 1681,'0'0'0,"0"0"0,18-7 0,-18 7 31,0 0-31,28-8 32,16-8-32,-44 16 57,0 0-57,55-17 58,14 1-58,-69 16 36,0 0-36,81-14 37,13 2-37,-94 12 29,0 0-29,91-7 29,-2 0-29,-89 7 24,0 0-24,86-5 25,6-3-25,-92 8 24,0 0-24,85-13 24,-18 1-24,-67 12 22,0 0-22,54-12 22,-22 5-22,-32 7 14,0 0-14,19-3 14,-6-2-14,-13 5 13,0 0-13,5-6 14,-5 6-14,0 0 12,0 0-12,9-6 12,-9 6-12,0 0 9,0 0-9,-5-13 9,-17 5-9,22 8 10,0 0-10,-26 0 10,3 12-10,23-12 11,0 0-11,-19 21 12,3 8-12,16-29 12,0 0-12,-13 35 13,3 3-13,10-38 17,0 0-17,-5 38 18,3-9-18,2-29 16,0 0-16,3 28 16,8-7-16,-11-21 14,0 0-14,10 15 14,5-3-14,-15-12 12,0 0-12,15 4 13,5-4-13,-20 0 14,0 0-14,23-7 15,0-10-15,-23 17 19,0 0-19,23-25 20,1-9-20,-24 34 8,0 0-8,18-30 9,-9 6-9,-9 24 4,0 0-4,5-21 4,-5-1-4,0 22 2,0 0-2,0-17 2,0 6-2,0 11 0,0 0 0,0 0 1,0-8-1,0 8 0,0 0 0,0 0 1,0 0-1,0 0 0,0 0 0,18 15 1,1 13-1,-19-28 2,0 0-2,30 33 2,9 3-2,-39-36 8,0 0-8,48 31 9,1-5-9,-49-26 17,0 0-17,55 23 18,5-6-18,-60-17 24,0 0-24,62 5 24,-2-7-24,-60 2 23,0 0-23,65-15 24,5-25-24,-70 40 21,0 0-21,68-54 22,-5-22-22,-63 76 15,0 0-15,53-85 16,-12-8-16,-41 93 11,0 0-11,24-104 12,-17-1-12,-7 105 1,0 0-1,-3-94 1,-1 25-1,4 69-1,0 0 1,-9-52-1,-1 16 1,10 36-7,0 0 7,-16-28-6,-5 7 6,21 21-15,0 0 15,-25-7-14,-3 18 14,28-11-4,0 0 4,-28 29-3,1 14 3,27-43-1,0 0 1,-17 70 0,9 26 0,8-96 0,0 0 0,6 103 0,13 0 0,-19-103 0,0 0 0,27 106 1,-3 6-1,-24-112 2,0 0-2,30 101 2,0-23-2,-30-78 3,0 0-3,29 65 4,-10-14-4,-19-51 0,0 0 0,0 0-1985</inkml:trace>
  <inkml:trace contextRef="#ctx0" brushRef="#br0" timeOffset="37789.1372">23157 5135 1625,'0'0'0,"0"0"0,44-13 0,-44 13 57,0 0-57,46-15 57,5 3-57,-51 12 80,0 0-80,46-9 81,-4 2-81,-42 7 22,0 0-22,43-8 23,6-5-23,-49 13 10,0 0-10,50-12 11,-3 4-11,-47 8 6,0 0-6,39-9 7,-14 6-7,-25 3 5,0 0-5,16 0 6,-2 0-6,-14 0 6,0 0-6,9 1 6,-4 10-6,-5-11 16,0 0-16,3 14 17,-1 13-17,-2-27 25,0 0-25,2 35 25,7 10-25,-9-45 32,0 0-32,12 45 32,-1 0-32,-11-45 36,0 0-36,14 40 37,7-4-37,-21-36 32,0 0-32,25 24 33,-1-5-33,-24-19 29,0 0-29,20 14 30,-10-7-30,-10-7 48,0 0-48,8 0 49,-8 0-49,0 0 28,0 0-28,8-3 28,-6-10-28,0-2-1815</inkml:trace>
  <inkml:trace contextRef="#ctx0" brushRef="#br0" timeOffset="37945.3513">23819 4844 1166,'0'0'0,"9"5"0,14 14 0,-23-19 2,0 0-2,31 21 2,3 3-2,-34-24-8,0 0 8,39 24-7,8 4 7,-47-28-65,0 0 65,0 0-758</inkml:trace>
  <inkml:trace contextRef="#ctx0" brushRef="#br0" timeOffset="38568.9265">24262 4982 919,'0'0'0,"0"0"0,-28-14 0,28 14 0,0 0 0,-23-6 0,-9 6 0,32 0 4,0 0-4,-30 3 5,7 6-5,23-9 8,0 0-8,-18 15 9,2 1-9,16-16 43,0 0-43,-14 22 44,2 6-44,12-28 77,0 0-77,-7 36 78,7 9-78,0-45 103,0 0-103,3 49 103,3-3-103,-6-46 87,0 0-87,10 39 87,4-5-87,-14-34 71,0 0-71,16 24 71,0-11-71,-16-13 63,0 0-63,20 8 64,6-1-64,-26-7 51,0 0-51,21 2 52,-7-4-52,-14 2 42,0 0-42,14-14 43,4-15-43,-18 29 34,0 0-34,16-45 35,-7-7-35,-9 52 36,0 0-36,12-61 36,6 4-36,-18 57 28,0 0-28,19-48 29,-5 15-29,-14 33 22,0 0-22,14-24 22,6-2-22,-20 26 11,0 0-11,21-25 12,-2 8-12,-19 17 7,0 0-7,23-12 7,9 3-7,-32 9 4,0 0-4,35 0 4,6 13-4,-41-13 2,0 0-2,41 15 2,-3 9-2,-38-24 3,0 0-3,34 30 3,-9 6-3,-25-36 3,0 0-3,17 43 4,-4 14-4,-13-57 6,0 0-6,3 58 7,-8-5-7,5-53 9,0 0-9,-9 47 9,4-9-9,5-38 9,0 0-9,-2 28 10,0-13-10,2-15 16,0 0-16,2 5 17,-2-5-17,0 0 19,0 0-19,16 0 20,3-5-20,-19 5 13,0 0-13,29-12 14,6-12-14,-35 24 16,0 0-16,40-33 16,3-7-16,-43 40 15,0 0-15,46-43 16,7-2-16,-53 45 13,0 0-13,54-38 14,-1 19-14,-53 19 16,0 0-16,50-5 16,-4 13-16,-46-8 12,0 0-12,42 25 13,-1 11-13,-41-36 9,0 0-9,37 45 10,0 7-10,-37-52 7,0 0-7,35 50 8,-2-7-8,-33-43 6,0 0-6,27 40 6,-9-2-6,-18-38 2,0 0-2,0 0-1944</inkml:trace>
  <inkml:trace contextRef="#ctx0" brushRef="#br0" timeOffset="80709.8991">14693 6221 483,'0'0'0,"0"0"0,0 0 0,0 0 21,0 0-21,0 0 22,21-12-22,-21 12 99,0 0-99,0 0 100,0 0-100,0 0 121,0 0-121,0 0 122,0 0-122,0 0 59,0 0-59,0 0 60,0 0-60,0 0 52,0 0-52,0 0 53,0 0-53,0 0 49,0 0-49,0 0 49,0 0-49,0 0 57,0 0-57,0 0 58,0 0-58,0 0 53,0 0-53,0 0 54,0 0-54,0 0 51,0 0-51,0 16 52,-7 1-52,7-17 43,0 0-43,-10 28 44,-11 5-44,21-33 38,0 0-38,-25 39 38,0 10-38,25-49 32,0 0-32,-19 54 33,-2 10-33,21-64 37,0 0-37,-14 60 38,5-4-38,9-56 44,0 0-44,-2 48 45,7-6-45,-5-42 40,0 0-40,14 32 41,13 0-41,-27-32 31,0 0-31,42 26 32,16-4-32,-58-22 34,0 0-34,71 12 34,1-8-34,-72-4 36,0 0-36,82-4 36,9-8-36,-91 12 34,0 0-34,99-12 34,0 0-34,-99 12 28,0 0-28,90-11 29,-16-1-29,-74 12 24,0 0-24,62-8 24,-13 2-24,-49 6 18,0 0-18,36-3 19,-13-4-19,-23 7 19,0 0-19,15-2 20,-2-1-20,-13 3 16,0 0-16,5 0 17,-5 0-17,0 0 16,0 0-16,9-5 16,-9 5-16,0 0 12,0 0-12,7-4 12,-7 4-12,0 0 9,0 0-9,0 0 9,0 0-9,0 0 4,0 0-4,0 0-1929</inkml:trace>
  <inkml:trace contextRef="#ctx0" brushRef="#br0" timeOffset="81026.5351">15659 6441 1513,'0'0'0,"0"0"0,0 0 0,0 0 60,0 0-60,0 0 61,0 0-61,0 0 82,0 0-82,0 0 83,19-9-83,-19 9 27,0 0-27,12 7 28,11 7-28,-23-14 6,0 0-6,32 23 6,3 13-6,-35-36 6,0 0-6,39 45 7,-3 10-7,-36-55 13,0 0-13,30 61 14,-16-2-14,-14-59 24,0 0-24,5 71 24,-9 10-24,4-81 38,0 0-38,-14 78 39,-12-5-39,26-73 41,0 0-41,-43 60 41,-15-13-41,58-47 42,0 0-42,-69 36 42,-15-6-42,84-30 41,0 0-41,0 0-1619</inkml:trace>
  <inkml:trace contextRef="#ctx0" brushRef="#br0" timeOffset="83187.231">16975 6152 819,'0'0'0,"0"0"0,0 0 0,0 0 0,0 0 0,0 0 0,0 0 0,0 0 14,0 0-14,9-19 15,-2 16-15,-7 3 42,0 0-42,14-6 43,9-2-43,-23 8 67,0 0-67,18-7 67,-4 2-67,-14 5 40,0 0-40,9 0 41,-9 0-41,0 0 51,0 0-51,3-4 51,-3 4-51,0 0 72,0 0-72,0 0 72,5 21-72,-5-21 80,0 0-80,0 31 80,0 14-80,0-45 73,0 0-73,0 57 73,-7 19-73,7-76 91,0 0-91,-1 89 92,4 20-92,-3-109 84,0 0-84,9 114 84,3-17-84,-12-97 69,0 0-69,13 93 69,-6-1-69,-7-92 71,0 0-71,5 74 71,-5-13-71,0-61 59,0 0-59,0 47 59,-9-20-59,9-27 50,0 0-50,-9 18 50,1-11-50,8-7 42,0 0-42,-9 1 42,-4-2-42,13 1 47,0 0-47,-15-7 47,-7-14-47,22 21 40,0 0-40,-23-31 41,-5-14-41,28 45 34,0 0-34,-35-57 35,-6 0-35,41 57 27,0 0-27,-46-52 28,1 5-28,45 47 25,0 0-25,-41-36 26,-1 10-26,42 26 30,0 0-30,-37-16 30,8 7-30,29 9 28,0 0-28,-26 0 28,6 6-28,20-6 17,0 0-17,-10 19 18,5 13-18,5-32 11,0 0-11,3 49 11,15 12-11,-18-61 5,0 0-5,24 65 6,15 3-6,-39-68 1,0 0-1,44 55 2,13-10-2,-57-45 0,0 0 0,65 33 0,13-9 0,-78-24 0,0 0 0,77 16 0,-1-14 0,-76-2-1,0 0 1,64-6 0,-11-13 0,-53 19-1,0 0 1,47-22 0,-6-6 0,-41 28 0,0 0 0,35-33 0,-15-5 0,-20 38 0,0 0 0,16-41 0,-9-8 0,-7 49 0,0 0 0,3-45 0,1 9 0,-4 36 0,0 0 0,3-28 1,-1 13-1,-2 15 0,0 0 0,4-9 1,-4 9-1,0 0 1,0 0-1,8 3 1,6 13-1,-14-16 1,0 0-1,13 29 2,3 11-2,-16-40 0,0 0 0,14 42 1,-2 1-1,-12-43 0,0 0 0,13 36 1,1-3-1,-14-33 0,0 0 0,10 24 0,4-11 0,-14-13 0,0 0 0,16 5 0,7-4 0,-23-1-1,0 0 1,27-1 0,-1-8 0,-26 9-4,0 0 4,0 0-2319</inkml:trace>
  <inkml:trace contextRef="#ctx0" brushRef="#br0" timeOffset="83653.2705">17685 6706 1871,'0'0'0,"0"0"0,0 0 0,0 0 56,0 0-56,17-16 57,-8 9-57,-9 7 63,0 0-63,16-1 64,12-3-64,-28 4 19,0 0-19,34-3 19,5 6-19,-39-3 3,0 0-3,40 0 3,-6 0-3,-34 0 0,0 0 0,33 0 0,-5 4 0,-28-4-1,0 0 1,18 0-1,-9 1 1,-9-1-3,0 0 3,0 0-2,0 0 2,0 0-4,0 0 4,-18-1-4,-22 2 4,40-1-5,0 0 5,-53 11-5,-7 6 5,60-17-1,0 0 1,-55 19 0,14 5 0,41-24 0,0 0 0,-28 25 0,16 2 0,12-27 12,0 0-12,0 33 12,14 7-12,-14-40 32,0 0-32,26 42 33,15-1-33,-41-41 40,0 0-40,48 40 41,8-7-41,-56-33 61,0 0-61,57 27 61,-10 1-61,-47-28 59,0 0-59,32 21 60,-18-2-60,-14-19 51,0 0-51,0 15 51,-10 6-51,10-21 43,0 0-43,-27 16 43,-19 1-43,46-17 32,0 0-32,-55 12 32,-3 4-32,58-16 25,0 0-25,-58 14 26,10-4-26,48-10 19,0 0-19,-33 9 20,12-6-20,21-3 14,0 0-14,-9 0 14,9 0-14,0 0 8,0 0-8,5-15 9,20-10-9,-25 25 3,0 0-3,33-29 3,20-2-3,-53 31 0,0 0 0,67-40 0,16-5 0,2 0-2140</inkml:trace>
  <inkml:trace contextRef="#ctx0" brushRef="#br0" timeOffset="85919.0594">18579 6730 1580,'0'0'0,"0"0"0,7-7 0,-7 7 10,0 0-10,6-5 10,-6 5-10,0 0 15,0 0-15,0 0 15,-14 2-15,14-2 38,0 0-38,-16 12 38,-4 10-38,20-22 41,0 0-41,-24 30 41,-8 6-41,32-36 40,0 0-40,-41 45 41,-3 14-41,44-59 42,0 0-42,-48 57 43,-1-2-43,49-55 59,0 0-59,-41 51 60,17-8-60,24-43 61,0 0-61,-16 36 62,19 1-62,-3-37 60,0 0-60,22 24 60,15-3-60,-37-21 54,0 0-54,51 12 55,14-7-55,-65-5 44,0 0-44,74-2 45,2-13-45,-76 15 36,0 0-36,79-25 37,4-6-37,-83 31 46,0 0-46,82-38 46,-14-9-46,-68 47 47,0 0-47,53-48 47,-21-1-47,-32 49 44,0 0-44,18-38 45,-8 18-45,-10 20 36,0 0-36,0-19 37,-7-2-37,7 21 26,0 0-26,-19-12 26,-15 15-26,34-3 20,0 0-20,-44 18 20,-3 18-20,47-36 14,0 0-14,-45 40 14,5 10-14,40-50 8,0 0-8,-25 48 9,15-4-9,10-44 4,0 0-4,5 36 4,16-8-4,-21-28 1,0 0-1,32 27 1,10-1-1,-42-26 0,0 0 0,48 21 0,-4-11 0,-44-10 0,0 0 0,37 4 0,-12-8 0,-25 4 0,0 0 0,21-10 0,0-4 0,-21 14 0,0 0 0,16-21 0,-9 2 0,-7 19 0,0 0 0,-4-24 0,-15-9 0,19 33-1,0 0 1,-25-33-1,-3 9 1,28 24-2,0 0 2,-28-24-2,-4-4 2,32 28-3,0 0 3,-23-21-3,11 11 3,12 10-5,0 0 5,0 0-4,-4-12 4,4 12-6,0 0 6,7-12-5,9-5 5,-16 17-7,0 0 7,25-16-6,3 7 6,-28 9-5,0 0 5,37-12-4,7 4 4,-44 8-4,0 0 4,48-7-3,1 0 3,-49 7-3,0 0 3,50-9-3,-3-5 3,-47 14-2,0 0 2,39-12-2,-14 5 2,-25 7-1,0 0 1,11-8-1,-4 1 1,-7 7-1,0 0 1,5-6 0,-5-2 0,0 8-1,0 0 1,0 0-1,0-7 1,0 7-1,0 0 1,2 5-1,-1 18 1,-1-23-3,0 0 3,6 32-3,4 12 3,-10-44-3,0 0 3,13 45-3,1 0 3,-14-45-3,0 0 3,14 39-3,-2 0 3,-12-39-2,0 0 2,11 31-2,-4-11 2,-7-20-1,0 0 1,9 16 0,1-11 0,-10-5 0,0 0 0,13 2 0,1-2 0,-14 0 3,0 0-3,21-7 3,9-14-3,-30 21 7,0 0-7,34-34 7,3-8-7,-37 42 12,0 0-12,35-48 12,-3-1-12,-32 49 16,0 0-16,26-43 16,-8 14-16,-18 29 19,0 0-19,12-21 19,-3 5-19,-9 16 19,0 0-19,7-12 19,-5 5-19,-2 7 18,0 0-18,0 0 19,14-2-19,-14 2 12,0 0-12,16 2 12,12 9-12,-28-11 6,0 0-6,30 13 6,-5 3-6,-25-16 1,0 0-1,24 19 1,5-2-1,-29-17 1,0 0-1,26 16 1,-3-11-1,-23-5 1,0 0-1,21 0 1,7-5-1,-28 5 1,0 0-1,27-9 1,1-10-1,-28 19 0,0 0 0,27-24 1,1-9-1,-28 33 0,0 0 0,26-31 1,-8 8-1,-18 23 0,0 0 0,14-19 0,0 0 0,-14 19-2,0 0 2,14-17-1,-8 8 1,-6 9-5,0 0 5,0 0-5,3-7 5,-3 7-10,0 0 10,0 0-9,7 0 9,-7 0-14,0 0 14,0 0-13,9 13 13,-9-13-18,0 0 18,5 15-17,-3 1 17,-2-16-20,0 0 20,0 20-20,4 5 20,-4-25-17,0 0 17,7 20-17,3 1 17,-10-21-17,0 0 17,9 16-17,4-6 17,-13-10-8,0 0 8,19 5-8,7-1 8,-26-4-4,0 0 4,30-7-3,-1-7 3,-29 14-2,0 0 2,28-19-2,4-9 2,-32 28-1,0 0 1,28-26-1,-7 2 1,-21 24 0,0 0 0,9-24 0,-7-4 0,-2 28 0,0 0 0,-2-24 0,-7 5 0,9 19 0,0 0 0,-18-16 1,-12 3-1,30 13 1,0 0-1,-33-9 2,-4 11-2,37-2 1,0 0-1,-39 10 1,-5 11-1,44-21 0,0 0 0,-50 27 1,3 15-1,47-42 0,0 0 0,-41 48 1,13 8-1,28-56 0,0 0 0,-12 60 0,12-1 0,0-59 0,0 0 0,8 50 0,17-13 0,-25-37-1,0 0 1,34 29 0,5-11 0,-39-18-1,0 0 1,49 10 0,13-14 0,-62 4 0,0 0 0,69-8 0,12-15 0,-81 23 0,0 0 0,84-34 0,-2-17 0,-82 51 0,0 0 0,72-57 1,-19-7-1,-53 64 1,0 0-1,39-60 2,-13 6-2,-26 54 2,0 0-2,14-45 2,-7 9-2,-7 36 3,0 0-3,-1-37 3,-8-8-3,9 45 1,0 0-1,-7-34 1,3 17-1,4 17 0,0 0 0,0-11 1,0 11-1,0 0 0,0 0 0,5 7 0,11 12 0,-16-19-1,0 0 1,23 30-1,6 6 1,-29-36-3,0 0 3,31 36-3,5-3 3,-36-33-6,0 0 6,31 31-5,-1-5 5,-30-26-11,0 0 11,23 26-10,-9-2 10,-14-24-8,0 0 8,6 26-8,-8 6 8,2-32-6,0 0 6,-11 25-5,-6-2 5,17-23-6,0 0 6,-21 17-5,-1-1 5,22-16-6,0 0 6,-19 12-5,1 0 5,18-12-6,0 0 6,-12 12-6,7 0 6,5-12-4,0 0 4,-4 12-3,8 4 3,-4-16-2,0 0 2,10 12-2,11 2 2,-21-14-1,0 0 1,32 12-1,9 0 1,-41-12 0,0 0 0,44 7 0,2-3 0,-46-4 1,0 0-1,49-4 2,1-8-2,-50 12 5,0 0-5,54-19 5,10-10-5,-64 29 9,0 0-9,60-32 10,2 3-10,-62 29 3,0 0-3,54-24 3,-11 5-3,-43 19 0,0 0 0,31-18 0,-11 3 0,-20 15-2,0 0 2,14-12-2,-3 3 2,-11 9-8,0 0 8,5-9-8,-2-3 8,-3 12-12,0 0 12,0-10-11,-1 1 11,1 9-14,0 0 14,-4-5-13,4 5 13,0 0-13,0 0 13,-7-3-13,7 3 13,0 0-12,0 0 12,-14 17-12,3 7 12,11-24-9,0 0 9,-9 31-9,4 6 9,5-37-6,0 0 6,5 31-6,4 7 6,-9-38-4,0 0 4,20 36-3,3-8 3,-23-28-2,0 0 2,24 21-2,5-6 2,-29-15-1,0 0 1,26 12-1,6-6 1,-32-6-1,0 0 1,32 0-1,-1-6 1,-31 6-2,0 0 2,36-12-2,4-9 2,-40 21-1,0 0 1,41-24 0,-13 0 0,-28 24 0,0 0 0,25-28 0,-1-5 0,-24 33 1,0 0-1,23-32 1,-10 7-1,-13 25 6,0 0-6,7-19 7,-4-1-7,-3 20 11,0 0-11,2-16 12,-4 7-12,2 9 12,0 0-12,0 0 13,0-8-13,0 8 10,0 0-10,0 0 11,-10 10-11,10-10 9,0 0-9,-7 24 10,10 20-10,-3-44 10,0 0-10,4 51 11,5 7-11,-9-58 11,0 0-11,5 60 12,-5-11-12,0-49 21,0 0-21,-2 53 21,2 15-21,0-68 31,0 0-31,5 88 31,8 24-31,-13-112 33,0 0-33,9 130 33,-11 12-33,2-142 33,0 0-33,-13 137 34,-13-32-34,26-105 30,0 0-30,-34 97 31,-10-3-31,44-94 25,0 0-25,-46 78 26,-6-20-26,52-58 22,0 0-22,-52 28 22,-4-28-22,56 0 17,0 0-17,-64-31 18,-13-30-18,77 61 4,0 0-4,-81-67 5,-8-6-5,89 73 0,0 0 0,0 0-2450</inkml:trace>
  <inkml:trace contextRef="#ctx0" brushRef="#br0" timeOffset="90214.4558">22444 6843 897,'0'0'0,"0"0"0,0 0 0,0 0 47,0 0-47,0 0 47,0 0-47,0 0 99,0 0-99,0 0 99,0 0-99,0 0 98,0 0-98,0 0 99,0 0-99,0 0 69,0 0-69,0 0 69,0 0-69,0 0 40,0 0-40,39-7 40,5-5-40,-44 12 36,0 0-36,53-18 36,12-4-36,-65 22 30,0 0-30,80-26 31,20-2-31,-100 28 45,0 0-45,104-28 46,4-8-46,-108 36 50,0 0-50,108-33 51,-9-1-51,-99 34 47,0 0-47,86-26 47,-30 7-47,-56 19 48,0 0-48,39-16 48,-9-1-48,-30 17 41,0 0-41,21-18 41,-10 5-41,-11 13 26,0 0-26,0 0-1611</inkml:trace>
  <inkml:trace contextRef="#ctx0" brushRef="#br0" timeOffset="91827.6103">24092 5901 1211,'0'0'0,"0"0"0,0 0 0,0 0 57,0 0-57,0 0 58,-12-15-58,12 15 116,0 0-116,0 0 117,0 0-117,0 0 112,0 0-112,5 5 112,1 16-112,-6-21 82,0 0-82,7 31 82,3 9-82,-10-40 41,0 0-41,14 41 42,6 4-42,-20-45 37,0 0-37,21 43 38,0-3-38,-21-40 37,0 0-37,20 30 38,-6-10-38,-14-20 34,0 0-34,8 12 34,-8-12-34,0 0 23,0 0-23,0 0-1644</inkml:trace>
  <inkml:trace contextRef="#ctx0" brushRef="#br0" timeOffset="91966.7717">24043 5709 1423,'0'0'0,"0"0"0,28 9 0,-28-9 57,0 0-57,32 19 58,9 12-58,-1 2-1094</inkml:trace>
  <inkml:trace contextRef="#ctx0" brushRef="#br0" timeOffset="92452.0646">24297 5894 1177,'0'0'0,"0"0"0,0 0 0,0 0 0,0 0 0,0 0 0,18-8 0,-18 8-1,0 0 1,0 0 0,0 0 0,0 0 45,0 0-45,16 5 46,-1 3-46,-15-8 92,0 0-92,23 16 92,4 8-92,-27-24 123,0 0-123,21 31 124,-3 8-124,-18-39 107,0 0-107,17 43 107,3 2-107,-20-45 86,0 0-86,19 43 87,2-10-87,-21-33 74,0 0-74,20 24 74,-6-8-74,-14-16 64,0 0-64,16 1 64,5-6-64,-21 5 55,0 0-55,25-15 56,1-13-56,-26 28 48,0 0-48,23-38 49,-9-5-49,-14 43 44,0 0-44,13-45 45,-3 8-45,-10 37 42,0 0-42,11-24 42,-1 9-42,-10 15 32,0 0-32,11-13 32,1 8-32,-12 5 23,0 0-23,16 0 24,9 9-24,-25-9 16,0 0-16,28 15 16,-5 11-16,-23-26 10,0 0-10,23 35 10,-5 3-10,-18-38 6,0 0-6,17 40 6,3 0-6,-20-40 3,0 0-3,17 33 4,-4-14-4,-13-19 3,0 0-3,9 17 4,-2-8-4,-7-9 1,0 0-1,8 6 1,1 3-1,-9-9 0,0 0 0,0 0-2140</inkml:trace>
  <inkml:trace contextRef="#ctx0" brushRef="#br0" timeOffset="92690.9418">25241 5514 1916,'0'0'0,"0"0"0,0 0 0,0 0 84,0 0-84,0 0 84,20 26-84,-20-26 123,0 0-123,10 34 124,-3 20-124,-7-54 54,0 0-54,2 60 54,5 4-54,-7-64 16,0 0-16,12 66 16,1 2-16,-13-68 8,0 0-8,16 72 9,0 10-9,-16-82 6,0 0-6,17 76 7,3-19-7,-20-57 5,0 0-5,17 48 6,-3-8-6,-14-40 4,0 0-4,4 33 5,-8-9-5,4-24 0,0 0 0,-15 21 1,-7-4-1,1 2-1832</inkml:trace>
  <inkml:trace contextRef="#ctx0" brushRef="#br0" timeOffset="93907.1717">24895 6033 1647,'0'0'0,"0"0"0,0-9 0,0 9 32,0 0-32,6-12 33,4 0-33,-10 12 57,0 0-57,36-9 58,29 6-58,-65 3 18,0 0-18,74 7 19,4 7-19,-78-14 28,0 0-28,77 19 29,1-7-29,-78-12 29,0 0-29,79 8 29,2-8-29,-81 0 34,0 0-34,71 0 34,-14-5-34,-57 5 32,0 0-32,40-7 33,-17 2-33,-23 5 27,0 0-27,14-7 27,-1-5-27,-13 12 20,0 0-20,8-16 21,-2 3-21,-6 13 16,0 0-16,-4-13 17,-3 1-17,7 12 12,0 0-12,-7-7 12,7 7-12,0 0 10,0 0-10,-9 0 11,-1 7-11,10-7 13,0 0-13,-11 12 13,6 6-13,5-18 15,0 0-15,-2 24 16,5 4-16,-3-28 18,0 0-18,8 24 18,0-3-18,-8-21 23,0 0-23,14 12 23,8 0-23,-22-12 24,0 0-24,23 7 24,3-7-24,-26 0 29,0 0-29,32-16 29,8-11-29,-40 27 28,0 0-28,45-37 29,-3-11-29,-42 48 27,0 0-27,32-45 27,-16 5-27,-16 40 25,0 0-25,-2-33 26,-18 2-26,20 31 25,0 0-25,-30-23 25,-5 13-25,35 10 22,0 0-22,-39-2 23,-3 7-23,42-5 14,0 0-14,-42 7 14,1 11-14,41-18 10,0 0-10,-34 24 10,6 5-10,28-29 7,0 0-7,-16 44 8,9 8-8,7-52 3,0 0-3,7 57 4,11 0-4,-18-57 3,0 0-3,26 55 4,6-10-4,-32-45 4,0 0-4,34 33 4,1-14-4,-35-19 3,0 0-3,46 5 4,21-8-4,-67 3 5,0 0-5,69-12 5,-7-9-5,-62 21 7,0 0-7,49-40 7,-5-20-7,-44 60 7,0 0-7,37-70 8,-10 1-8,-27 69 2,0 0-2,15-60 3,-7 15-3,-8 45 0,0 0 0,1-33 0,-1 14 0,0 19-1,0 0 1,0-16 0,-1 7 0,1 9-3,0 0 3,-2-8-2,2 8 2,0 0-4,0 0 4,10-4-4,12 16 4,-22-12-6,0 0 6,30 16-6,8 5 6,-38-21-7,0 0 7,41 27-7,5 6 7,-46-33-10,0 0 10,40 37-10,-11-1 10,-29-36-12,0 0 12,14 40-12,-12 5 12,-2-45-12,0 0 12,-11 40-11,-10-4 11,21-36-10,0 0 10,-28 29-9,-1-4 9,29-25-5,0 0 5,-30 19-5,11 1 5,19-20-3,0 0 3,-11 12-3,8 1 3,3-13-2,0 0 2,2 8-1,-2-8 1,0 0-1,0 0 1,17 12-1,17-5 1,-34-7-1,0 0 1,39 12 0,-4-6 0,-35-6 0,0 0 0,39 3 0,8-3 0,-47 0 0,0 0 0,46-3 0,-14-3 0,-32 6-3,0 0 3,30-15-2,3-18 2,-33 33-17,0 0 17,25-40-16,-18-12 16,-7 52-23,0 0 23,-2-53-22,-5-3 22,7 56-34,0 0 34,-8-45-34,-3 18 34,11 27-41,0 0 41,-9-25-41,2 8 41,7 17-35,0 0 35,-5-10-35,5 10 35,0 0-26,0 0 26,-7-6-26,7 6 26,0 0-12,0 0 12,0 25-12,2 4 12,-2-29-5,0 0 5,5 36-4,5 8 4,-10-44-2,0 0 2,16 45-1,7 3 1,-23-48 0,0 0 0,30 40 0,7-4 0,-37-36 3,0 0-3,41 24 4,-1-3-4,-40-21 18,0 0-18,36 16 18,-6-8-18,-30-8 37,0 0-37,21 7 38,-10-7-38,-11 0 42,0 0-42,7-7 43,3-1-43,-10 8 46,0 0-46,11-21 47,-2-22-47,-9 43 38,0 0-38,1-52 38,3-5-38,-4 57 27,0 0-27,9-61 27,7 8-27,-16 53 20,0 0-20,17-49 20,3 14-20,-20 35 14,0 0-14,28-29 14,14-4-14,-42 33 10,0 0-10,39-24 10,-11 12-10,-28 12 7,0 0-7,29 0 8,4 5-8,-33-5 1,0 0-1,34 19 1,-4 17-1,-30-36-3,0 0 3,0 0-2124</inkml:trace>
  <inkml:trace contextRef="#ctx0" brushRef="#br0" timeOffset="93957.8434">27437 6007 2732,'0'0'0,"0"0"0,3-28 0,2-3-1989</inkml:trace>
  <inkml:trace contextRef="#ctx0" brushRef="#br0" timeOffset="94146.7119">27458 5894 1535,'0'0'0,"0"0"0,-9-3 0,9 3 29,0 0-29,0 0 29,0 0-29,0 0 32,0 0-32,0 0 33,7 7-33,-7-7 14,0 0-14,11 12 14,3 3-14,-14-15 6,0 0-6,16 25 6,-1 8-6,-15-33 12,0 0-12,16 36 13,-2 0-13,-14-36 22,0 0-22,11 37 23,-6-1-23,-5-36 28,0 0-28,2 29 28,-2-4-28,0-25 28,0 0-28,2 19 29,1-7-29,-3-12 45,0 0-45,4 8 46,-4-8-46,0 0 43,0 0-43,0 0 44,0-12-44,0 12 37,0 0-37,0 0-1512</inkml:trace>
  <inkml:trace contextRef="#ctx0" brushRef="#br0" timeOffset="94344.5134">27493 5813 1569,'0'0'0,"0"0"0,0 0 0,0 0 49,0 0-49,0 0 50,12 16-50,-12-16 61,0 0-61,20 12 62,13 10-62,-33-22 31,0 0-31,34 26 32,3 4-32,-37-30 11,0 0-11,32 31 12,-8 2-12,-24-33 5,0 0-5,18 20 5,-9-4-5,-9-16 0,0 0 0,0 0 1,2 5-1,-2-5-12,0 0 12,-4-9-11,1-11 11,-1 1-1339</inkml:trace>
  <inkml:trace contextRef="#ctx0" brushRef="#br0" timeOffset="95124.2874">27705 5910 987,'0'0'0,"0"0"0,0 0 0,0 0 2,0 0-2,3-9 3,-3 9-3,0 0 9,0 0-9,0 0 9,0 0-9,0 0 51,0 0-51,9-7 52,0 7-52,-9 0 66,0 0-66,14 0 66,4 9-66,-18-9 90,0 0-90,17 16 90,-2 8-90,-15-24 122,0 0-122,12 24 122,2 4-122,-14-28 98,0 0-98,16 29 99,2-5-99,-18-24 76,0 0-76,19 16 77,0-4-77,-19-12 75,0 0-75,22 3 75,-3-6-75,-19 3 76,0 0-76,21-16 76,2-16-76,-23 32 53,0 0-53,16-37 54,-14 1-54,-2 36 41,0 0-41,-9-36 41,-7 3-41,16 33 26,0 0-26,-19-28 26,-3 7-26,22 21 11,0 0-11,-26-12 12,-6 9-12,32 3 6,0 0-6,-33 3 7,-3 9-7,36-12 2,0 0-2,-30 21 2,7 12-2,23-33 1,0 0-1,-12 45 2,9 14-2,3-59 2,0 0-2,7 65 2,8 3-2,-15-68 4,0 0-4,25 57 4,5-15-4,-30-42 6,0 0-6,30 27 7,-2-8-7,-28-19 10,0 0-10,27 5 11,-1-5-11,-26 0 31,0 0-31,36-8 31,13-8-31,-49 16 43,0 0-43,53-24 44,-4-5-44,-49 29 41,0 0-41,45-40 41,-10-5-41,-35 45 36,0 0-36,23-37 36,-11 13-36,-12 24 25,0 0-25,7-19 26,-5 2-26,-2 17 17,0 0-17,-2-12 18,-3 1-18,5 11 14,0 0-14,0 0 14,-9 7-14,9-7 10,0 0-10,0 12 10,4 6-10,-4-18 5,0 0-5,7 27 6,5 1-6,-12-28 2,0 0-2,18 30 2,3-6-2,-21-24 1,0 0-1,26 19 1,6-4-1,-32-15 3,0 0-3,30 9 3,-11-6-3,-19-3 4,0 0-4,16-3 4,0-6-4,-16 9 4,0 0-4,20-15 4,-1-9-4,-19 24 4,0 0-4,12-28 4,-6 4-4,-6 24 3,0 0-3,-4-21 3,-6 5-3,10 16 0,0 0 0,-9-12 1,2 9-1,7 3-1,0 0 1,0 0-1,-9 7 1,9-7-8,0 0 8,0 12-7,2 9 7,-2-21-16,0 0 16,8 31-15,10 2 15,-18-33-18,0 0 18,27 36-18,6-7 18,-33-29-14,0 0 14,50 25-14,22-6 14,-72-19-7,0 0 7,79 15-6,6-10 6,-85-5-2,0 0 2,90 0-2,5-12 2,-95 12-1,0 0 1,92-33 0,-11-27 0,-81 60 0,0 0 0,62-76 0,-28-14 0,-34 90 3,0 0-3,1-92 3,-36-2-3,35 94 4,0 0-4,-60-84 4,-18 11-4,78 73 8,0 0-8,-77-45 9,11 45-9,66 0 4,0 0-4,0 0-2226</inkml:trace>
  <inkml:trace contextRef="#ctx0" brushRef="#br0" timeOffset="112297.0098">22437 6851 550,'0'0'0,"0"0"0,0 0 0,0 0 12,0 0-12,0 0 12,0 0-12,0 0 58,0 0-58,0 0 59,0 0-59,0 0 57,0 0-57,0 0 58,0 0-58,0 0 36,0 0-36,0 0 37,0 0-37,0 0 25,0 0-25,0 0 26,-18-8-26,18 8 23,0 0-23,0 0 24,-7 1-24,7-1 20,0 0-20,0 0 21,0 0-21,0 0 21,0 0-21,0 0 21,-7 7-21,7-7 27,0 0-27,0 0 27,0 0-27,0 0 34,0 0-34,0 0 35,0 0-35,0 0 37,0 0-37,0 0 38,0 0-38,0 0 46,0 0-46,0 0 46,0 0-46,0 0 51,0 0-51,0 0 51,0 0-51,0 0 43,0 0-43,11 5 44,15 6-44,-26-11 42,0 0-42,44 17 42,13-5-42,-57-12 37,0 0-37,72 16 38,20-1-38,-92-15 32,0 0-32,101 21 32,-3 5-32,-98-26 29,0 0-29,101 28 29,5-4-29,-106-24 35,0 0-35,97 21 35,-5-2-35,-92-19 37,0 0-37,83 12 38,-9 0-38,-74-12 32,0 0-32,69 7 33,-8-2-33,-61-5 35,0 0-35,53 4 36,-10-4-36,-43 0 23,0 0-23,30 0 24,-16 0-24,-14 0 11,0 0-11,0 0-1560</inkml:trace>
  <inkml:trace contextRef="#ctx0" brushRef="#br0" timeOffset="114835.4761">24459 7000 830,'0'0'0,"0"0"0,20-12 0,-20 12 72,0 0-72,12-12 72,-1 2-72,-11 10 149,0 0-149,7-18 149,-2-16-149,-5 34 125,0 0-125,2-35 126,-6 11-126,4 24 83,0 0-83,-10-19 84,-8-6-84,18 25 49,0 0-49,-23-19 50,-2 9-50,25 10 41,0 0-41,-24-3 42,3-1-42,21 4 42,0 0-42,-22 4 43,-2 8-43,24-12 40,0 0-40,-29 20 41,-1 12-41,30-32 34,0 0-34,-26 45 35,8 5-35,18-50 25,0 0-25,-3 55 26,17 6-26,-14-61 21,0 0-21,26 53 22,10-4-22,-36-49 17,0 0-17,42 43 17,7-3-17,-49-40 18,0 0-18,48 36 19,-7 2-19,-41-38 17,0 0-17,31 37 18,-13-3-18,-18-34 15,0 0-15,2 37 15,-16-4-15,14-33 21,0 0-21,-27 29 22,-8-1-22,35-28 22,0 0-22,-42 20 23,-13-6-23,55-14 19,0 0-19,-58 9 19,-15-7-19,73-2 20,0 0-20,-72-2 21,5-5-21,67 7 26,0 0-26,-58-12 26,10-5-26,48 17 21,0 0-21,-37-25 21,12-11-21,25 36 15,0 0-15,-14-40 16,14-8-16,0 48 8,0 0-8,11-37 9,3 10-9,-14 27 0,0 0 0,26-18 1,20 6-1,-46 12-2,0 0 2,0 0-1924</inkml:trace>
  <inkml:trace contextRef="#ctx0" brushRef="#br0" timeOffset="116711.4777">24848 7272 1087,'0'0'0,"0"0"0,0 0 0,0 0 56,0 0-56,3-28 57,-1 23-57,-2 5 168,0 0-168,0 0 168,0-10-168,0 10 153,0 0-153,0 0 154,0 0-154,0 0 109,0 0-109,0 0 110,0 0-110,0 0 66,0 0-66,-4 24 67,-4 19-67,8-43 63,0 0-63,-13 52 63,-1 12-63,14-64 54,0 0-54,-7 59 55,7-9-55,0-50 46,0 0-46,9 42 47,5-13-47,-14-29 44,0 0-44,18 22 44,1-9-44,-19-13 38,0 0-38,35 0 39,25-13-39,-60 13 32,0 0-32,62-22 33,-4-7-33,-58 29 22,0 0-22,48-37 22,-13-11-22,-35 48 15,0 0-15,25-44 15,-11 19-15,-14 25 11,0 0-11,7-23 11,-9 6-11,2 17 11,0 0-11,-5-18 11,-2 6-11,7 12 11,0 0-11,-7-3 12,7 3-12,0 0 11,0 0-11,-9 8 11,9 8-11,0-16 9,0 0-9,6 24 9,2 6-9,-8-30 8,0 0-8,14 31 9,4-7-9,-18-24 7,0 0-7,21 24 7,2-3-7,-23-21 5,0 0-5,28 19 6,6-5-6,-34-14 7,0 0-7,49 3 7,18-11-7,-67 8 6,0 0-6,73-21 6,-4-15-6,-69 36 6,0 0-6,61-47 6,-11-17-6,-50 64 3,0 0-3,39-61 3,-15 15-3,-24 46 0,0 0 0,18-32 0,-9 12 0,-9 20-2,0 0 2,2-16-1,-9 4 1,7 12-7,0 0 7,-13-9-7,-3 6 7,16 3-11,0 0 11,-12 0-10,12 0 10,0 0-12,0 0 12,-5 12-11,8 4 11,-3-16-10,0 0 10,11 20-9,8 8 9,-19-28-9,0 0 9,28 36-9,6 6 9,-34-42-7,0 0 7,39 47-7,1-2 7,-40-45-6,0 0 6,34 39-5,-15-2 5,-19-37-5,0 0 5,2 33-4,-16-9 4,14-24-5,0 0 5,-27 21-5,-10-1 5,37-20-4,0 0 4,-38 19-4,-1-3 4,39-16-2,0 0 2,-27 12-2,15-3 2,12-9-1,0 0 1,-4 8-1,4-8 1,0 0-1,0 0 1,20 13-1,12-1 1,-32-12-2,0 0 2,40 8-1,18-1 1,-58-7-2,0 0 2,64 0-1,1-3 1,-65 3-6,0 0 6,60-9-6,-9-6 6,-51 15-16,0 0 16,46-30-16,-5-10 16,-41 40-42,0 0 42,30-55-42,-11-11 42,-19 66-56,0 0 56,11-69-56,-11 1 56,0 68-51,0 0 51,-7-57-51,-7 21 51,14 36-44,0 0 44,-13-28-44,1 16 44,12 12-23,0 0 23,-7-8-22,7 8 22,0 0-5,0 0 5,0 0-4,5 20 4,-5-20 0,0 0 0,18 30 0,10 16 0,-28-46 4,0 0-4,34 58 4,6 6-4,-40-64 15,0 0-15,44 57 16,0-9-16,-44-48 24,0 0-24,39 33 24,-9-5-24,-30-28 28,0 0-28,23 17 29,-9-7-29,-14-10 25,0 0-25,9 6 26,-9-6-26,0 0 25,0 0-25,16-4 25,3-13-25,-19 17 22,0 0-22,23-28 22,-5-8-22,-18 36 17,0 0-17,14-42 18,-3-1-18,-11 43 19,0 0-19,10-36 19,1 10-19,-11 26 18,0 0-18,14-19 18,7 1-18,-21 18 17,0 0-17,28-12 18,8 9-18,-36 3 15,0 0-15,39 2 15,-1 11-15,-38-13 9,0 0-9,41 18 10,-2-1-10,-39-17 4,0 0-4,35 19 4,-7 5-4,-28-24-2,0 0 2,23 18-2,-9-8 2,-14-10-49,0 0 49,11 3-48,-4-1 48,0 2-2011</inkml:trace>
  <inkml:trace contextRef="#ctx0" brushRef="#br0" timeOffset="117641.0112">27156 7369 1323,'0'0'0,"0"0"0,-9 0 0,9 0 7,0 0-7,0 0 7,-7 3-7,7-3 14,0 0-14,0 0 15,0 0-15,0 0 43,0 0-43,7 12 44,4-3-44,-11-9 47,0 0-47,19 12 47,9 4-47,-28-16 48,0 0-48,34 12 49,7-4-49,-41-8 50,0 0-50,42 0 50,-5-3-50,-37 3 46,0 0-46,33-9 46,3-10-46,-36 19 40,0 0-40,33-26 40,-6-10-40,-27 36 37,0 0-37,16-35 37,-11 2-37,-5 33 34,0 0-34,-2-27 34,-7 4-34,9 23 28,0 0-28,-17-15 28,-8 8-28,25 7 21,0 0-21,-32-2 22,-7 7-22,39-5 17,0 0-17,-47 9 17,-10 13-17,57-22 13,0 0-13,-53 33 14,7 12-14,46-45 10,0 0-10,-35 49 11,14 6-11,21-55 23,0 0-23,-14 50 23,9-3-23,5-47 32,0 0-32,0 38 33,12-10-33,-12-28 34,0 0-34,28 17 34,23 2-34,-51-19 35,0 0-35,66 7 35,10-9-35,-76 2 28,0 0-28,70-10 29,-13-6-29,-57 16 17,0 0-17,51-24 17,0-12-17,-51 36 12,0 0-12,44-40 12,-14-3-12,-30 43 6,0 0-6,16-38 6,-16 5-6,0 33 4,0 0-4,-5-28 4,-6 6-4,11 22 2,0 0-2,-12-14 3,-1 5-3,13 9 1,0 0-1,-8 9 2,2 6-2,6-15 1,0 0-1,-2 26 2,6 9-2,-4-35 2,0 0-2,7 38 2,5 2-2,-12-40 2,0 0-2,20 31 2,1-9-2,-21-22 2,0 0-2,32 19 2,12-3-2,-44-16 4,0 0-4,46 12 4,-13-8-4,-33-4 6,0 0-6,25-2 6,-9-3-6,-16 5 8,0 0-8,14-7 9,2-4-9,-16 11 0,0 0 0,18-15 1,-3-8-1,-15 23-3,0 0 3,9-20-2,-5 6 2,-4 14-11,0 0 11,0-7-11,0 7 11,0 0-16,0 0 16,2-7-16,-2 7 16,0 0-18,0 0 18,0 0-18,7 7 18,-7-7-16,0 0 16,12 15-15,7 11 15,-19-26-12,0 0 12,22 23-11,-8-11 11,-14-12-8,0 0 8,23 5-7,21 4 7,-44-9-6,0 0 6,51 7-5,-5-7 5,-46 0-4,0 0 4,37-7-3,-9-2 3,-28 9-2,0 0 2,25-17-2,3-11 2,-28 28-1,0 0 1,25-28-1,-9 8 1,-16 20-1,0 0 1,8-21 0,-4 0 0,-4 21 0,0 0 0,0-15 0,0 4 0,0 11 1,0 0-1,0 0 1,0 0-1,0 0 3,0 0-3,5 24 3,-3 16-3,-2-40 4,0 0-4,4 52 4,3 3-4,-7-55 9,0 0-9,7 66 9,-2 12-9,-5-78 17,0 0-17,0 88 17,-5 4-17,5-92 23,0 0-23,-18 85 23,-14-9-23,32-76 27,0 0-27,-47 71 28,-20-4-28,67-67 24,0 0-24,-75 61 25,-6-13-25,81-48 20,0 0-20,-84 37 20,1-22-20,83-15 14,0 0-14,-87 2 14,-6-11-14,93 9 4,0 0-4,0 0-2029</inkml:trace>
  <inkml:trace contextRef="#ctx0" brushRef="#br0" timeOffset="118993.0521">29092 6621 1031,'0'0'0,"0"0"94,0 0-94,25 24 95,1 14-95,-26-38 178,0 0-178,14 68 178,-21 36-178,7-104 138,0 0-138,-28 126 138,-25 23-138,53-149 109,0 0-109,-64 166 110,-3 24-110,67-190 42,0 0-42,-70 198 43,4-11-43,66-187 36,0 0-36,-56 176 36,14-6-36,42-170 32,0 0-32,-34 135 33,15-38-33,19-97 14,0 0-14,-2 79 15,16-10-15,-14-69 20,0 0-20,0 0-1697</inkml:trace>
  <inkml:trace contextRef="#ctx0" brushRef="#br0" timeOffset="120419.1264">29598 7229 1446,'0'0'0,"0"0"0,0 0 89,0 0-89,25-18 89,-25 18-89,0 0 142,0 0-142,-19 0 142,-25 12-142,44-12 105,0 0-105,-53 28 106,-11 17-106,64-45 83,0 0-83,-60 55 84,11 15-84,49-70 58,0 0-58,-37 65 58,14-6-58,23-59 50,0 0-50,-13 54 50,10-2-50,3-52 27,0 0-27,9 45 28,14 3-28,-23-48 22,0 0-22,38 42 23,19-8-23,-57-34 19,0 0-19,69 16 20,8-14-20,-77-2 7,0 0-7,82-14 8,-10-14-8,-72 28 1,0 0-1,58-36 2,-17-4-2,-41 40 0,0 0 0,28-42 0,-14 3 0,-14 39-4,0 0 4,2-37-4,-9 6 4,7 31-10,0 0 10,-13-27-9,-4 4 9,17 23-11,0 0 11,-23-12-11,-11 14 11,34-2-12,0 0 12,-35 10-11,-2 7 11,37-17-5,0 0 5,-32 19-5,11 11 5,21-30-1,0 0 1,-11 29-1,13 6 1,-2-35 0,0 0 0,14 38 0,15 2 0,-29-40 2,0 0-2,35 36 3,5-12-3,-40-24 3,0 0-3,41 16 3,-6-13-3,-35-3 0,0 0 0,41-8 1,7-18-1,-48 26-1,0 0 1,42-30 0,-17 1 0,-25 29-3,0 0 3,10-24-3,-10-1 3,0 25-5,0 0 5,-7-19-5,-5 4 5,12 15-6,0 0 6,-20-9-6,-4 6 6,24 3-7,0 0 7,-23 3-7,7 1 7,16-4-5,0 0 5,-9 8-4,7 4 4,2-12-1,0 0 1,6 16 0,6 5 0,-12-21 0,0 0 0,23 19 1,12 10-1,-35-29 3,0 0-3,48 28 3,12-4-3,-60-24 6,0 0-6,58 12 6,-5-7-6,-53-5 8,0 0-8,53-8 9,5-17-9,-58 25 11,0 0-11,58-36 11,2-5-11,-60 41 5,0 0-5,57-51 5,-13 1-5,-44 50 0,0 0 0,30-48 1,-14-4-1,-16 52 0,0 0 0,3-49 0,-11 13 0,8 36-1,0 0 1,-13-31 0,3 14 0,10 17-1,0 0 1,-9-6 0,3 15 0,6-9-2,0 0 2,2 24-1,12 18 1,-14-42-2,0 0 2,23 47-1,7 3 1,-30-50-2,0 0 2,29 52-1,-1 3 1,-28-55-3,0 0 3,21 57-2,-10 4 2,-11-61-4,0 0 4,3 62-3,-8-3 3,5-59-4,0 0 4,-20 45-4,-13-16 4,33-29-4,0 0 4,-43 21-4,-11-11 4,54-10-1,0 0 1,-53 4 0,7-8 0,46 4 0,0 0 0,-34-8 0,13-8 0,21 16 0,0 0 0,-5-21 1,16-15-1,-11 36 0,0 0 0,30-43 0,19-6 0,-49 49 0,0 0 0,58-45 0,4 4 0,-62 41-13,0 0 13,58-35-13,-7 6 13,-51 29-42,0 0 42,53-31-42,7 5 42,-60 26-75,0 0 75,53-19-75,-23 7 75,-30 12-87,0 0 87,20-9-86,-10 5 86,-10 4-63,0 0 63,7 0-63,-7 0 63,0 0-53,0 0 53,0 0-52,0 0 52,0 0-43,0 0 43,9 4-43,-9-4 43,0 0-24,0 0 24,5 9-24,-6-1 24,1-8-11,0 0 11,0 12-10,5 0 10,-5-12-1,0 0 1,7 9-1,0-2 1,-7-7 2,0 0-2,11 3 2,5 1-2,-16-4 17,0 0-17,26 2 17,13-2-17,-39 0 35,0 0-35,40-6 36,-4-2-36,-36 8 41,0 0-41,31-19 41,3-11-41,-34 30 30,0 0-30,26-36 31,-17-2-31,-9 38 14,0 0-14,-7-33 15,-16 9-15,23 24 11,0 0-11,-35-16 12,-11 11-12,46 5 8,0 0-8,-55 9 8,-8 15-8,63-24 6,0 0-6,-58 33 6,12 10-6,46-43 12,0 0-12,-28 43 12,19 2-12,9-45 19,0 0-19,10 45 20,19 7-20,-29-52 27,0 0-27,45 52 28,19 2-28,-64-54 33,0 0-33,69 43 34,0-8-34,-69-35 34,0 0-34,74 19 34,12-19-34,1 0-1686</inkml:trace>
  <inkml:trace contextRef="#ctx0" brushRef="#br0" timeOffset="120752.4613">31796 7147 1748,'0'0'0,"0"0"0,-34 0 0,34 0 66,0 0-66,-37 4 67,-11 4-67,48-8 69,0 0-69,-46 12 69,4 7-69,42-19 38,0 0-38,-34 26 39,12 14-39,22-40 4,0 0-4,-11 52 4,11 12-4,0-64 0,0 0 0,14 66 1,13-2-1,-27-64 0,0 0 0,33 55 0,4-6 0,-37-49 0,0 0 0,39 47 0,-2-1 0,-37-46 0,0 0 0,28 49 1,-14-1-1,-14-48 1,0 0-1,-3 38 2,-18-7-2,21-31 2,0 0-2,-34 16 3,-12-13-3,46-3 3,0 0-3,-47-3 4,-3-7-4,50 10 6,0 0-6,-44-14 7,2-2-7,42 16 7,0 0-7,-36-17 8,10-2-8,26 19 8,0 0-8,-14-21 8,17 0-8,-3 21 2,0 0-2,23-15 3,21-6-3,1 2-1568</inkml:trace>
  <inkml:trace contextRef="#ctx0" brushRef="#br0" timeOffset="120974.8709">32000 7154 1278,'0'0'0,"0"0"0,0 0 0,0 0 35,0 0-35,-10-3 35,-4 15-35,14-12 38,0 0-38,-11 24 39,9 5-39,2-29 28,0 0-28,2 49 28,1 22-28,-3-71 15,0 0-15,8 81 15,2-5-15,-10-76 7,0 0-7,12 73 8,-4 0-8,-8-73 5,0 0-5,3 72 6,-1 1-6,-2-73 3,0 0-3,-2 64 4,-5-10-4,7-54 3,0 0-3,0 0-1101</inkml:trace>
  <inkml:trace contextRef="#ctx0" brushRef="#br0" timeOffset="121486.105">31593 7575 1367,'0'0'0,"0"0"0,0 0 0,0 0 53,0 0-53,30-9 54,0 9-54,-30 0 19,0 0-19,53 9 19,28 3-19,-81-12 0,0 0 0,86 12 1,-3 3-1,-83-15 8,0 0-8,83 9 9,-5 0-9,-78-9 24,0 0-24,65 7 24,-17-4-24,-48-3 40,0 0-40,33 0 41,-13-3-41,-20 3 53,0 0-53,10-12 53,-8-9-53,-2 21 48,0 0-48,-7-23 49,-11 6-49,18 17 32,0 0-32,-23-16 33,-5 8-33,28 8 29,0 0-29,-26-4 29,8 8-29,18-4 24,0 0-24,-11 8 24,8 8-24,3-16 23,0 0-23,0 21 23,7 6-23,-7-27 20,0 0-20,16 33 21,8 4-21,-24-37 17,0 0-17,36 39 17,11 6-17,-47-45 14,0 0-14,52 40 15,-3-12-15,-49-28 14,0 0-14,37 21 15,-18-9-15,-19-12 18,0 0-18,16-4 19,7-16-19,-23 20 22,0 0-22,23-28 23,-7-12-23,-16 40 21,0 0-21,5-38 22,-10 7-22,5 31 20,0 0-20,-14-24 21,-4 5-21,18 19 17,0 0-17,-16-11 17,8 8-17,8 3 10,0 0-10,0 0 11,-4 12-11,4-12 6,0 0-6,0 15 7,-7 8-7,7-23 5,0 0-5,-2 31 5,18 9-5,-16-40 3,0 0-3,28 40 3,9 5-3,-37-45 2,0 0-2,41 36 2,-6-15-2,-35-21 1,0 0-1,44 9 2,18-15-2,-62 6-1,0 0 1,58-19-1,-19-14 1,0 1-1791</inkml:trace>
  <inkml:trace contextRef="#ctx0" brushRef="#br0" timeOffset="121889.8452">33163 7030 1550,'0'0'0,"0"0"31,0 0-31,-7 51 31,0 3-31,7-54 41,0 0-41,-3 68 42,4 13-42,-1-81 12,0 0-12,9 88 13,5 0-13,-14-88 20,0 0-20,18 90 20,0-13-20,-18-77 34,0 0-34,14 69 35,0-2-35,-14-67 45,0 0-45,9 57 45,-2-17-45,-7-40 80,0 0-80,1 24 80,-6-15-80,5-9 77,0 0-77,-16-10 77,-10-16-77,26 26 38,0 0-38,-30-37 39,2-2-39,28 39 36,0 0-36,-30-42 37,-8 11-37,38 31 25,0 0-25,-40-24 25,-4 3-25,44 21 14,0 0-14,-44-19 15,-6 7-15,50 12 10,0 0-10,-54-5 11,-8 5-11,62 0 14,0 0-14,-53 8 14,16 8-14,37-16 11,0 0-11,-16 24 11,19 4-11,-3-28 10,0 0-10,30 41 11,37 15-11,-67-56 8,0 0-8,76 57 9,-12-12-9,-64-45 6,0 0-6,62 38 7,8-7-7,-70-31 2,0 0-2,69 21 3,-5-9-3,-64-12 0,0 0 0,0 0-1882</inkml:trace>
  <inkml:trace contextRef="#ctx0" brushRef="#br0" timeOffset="122015.6016">33536 7704 1760,'0'0'0,"0"0"73,0 0-73,0 0-1315</inkml:trace>
  <inkml:trace contextRef="#ctx0" brushRef="#br0" timeOffset="130778.9792">14554 8364 617,'0'0'0,"0"0"0,0 0 0,0 0 25,0 0-25,7-21 25,-7 21-25,0 0 92,0 0-92,2-9 92,5 2-92,-7 7 99,0 0-99,5-6 99,-5 6-99,0 0 95,0 0-95,9-7 95,-9 7-95,0 0 53,0 0-53,9 12 53,-13 3-53,4-15 51,0 0-51,-5 33 51,-4 9-51,9-42 52,0 0-52,-14 45 52,0 5-52,14-50 60,0 0-60,-11 59 61,6 15-61,5-74 62,0 0-62,-2 78 63,4-5-63,-2-73 64,0 0-64,9 64 64,3-14-64,-12-50 56,0 0-56,20 43 57,6-6-57,-26-37 52,0 0-52,32 36 53,8-5-53,-40-31 50,0 0-50,46 29 50,9-11-50,-55-18 42,0 0-42,62 10 42,-1-13-42,-61 3 38,0 0-38,64-9 38,8-7-38,-72 16 41,0 0-41,73-17 41,-10 5-41,-63 12 29,0 0-29,51-7 29,-15 4-29,-36 3 29,0 0-29,21-2 30,-9 2-30,-12 0 24,0 0-24,7-2 25,-7 2-25,0 0 19,0 0-19,6-5 20,-6 5-20,0 0 10,0 0-10,0 0 11,12-3-11,-3 1-1974</inkml:trace>
  <inkml:trace contextRef="#ctx0" brushRef="#br0" timeOffset="131093.2329">15366 8584 1300,'0'0'0,"0"0"0,0 0 0,0 0 23,0 0-23,-29-19 23,29 19-23,0 0 41,0 0-41,-7-9 41,7 9-41,0 0 32,0 0-32,0 0 33,9-4-33,-9 4 17,0 0-17,9 0 18,9 4-18,-18-4 25,0 0-25,26 12 26,-1 12-26,-25-24 36,0 0-36,30 37 37,3 14-37,-33-51 49,0 0-49,36 66 50,-1 2-50,-35-68 66,0 0-66,26 69 66,-8-5-66,-18-64 54,0 0-54,7 69 55,-14 4-55,7-73 48,0 0-48,-21 69 49,-14-5-49,35-64 44,0 0-44,-43 49 45,-3-13-45,46-36 42,0 0-42,-53 21 42,-8-6-42,61-15 37,0 0-37,0 0-1665</inkml:trace>
  <inkml:trace contextRef="#ctx0" brushRef="#br0" timeOffset="135957.8762">16765 8812 863,'0'0'0,"0"0"0,0 0 0,0 0 27,0 0-27,23-17 27,-23 17-27,0 0 86,0 0-86,7-9 86,0-1-86,-7 10 119,0 0-119,5-9 119,-1 0-119,-4 9 101,0 0-101,4-7 102,-4 7-102,0 0 59,0 0-59,0 0 60,1-8-60,-1 8 55,0 0-55,0 0 55,0-9-55,0 9 47,0 0-47,0 0 48,-14-3-48,14 3 46,0 0-46,-26 12 46,-11 19-46,37-31 43,0 0-43,-46 40 44,-9 6-44,55-46 36,0 0-36,-58 49 36,0 1-36,58-50 37,0 0-37,-53 57 37,10 9-37,43-66 37,0 0-37,-26 64 38,17-9-38,9-55 30,0 0-30,4 51 30,15-8-30,-19-43 30,0 0-30,35 33 30,20-9-30,-55-24 36,0 0-36,63 17 37,8-10-37,-71-7 35,0 0-35,78-5 35,-1-14-35,-77 19 26,0 0-26,78-29 26,10-11-26,-88 40 25,0 0-25,83-52 25,-16-14-25,-67 66 19,0 0-19,66-67 20,-1 1-20,-65 66 16,0 0-16,56-61 16,-6 2-16,-50 59 7,0 0-7,44-57 7,-9-3-7,-35 60 5,0 0-5,25-61 5,-9 4-5,-16 57 3,0 0-3,5-48 3,-3 15-3,-2 33 1,0 0-1,-2-26 1,0 2-1,2 24 0,0 0 0,-2-23 1,2 4-1,0 19 0,0 0 0,2-21 0,4 0 0,-6 21 0,0 0 0,5-15 0,-5 4 0,0 11 0,0 0 0,0-5 0,0 5 0,0 0 0,0 0 0,0-7 0,0 7 0,0 0 0,0 0 0,0 0 0,-18 7 0,18-7 0,0 0 0,-23 9 0,-9 10 0,32-19 1,0 0-1,-37 26 1,2 10-1,35-36 3,0 0-3,-35 50 4,0 20-4,35-70 5,0 0-5,-30 76 5,5 14-5,25-90 13,0 0-13,-14 93 14,10 1-14,4-94 20,0 0-20,7 95 20,13-5-20,-20-90 20,0 0-20,30 79 21,7-18-21,-37-61 20,0 0-20,49 40 20,9-16-20,-58-24 26,0 0-26,64 9 26,1-16-26,-65 7 31,0 0-31,64-26 31,-4-21-31,-60 47 24,0 0-24,60-60 24,-2-15-24,-58 75 19,0 0-19,56-73 20,-11 11-20,-45 62 16,0 0-16,30-50 16,-13 14-16,-17 36 11,0 0-11,7-28 12,-8 7-12,1 21 10,0 0-10,-9-15 10,-7 6-10,16 9 8,0 0-8,-25-3 8,-7 8-8,32-5 6,0 0-6,-40 19 6,3 5-6,37-24 6,0 0-6,-30 36 6,7 4-6,23-40 0,0 0 0,-14 49 1,7 8-1,7-57-1,0 0 1,7 52 0,7-7 0,-14-45-2,0 0 2,26 32-2,6-13 2,-32-19-5,0 0 5,41 4-4,13-18 4,-54 14-4,0 0 4,51-26-4,-3-10 4,-48 36-3,0 0 3,34-40-2,-10-2 2,-24 42-1,0 0 1,14-31-1,-8 12 1,-6 19-2,0 0 2,-6-8-1,-8 2 1,14 6-3,0 0 3,-19 0-2,-4 2 2,23-2-4,0 0 4,-19 11-3,6 1 3,13-12-7,0 0 7,-5 24-7,8 12 7,-3-36-10,0 0 10,13 38-9,8 9 9,-21-47-12,0 0 12,25 40-11,-2-7 11,-23-33-15,0 0 15,28 20-15,9-4 15,-37-16-18,0 0 18,44 5-17,14-13 17,-58 8-18,0 0 18,67-25-18,6-20 18,-73 45-12,0 0 12,67-60-12,-16-8 12,-51 68-8,0 0 8,42-72-7,-8 6 7,-34 66-5,0 0 5,19-59-4,-6 21 4,-13 38-4,0 0 4,3-33-3,1 14 3,-4 19-2,0 0 2,1-16-2,1 8 2,-2 8-2,0 0 2,13 0-2,15 7 2,-28-7-3,0 0 3,37 17-2,5 14 2,-42-31-5,0 0 5,46 38-4,-2 6 4,-44-44-8,0 0 8,37 50-7,-14 14 7,-23-64-14,0 0 14,13 69-13,-12-2 13,-1-67-14,0 0 14,-9 61-13,-10-16 13,19-45-11,0 0 11,-30 35-11,-11-13 11,41-22-9,0 0 9,-42 16-8,-2-8 8,44-8-6,0 0 6,-28 4-5,10-6 5,18 2-4,0 0 4,-9-3-3,9 3 3,0 0-1,0 0 1,2-19 0,23-6 0,-25 25 0,0 0 0,40-33 0,27-15 0,-67 48 0,0 0 0,80-57 0,6-7 0,-86 64 1,0 0-1,97-68 1,18 6-1,-115 62 2,0 0-2,106-57 2,-27 17-2,-79 40 2,0 0-2,55-34 2,-25 4-2,-30 30 1,0 0-1,14-28 2,-14 8-2,0 20 1,0 0-1,-16-19 1,-19 5-1,35 14 0,0 0 0,-41-7 1,-3 14-1,44-7 0,0 0 0,-33 12 0,8 12 0,25-24 0,0 0 0,-11 24 0,13 6 0,-2-30 0,0 0 0,18 31 0,10 2 0,-28-33-1,0 0 1,32 33-1,3 3 1,-35-36-3,0 0 3,32 43-3,-9 6 3,-23-49-5,0 0 5,19 53-4,1 3 4,-20-56-4,0 0 4,14 50-4,-11-3 4,-3-47-4,0 0 4,-3 38-4,-2-12 4,5-26-3,0 0 3,-9 17-3,-5-5 3,14-12-2,0 0 2,-16 5-2,-4-6 2,20 1-1,0 0 1,-14-9-1,2-5 1,12 14 0,0 0 0,-4-22 0,11-13 0,-7 35 0,0 0 0,9-42 0,7-13 0,-16 55 0,0 0 0,21-54 0,7-4 0,-28 58 0,0 0 0,34-51 1,3 6-1,-37 45 0,0 0 0,44-36 1,6 5-1,-50 31 0,0 0 0,51-21 1,-2 2-1,-49 19 0,0 0 0,37-8 0,-17 1 0,-20 7 0,0 0 0,19 3 0,4 13 0,-23-16 0,0 0 0,23 15 0,-12 6 0,-11-21-2,0 0 2,5 28-1,-7 8 1,2-36-5,0 0 5,-5 48-4,-2 10 4,7-58-5,0 0 5,-7 55-5,0-5 5,7-50-6,0 0 6,-6 43-5,6-17 5,0-26-2,0 0 2,0 19-1,4-7 1,-4-12 0,0 0 0,7 4 0,3-4 0,-10 0 1,0 0-1,20-12 2,13-21-2,-33 33 4,0 0-4,41-43 5,7-14-5,-2-1-2004</inkml:trace>
  <inkml:trace contextRef="#ctx0" brushRef="#br0" timeOffset="136349.9533">20072 8791 1827,'0'0'0,"4"-5"0,6-14 0,-10 19 39,0 0-39,18-21 40,7 0-40,-25 21 66,0 0-66,32-22 67,12 5-67,-44 17 44,0 0-44,44-18 44,-11 3-44,-33 15 10,0 0-10,39-23 10,2 1-10,-41 22 3,0 0-3,31-19 4,-11 7-4,-20 12 0,0 0 0,7-16 1,-11-5-1,4 21 0,0 0 0,-8-24 1,-5 3-1,13 21 0,0 0 0,-17-12 1,-8 0-1,25 12 1,0 0-1,-27-9 1,4 9-1,23 0 3,0 0-3,-22 11 3,-10 11-3,32-22 6,0 0-6,-28 33 7,8 19-7,20-52 12,0 0-12,-12 69 13,8 21-13,4-90 19,0 0-19,2 97 19,3-9-19,-5-88 21,0 0-21,9 96 22,0 18-22,-9-114 25,0 0-25,11 104 26,-1-14-26,-10-90 37,0 0-37,9 79 37,-4-1-37,-5-78 45,0 0-45,4 73 46,-13-7-46,9-66 41,0 0-41,-12 48 41,-3-15-41,15-33 35,0 0-35,-17 17 35,-6-10-35,23-7 28,0 0-28,-32-7 28,-10-10-28,42 17 11,0 0-11,-43-29 11,5-11-11,2-2-1988</inkml:trace>
  <inkml:trace contextRef="#ctx0" brushRef="#br0" timeOffset="136918.2403">19903 9345 1647,'0'0'0,"-2"-12"0,-12-18 0,14 30 18,0 0-18,-9-48 18,14-7-18,-5 55 20,0 0-20,20-54 20,15 6-20,-35 48 29,0 0-29,46-40 29,12 14-29,-58 26 45,0 0-45,64-16 46,3 8-46,-67 8 49,0 0-49,63-4 49,-8 4-49,-55 0 48,0 0-48,58-3 48,9-1-48,-67 4 43,0 0-43,64-3 43,-11 1-43,-53 2 32,0 0-32,40 0 32,-17 0-32,-23 0 28,0 0-28,15-3 29,-7-1-29,-8 4 21,0 0-21,0 0 22,-8-9-22,8 9 21,0 0-21,-13-5 21,-3 3-21,16 2 19,0 0-19,-12 0 20,3 2-20,9-2 9,0 0-9,-2 9 10,6 3-10,-4-12 3,0 0-3,12 21 4,11 15-4,-23-36 0,0 0 0,30 36 1,5 1-1,-35-37 1,0 0-1,38 27 1,-3-6-1,-35-21 10,0 0-10,33 16 11,-4-8-11,-29-8 23,0 0-23,35-5 23,9-9-23,-44 14 30,0 0-30,42-22 30,1-13-30,-43 35 27,0 0-27,37-38 28,-11 4-28,-26 34 26,0 0-26,18-30 27,-6 6-27,-12 24 30,0 0-30,11-21 31,-4 9-31,-7 12 33,0 0-33,7-7 34,-7 7-34,0 0 25,0 0-25,2-8 26,-2 8-26,0 0 18,0 0-18,0 0 18,-2 8-18,2-8 11,0 0-11,-7 16 11,0 17-11,7-33 5,0 0-5,-2 52 6,9 20-6,-7-72 3,0 0-3,18 82 3,8 2-3,-26-84 3,0 0-3,25 85 4,-6 12-4,-19-97 6,0 0-6,13 102 7,-8 11-7,-5-113 8,0 0-8,-7 124 9,-11 10-9,18-134 11,0 0-11,-40 126 11,-24-22-11,64-104 12,0 0-12,-79 91 13,-17-1-13,96-90 10,0 0-10,-98 68 11,-3-23-11,101-45 1,0 0-1,-101 21 2,3-28-2,-3 2-2208</inkml:trace>
  <inkml:trace contextRef="#ctx0" brushRef="#br0" timeOffset="138061.3339">22451 9110 964,'0'0'0,"0"0"0,18-25 0,-18 25 44,0 0-44,12-17 45,-7 5-45,-5 12 121,0 0-121,2-10 121,-2 1-121,0 9 95,0 0-95,-3-12 95,-3-5-95,6 17 68,0 0-68,-8-16 68,-3-3-68,11 19 40,0 0-40,-12-17 40,-8 1-40,20 16 36,0 0-36,-24-17 36,-6 6-36,30 11 39,0 0-39,-32-1 39,-5 2-39,37-1 36,0 0-36,-36 4 36,8 3-36,28-7 34,0 0-34,-21 5 35,12-2-35,9-3 53,0 0-53,0 0 54,-7 2-54,7-2 62,0 0-62,0 0 63,0 0-63,0 0 56,0 0-56,0 0 57,0 0-57,0 0 57,0 0-57,28-14 58,27-10-58,-55 24 52,0 0-52,72-33 53,15-10-53,-87 43 47,0 0-47,102-43 47,6 1-47,-108 42 37,0 0-37,109-28 38,-10 20-38,-99 8 34,0 0-34,81 7 35,-15 22-35,-66-29 30,0 0-30,53 40 31,-9 8-31,-44-48 16,0 0-16,26 58 17,-26-1-17,0-57 13,0 0-13,-25 76 13,-20 15-13,45-91 6,0 0-6,-78 90 7,-35-5-7,113-85 3,0 0-3,-127 73 3,2-9-3,125-64 1,0 0-1,-129 64 2,16-2-2,113-62 3,0 0-3,-90 57 3,24-5-3,66-52 3,0 0-3,-44 45 4,20-10-4,24-35 4,0 0-4,-13 33 5,12-4-5,1-29 4,0 0-4,5 28 4,9-6-4,-14-22 3,0 0-3,35 19 3,29-1-3,-64-18 3,0 0-3,81 7 3,14-13-3,-95 6 1,0 0-1,96-20 2,-3-20-2,-93 40 0,0 0 0,80-66 1,-13-32-1,-67 98 0,0 0 0,45-111 0,-18-16 0,-27 127-2,0 0 2,0-128-1,-28-5 1,28 133-11,0 0 11,-44-118-10,-13 22 10,57 96-22,0 0 22,-53-73-21,9 12 21,44 61-26,0 0 26,-35-34-25,10 28 25,25 6-24,0 0 24,-18 25-24,6 32 24,12-57-17,0 0 17,-5 88-17,7 37 17,-2-125-11,0 0 11,8 145-10,8 13 10,-16-158-8,0 0 8,23 159-7,-2 0 7,-21-159-5,0 0 5,22 150-4,-5-15 4,-17-135-2,0 0 2,14 111-1,-7-29 1,-7-82 0,0 0 0,9 57 0,-2-26 0,2 2-1992</inkml:trace>
  <inkml:trace contextRef="#ctx0" brushRef="#br0" timeOffset="142827.6057">24424 9207 751,'0'0'0,"14"-25"0,-14 25 107,0 0-107,9-20 107,-4-1-107,-5 21 175,0 0-175,-1-24 176,-12-4-176,13 28 135,0 0-135,-23-24 135,-10 3-135,33 21 93,0 0-93,-43-10 94,-8 6-94,51 4 45,0 0-45,-54 10 46,-10 15-46,64-25 42,0 0-42,-62 39 43,4 24-43,58-63 53,0 0-53,-51 71 54,8 0-54,43-71 50,0 0-50,-30 74 50,9 7-50,21-81 43,0 0-43,-7 82 44,14 3-44,-7-85 33,0 0-33,21 65 33,11-13-33,-32-52 31,0 0-31,44 35 32,8-18-32,-52-17 26,0 0-26,52 0 26,0-12-26,-52 12 27,0 0-27,44-22 27,-12-11-27,-32 33 26,0 0-26,21-49 26,-14-15-26,-7 64 28,0 0-28,0-67 28,-7 4-28,7 63 29,0 0-29,-9-58 30,2 2-30,7 56 33,0 0-33,0-67 34,9-8-34,-9 75 36,0 0-36,16-71 36,6 12-36,-22 59 32,0 0-32,29-46 32,1 18-32,-30 28 19,0 0-19,35-14 20,9 6-20,-44 8 14,0 0-14,48 1 14,-1 15-14,-47-16 9,0 0-9,52 28 10,1 10-10,-53-38 5,0 0-5,52 46 5,-2 6-5,-50-52 2,0 0-2,44 57 3,-3 4-3,-41-61 1,0 0-1,33 57 2,-8-5-2,-25-52 1,0 0-1,16 61 2,-11 4-2,-5-65 1,0 0-1,-2 64 2,-7-19-2,9-45 1,0 0-1,-12 37 1,2-15-1,10-22 2,0 0-2,-9 12 3,9-12-3,0 0 3,0 0-3,-7 2 3,8-14-3,-1 12 5,0 0-5,6-28 5,3-17-5,-9 45 12,0 0-12,15-57 12,8-3-12,-23 60 20,0 0-20,32-61 21,7 4-21,-39 57 25,0 0-25,44-52 26,-2 7-26,-42 45 15,0 0-15,36-36 16,-12 15-16,-24 21 10,0 0-10,22-14 10,1 4-10,-23 10 5,0 0-5,30-2 6,8 12-6,-38-10 0,0 0 0,41 21 1,-4 10-1,-37-31-7,0 0 7,41 33-6,4-7 6,1 2-2301</inkml:trace>
  <inkml:trace contextRef="#ctx0" brushRef="#br0" timeOffset="143329.8753">25670 9331 1737,'0'0'0,"0"0"0,12-21 0,-12 21 26,0 0-26,9-22 26,-3-8-26,-6 30 47,0 0-47,3-31 48,-5 2-48,2 29 62,0 0-62,-3-24 62,-3 5-62,6 19 44,0 0-44,-12-9 45,-11 9-45,23 0 41,0 0-41,-32 12 41,-8 18-41,40-30 41,0 0-41,-44 38 41,-2 7-41,46-45 35,0 0-35,-41 41 35,9-6-35,32-35 30,0 0-30,-22 33 31,11-4-31,11-29 25,0 0-25,0 28 26,9-11-26,-9-17 26,0 0-26,19 14 27,13-2-27,-32-12 25,0 0-25,39 9 26,7-13-26,-46 4 25,0 0-25,44-15 26,-2-10-26,-42 25 22,0 0-22,37-29 23,-7-4-23,-30 33 25,0 0-25,27-40 25,-15 0-25,-12 40 22,0 0-22,7-39 23,-9 11-23,2 28 18,0 0-18,-5-17 18,-2 10-18,7 7 17,0 0-17,-9 3 17,-1 9-17,10-12 16,0 0-16,-13 28 17,-1 12-17,14-40 18,0 0-18,-11 57 19,6 16-19,5-73 20,0 0-20,-2 97 20,4 27-20,-2-124 19,0 0-19,2 151 19,-2 18-19,0-169 16,0 0-16,-5 185 17,-8 4-17,13-189 18,0 0-18,-19 168 18,-11-28-18,30-140 17,0 0-17,-44 126 18,-11-13-18,55-113 11,0 0-11,-60 88 12,-2-27-12,62-61 4,0 0-4,-74 40 4,-14-20-4,88-20 1,0 0-1,-99 4 1,-12-15-1,111 11 0,0 0 0,-111-29 0,10-28 0,101 57-2,0 0 2,-85-68-1,18-4 1,67 72-8,0 0 8,-35-82-7,37-1 7,0 2-2247</inkml:trace>
  <inkml:trace contextRef="#ctx0" brushRef="#br0" timeOffset="143932.6355">26305 9049 1435,'0'0'0,"0"0"0,-21 4 0,21-4 38,0 0-38,-21 5 38,-5 3-38,26-8 48,0 0-48,-27 14 49,-1 9-49,28-23 73,0 0-73,-34 34 73,-5 4-73,39-38 42,0 0-42,-37 47 42,2-2-42,35-45 30,0 0-30,-33 45 30,3-2-30,30-43 42,0 0-42,-23 42 43,12-2-43,11-40 44,0 0-44,4 40 45,15 1-45,-19-41 47,0 0-47,32 40 47,7-14-47,-39-26 44,0 0-44,37 17 45,-11-12-45,-26-5 49,0 0-49,28-10 49,9-19-49,-37 29 56,0 0-56,30-39 56,-5 0-56,-25 39 52,0 0-52,20-45 53,-5 1-53,-15 44 44,0 0-44,15-36 44,-3 0-44,-12 36 28,0 0-28,10-25 28,-2 13-28,-8 12 18,0 0-18,3-8 19,-3 8-19,0 0 12,0 0-12,-2 8 13,-7 8-13,9-16 10,0 0-10,-12 26 11,0 5-11,12-31 8,0 0-8,-9 36 8,4-4-8,5-32 10,0 0-10,0 38 11,10 8-11,-10-46 12,0 0-12,18 49 12,5-1-12,-23-48 13,0 0-13,33 38 14,10-8-14,-43-30 10,0 0-10,47 19 11,-3-11-11,-44-8 6,0 0-6,43-5 6,-4-19-6,-39 24 1,0 0-1,30-36 1,-11-21-1,-19 57-22,0 0 22,9-61-22,-7 2 22,1 0-2097</inkml:trace>
  <inkml:trace contextRef="#ctx0" brushRef="#br0" timeOffset="144215.5838">26627 9151 1535,'0'0'0,"0"-10"0,-2-14 0,2 24 17,0 0-17,-2-28 18,2 12-18,0 16 32,0 0-32,5-12 32,2 4-32,-7 8 46,0 0-46,22-7 46,18 1-46,-40 6 42,0 0-42,50 2 43,6 10-43,-56-12 43,0 0-43,55 25 43,-9 13-43,-46-38 43,0 0-43,35 45 44,-16 6-44,-19-51 42,0 0-42,11 51 43,-6-8-43,-5-43 38,0 0-38,-2 36 38,-5-3-38,7-33 35,0 0-35,-8 28 36,-3-2-36,11-26 33,0 0-33,-5 24 34,5 0-34,0-24 27,0 0-27,1 26 28,1 5-28,-2-31 26,0 0-26,2 32 26,0-8-26,-2-24 25,0 0-25,2 19 25,-1-4-25,-1-15 22,0 0-22,0 12 22,-3-3-22,3-9 22,0 0-22,-7 4 23,-7-3-23,14-1 20,0 0-20,0 0-1852</inkml:trace>
  <inkml:trace contextRef="#ctx0" brushRef="#br0" timeOffset="145476.0443">26683 9191 1222,'0'0'0,"11"-38"0,-11 38 78,0 0-78,7-31 79,-2 7-79,-5 24 120,0 0-120,3-16 121,-1 11-121,-2 5 94,0 0-94,9-4 94,10-1-94,-19 5 60,0 0-60,29 5 61,10 7-61,-39-12 38,0 0-38,38 28 39,-8 12-39,-30-40 55,0 0-55,22 45 55,-12 9-55,-10-54 58,0 0-58,5 55 59,-3-1-59,-2-54 54,0 0-54,0 46 55,0 1-55,0-47 49,0 0-49,5 47 49,4-2-49,-9-45 41,0 0-41,14 36 41,2-17-41,-16-19 34,0 0-34,23 9 34,13-11-34,-36 2 33,0 0-33,38-17 33,-1-16-33,-37 33 19,0 0-19,32-43 20,-5 1-20,-27 42 12,0 0-12,24-45 12,-2 9-12,-22 36 6,0 0-6,15-31 6,-6 13-6,-9 18 1,0 0-1,7-10 2,-7 10-2,0 0 0,0 0 0,9-5 0,-9 5 0,0 0-1,0 0 1,9 3 0,5 6 0,-14-9-2,0 0 2,25 15-2,7 10 2,-32-25-4,0 0 4,33 20-4,-5-1 4,-28-19-7,0 0 7,30 23-6,11 3 6,-41-26-7,0 0 7,41 22-7,-8-8 7,-33-14-4,0 0 4,41 9-4,22-9 4,-63 0-3,0 0 3,69-4-2,-2-8 2,-67 12-3,0 0 3,57-17-2,-20 1 2,-37 16-3,0 0 3,28-22-3,-5-7 3,-23 29-4,0 0 4,17-33-3,-4 1 3,-13 32-3,0 0 3,10-25-2,-3 2 2,-7 23-3,0 0 3,4-17-3,-2 6 3,-2 11-2,0 0 2,0 0-1,0 0 1,0 0 0,0 0 0,0 12 0,0 14 0,0-26 0,0 0 0,-2 33 1,-2 0-1,4-33 3,0 0-3,-1 33 3,2-2-3,-1-31 7,0 0-7,4 33 7,-2-3-7,-2-30 13,0 0-13,0 25 14,0-7-14,0-18 15,0 0-15,1 12 16,-1 0-16,0-12 14,0 0-14,0 0-1997</inkml:trace>
  <inkml:trace contextRef="#ctx0" brushRef="#br0" timeOffset="146011.2788">27775 8770 886,'0'0'0,"36"13"0,-36-13 18,0 0-18,31 12 19,10 5-19,-41-17 1,0 0-1,0 0-633</inkml:trace>
  <inkml:trace contextRef="#ctx0" brushRef="#br0" timeOffset="146466.4539">28345 9068 1323,'0'0'0,"29"-28"0,-29 28 34,0 0-34,21-19 35,-4 11-35,-17 8 64,0 0-64,30-4 64,23 4-64,-53 0 54,0 0-54,64 4 54,3 8-54,-67-12 38,0 0-38,65 19 39,-6 14-39,-59-33 25,0 0-25,49 36 26,-17 4-26,-32-40 19,0 0-19,12 47 20,-23 8-20,11-55 16,0 0-16,-35 54 16,-27-6-16,62-48 11,0 0-11,-70 47 12,-4-6-12,74-41 8,0 0-8,-67 45 9,15 4-9,52-49 9,0 0-9,-33 45 10,15-9-10,18-36 20,0 0-20,-7 30 20,9-1-20,-2-29 25,0 0-25,11 24 26,10-6-26,-21-18 26,0 0-26,40 10 27,31-1-27,-71-9 26,0 0-26,83 1 27,0 1-27,-83-2 14,0 0-14,79-3 15,-12-13-15,-67 16 7,0 0-7,53-14 8,-19 4-8,-34 10 5,0 0-5,0 0-1539</inkml:trace>
  <inkml:trace contextRef="#ctx0" brushRef="#br0" timeOffset="147052.2973">28275 9419 1535,'0'0'0,"0"0"0,0 0 0,0 0 41,0 0-41,33 2 41,-6 2-41,-27-4 50,0 0-50,40 3 51,20-1-51,-60-2 22,0 0-22,78 2 22,19-1-22,-97-1 18,0 0-18,104 0 18,0-1-18,-104 1 16,0 0-16,110-4 16,3-8-16,-113 12 20,0 0-20,109-16 20,-17 1-20,-92 15 27,0 0-27,70-16 28,-24 4-28,-46 12 30,0 0-30,32-10 30,-12 3-30,-20 7 31,0 0-31,12-9 32,-5-1-32,-7 10 29,0 0-29,2-9 29,-6 4-29,4 5 27,0 0-27,0 0 28,0 0-28,0 0 25,0 0-25,-7 0 26,5 9-26,2-9 28,0 0-28,-1 7 28,-1 3-28,2-10 37,0 0-37,2 10 38,1-1-38,-3-9 39,0 0-39,4 7 40,-4-7-40,0 0 43,0 0-43,14 10 44,11-3-44,-25-7 36,0 0-36,40 5 37,11-5-37,-51 0 29,0 0-29,51-5 29,-15-3-29,-36 8 21,0 0-21,30-16 22,3-15-22,-33 31 15,0 0-15,25-38 15,-16-6-15,-9 44 12,0 0-12,-2-41 13,-7 1-13,9 40 9,0 0-9,-17-33 10,-12 9-10,29 24 8,0 0-8,-40-10 9,-13 20-9,53-10 9,0 0-9,-60 28 10,-7 17-10,67-45 11,0 0-11,-66 57 11,10-2-11,56-55 9,0 0-9,-46 59 10,13-4-10,33-55 7,0 0-7,-18 56 8,13 10-8,5-66 6,0 0-6,12 64 6,20 0-6,-32-64 6,0 0-6,42 53 6,8-16-6,-50-37 4,0 0-4,63 20 4,18-4-4,-81-16 2,0 0-2,87 7 3,-3 0-3,-84-7-2,0 0 2,0 0-2103</inkml:trace>
  <inkml:trace contextRef="#ctx0" brushRef="#br0" timeOffset="147138.8199">30198 9579 1479,'0'0'0</inkml:trace>
  <inkml:trace contextRef="#ctx0" brushRef="#br0" timeOffset="156151.4563">15032 10567 774,'0'0'0,"0"0"0,0 0 0,0 0 42,0 0-42,0-19 42,0 19-42,0 0 120,0 0-120,0 0 121,0 0-121,0 0 114,0 0-114,-5-7 114,5 7-114,0 0 75,0 0-75,0 0 75,0 0-75,0 0 50,0 0-50,-4 10 51,3 21-51,1-31 38,0 0-38,-13 44 39,-6 9-39,19-53 29,0 0-29,-18 63 29,0 14-29,18-77 29,0 0-29,-7 84 29,7 2-29,0-86 32,0 0-32,9 83 32,7-17-32,-16-66 44,0 0-44,20 67 45,1 6-45,-21-73 44,0 0-44,23 69 44,-6-15-44,-17-54 37,0 0-37,16 45 37,-5-10-37,-11-35 34,0 0-34,14 24 35,9-5-35,-23-19 30,0 0-30,32 12 31,12-12-31,-44 0 22,0 0-22,47-7 23,6-10-23,-53 17 20,0 0-20,53-19 20,7-6-20,-60 25 28,0 0-28,59-24 28,-10 2-28,-49 22 27,0 0-27,48-21 27,-8 5-27,-40 16 15,0 0-15,32-13 16,-13 2-16,-19 11 3,0 0-3,13-7 4,-6 0-4,2 0-1777</inkml:trace>
  <inkml:trace contextRef="#ctx0" brushRef="#br0" timeOffset="156420.5558">15569 11051 1558,'0'0'0,"5"0"0,13-3 0,-18 3 22,0 0-22,28 2 23,11 5-23,-39-7 38,0 0-38,42 15 39,4 11-39,-46-26 29,0 0-29,40 33 30,-4 14-30,-36-47 23,0 0-23,26 57 23,-8 21-23,-18-78 33,0 0-33,9 83 34,-9-5-34,0-78 34,0 0-34,-14 72 34,-13-8-34,27-64 35,0 0-35,-40 64 35,-15 2-35,55-66 34,0 0-34,-65 61 34,-4-16-34,69-45 30,0 0-30,-69 27 31,11-25-31,-6 0-1530</inkml:trace>
  <inkml:trace contextRef="#ctx0" brushRef="#br0" timeOffset="158283.7491">17005 10615 1211,'0'0'0,"0"0"0,0 0 0,0 0 61,0 0-61,0 0 61,0 0-61,0 0 130,0 0-130,5 16 131,-1 32-131,-4-48 132,0 0-132,0 78 132,0 31-132,0-109 91,0 0-91,2 118 92,3 3-92,-5-121 52,0 0-52,12 121 53,10 9-53,-22-130 37,0 0-37,24 126 38,6-10-38,-30-116 43,0 0-43,23 108 44,-5-6-44,-18-102 61,0 0-61,12 84 62,-5-20-62,-7-64 45,0 0-45,4 51 46,-4-13-46,0-38 32,0 0-32,-14 29 32,-13-8-32,1 1-1880</inkml:trace>
  <inkml:trace contextRef="#ctx0" brushRef="#br0" timeOffset="158947.0105">16645 11264 1435,'0'0'0,"5"-7"0,11-12 0,-16 19 35,0 0-35,20-27 35,6-1-35,-26 28 72,0 0-72,35-30 73,3 6-73,-38 24 26,0 0-26,49-21 27,18 6-27,-67 15 24,0 0-24,74-7 25,7 9-25,-81-2 34,0 0-34,85 10 35,-2 6-35,-83-16 40,0 0-40,85 27 40,-1 13-40,-84-40 38,0 0-38,73 57 39,-24 19-39,-49-76 37,0 0-37,30 77 37,-21-7-37,-9-70 32,0 0-32,-9 59 32,-12-17-32,21-42 31,0 0-31,-32 29 32,-8-13-32,40-16 28,0 0-28,-39 7 29,5-12-29,34 5 29,0 0-29,-26-16 30,10-15-30,16 31 27,0 0-27,-11-45 28,8-16-28,3 61 26,0 0-26,3-71 27,6 2-27,-9 69 25,0 0-25,14-64 26,9 14-26,-23 50 20,0 0-20,30-43 20,7 10-20,-37 33 20,0 0-20,41-24 21,10 6-21,-51 18 17,0 0-17,58-12 17,4 12-17,-62 0 14,0 0-14,65 9 15,9 15-15,-74-24 6,0 0-6,71 31 7,-11 14-7,-60-45 4,0 0-4,51 61 4,-17 20-4,-34-81 2,0 0-2,24 74 2,-16-6-2,-8-68 2,0 0-2,1 52 3,-4-16-3,3-36 4,0 0-4,-9 24 5,-3-5-5,12-19 5,0 0-5,-18 9 5,-5-7-5,23-2 7,0 0-7,-25-5 8,1-14-8,24 19 11,0 0-11,-16-28 11,10-10-11,6 38 16,0 0-16,6-54 17,13-18-17,-19 72 19,0 0-19,30-77 20,11 6-20,-41 71 21,0 0-21,47-62 22,10 7-22,-57 55 20,0 0-20,56-42 21,6 11-21,-62 31 17,0 0-17,58-17 17,-17 6-17,-41 11 16,0 0-16,32 4 17,-1 11-17,-31-15 14,0 0-14,27 21 14,1 7-14,-28-28 5,0 0-5,23 36 6,-5 14-6,-18-50 1,0 0-1,0 0-2151</inkml:trace>
  <inkml:trace contextRef="#ctx0" brushRef="#br0" timeOffset="159347.3439">18885 11202 1782,'0'0'0,"0"0"0,0 0 0,0 0 69,0 0-69,5-21 69,-14 18-69,9 3 94,0 0-94,-19-4 94,-17 4-94,36 0 50,0 0-50,-42 5 50,-7 9-50,49-14 16,0 0-16,-50 23 16,8 8-16,42-31 10,0 0-10,-39 41 11,4 13-11,35-54 19,0 0-19,-23 57 20,7 4-20,16-61 29,0 0-29,-4 53 29,11-11-29,-7-42 35,0 0-35,18 35 35,12-6-35,-30-29 36,0 0-36,37 24 36,5-10-36,-42-14 34,0 0-34,50 7 35,3-5-35,-53-2 33,0 0-33,42-4 34,-15-4-34,-27 8 32,0 0-32,16-14 33,-11-4-33,-5 18 24,0 0-24,-7-20 25,-14-15-25,21 35 21,0 0-21,-34-38 22,-8-5-22,42 43 21,0 0-21,-41-49 22,11-3-22,30 52 19,0 0-19,-18-50 20,17 3-20,1 47 11,0 0-11,1-31 11,12 19-11,-13 12 2,0 0-2,0 0-2115</inkml:trace>
  <inkml:trace contextRef="#ctx0" brushRef="#br0" timeOffset="160038.0839">18292 11181 751,'0'0'0,"-18"-19"0,18 19 112,0 0-112,-12-14 112,6 2-112,6 12 184,0 0-184,-5-7 184,5 7-184,0 0 120,0 0-120,2-10 120,8 8-120,-10 2 121,0 0-121,22 2 122,9 8-122,-31-10 69,0 0-69,30 21 69,-12 14-69,-18-35 56,0 0-56,5 50 56,-19 26-56,14-76 45,0 0-45,-21 80 45,-9-3-45,30-77 59,0 0-59,-25 68 59,16-9-59,9-59 69,0 0-69,2 50 69,14-3-69,-16-47 63,0 0-63,27 36 63,10-14-63,-37-22 57,0 0-57,37 4 57,-2-20-57,-35 16 30,0 0-30,0 0-1959</inkml:trace>
  <inkml:trace contextRef="#ctx0" brushRef="#br0" timeOffset="160193.5069">18362 10669 1670,'0'0'0,"0"0"0,23 7 0,-23-7 100,0 0-100,20 10 100,8 8-100,-28-18 41,0 0-41,32 25 41,-1 15-41,-31-40 5,0 0-5,0 0-1408</inkml:trace>
  <inkml:trace contextRef="#ctx0" brushRef="#br0" timeOffset="160866.3283">18885 11278 1289,'0'0'0,"31"-16"0,-31 16 93,0 0-93,23-12 94,-2 0-94,-21 12 142,0 0-142,29-10 143,6 3-143,-35 7 99,0 0-99,42-2 100,4 4-100,-46-2 63,0 0-63,51 9 63,9 11-63,-60-20 36,0 0-36,57 30 37,-8 13-37,-49-43 30,0 0-30,36 50 31,-21 9-31,-15-59 38,0 0-38,6 54 39,-6-11-39,0-43 39,0 0-39,-7 33 39,-2-11-39,9-22 37,0 0-37,-14 18 37,-6-10-37,20-8 35,0 0-35,-23 6 36,0-8-36,23 2 28,0 0-28,-21-12 29,2-13-29,19 25 24,0 0-24,-11-36 24,10-12-24,1 48 25,0 0-25,8-59 26,14-10-26,-22 69 25,0 0-25,37-70 25,8 10-25,-45 60 29,0 0-29,59-52 30,-5 10-30,-54 42 31,0 0-31,62-31 31,0 10-31,-62 21 29,0 0-29,49-15 29,-19 10-29,-30 5 18,0 0-18,18-4 18,5 8-18,-23-4 13,0 0-13,18 7 13,-4 3-13,-14-10 9,0 0-9,14 19 9,0 10-9,-14-29 7,0 0-7,12 38 7,-3 7-7,-9-45 6,0 0-6,5 54 7,-5 15-7,0-69 11,0 0-11,-1 68 11,-3-6-11,4-62 12,0 0-12,0 50 13,4-13-13,-4-37 16,0 0-16,5 24 16,-5-9-16,0-15 17,0 0-17,0 9 17,0-9-17,0 0 14,0 0-14,0 0 15,0 0-15,0 0 11,0 0-11,2-22 12,-4-18-12,2 40 8,0 0-8,0 0-2329</inkml:trace>
  <inkml:trace contextRef="#ctx0" brushRef="#br0" timeOffset="160988.4416">19658 10676 2107,'0'0'0,"0"0"0,0 0 0,0 0 57,0 0-57,26 17 58,15 7-58,-41-24 50,0 0-50,51 40 50,2 12-50,0 2-1682</inkml:trace>
  <inkml:trace contextRef="#ctx0" brushRef="#br0" timeOffset="161030.3428">20023 10960 1636,'0'0'0</inkml:trace>
  <inkml:trace contextRef="#ctx0" brushRef="#br0" timeOffset="161256.6697">20268 10676 1670,'0'0'0,"0"0"0,0 0 0,0 0 4,0 0-4,0 0 5,0 0-5,0 0 30,0 0-30,-3 34 30,-6 10-30,9-44 101,0 0-101,-7 60 101,7 18-101,0-78 95,0 0-95,0 87 95,5-3-95,-5-84 89,0 0-89,9 78 89,1-2-89,-10-76 96,0 0-96,13 78 97,-1 2-97,-12-80 77,0 0-77,14 71 77,-3-21-77,-11-50 51,0 0-51,7 36 51,-5-11-51,-2-25 28,0 0-28,-7 15 29,-6-8-29,-3 0-2052</inkml:trace>
  <inkml:trace contextRef="#ctx0" brushRef="#br0" timeOffset="161856.8633">19896 11174 1726,'0'0'0,"0"0"0,14-5 0,-14 5 39,0 0-39,9-3 40,5 4-40,-14-1 84,0 0-84,23 5 84,23 6-84,-46-11 69,0 0-69,61 14 69,7 5-69,-68-19 32,0 0-32,68 22 33,-4-3-33,-64-19 17,0 0-17,62 19 18,-1-3-18,-61-16 14,0 0-14,62 7 14,-2-12-14,-60 5 21,0 0-21,53-14 22,-7-4-22,-46 18 25,0 0-25,37-19 25,-12-1-25,-25 20 23,0 0-23,16-21 24,-8 0-24,-8 21 21,0 0-21,8-21 22,-7 2-22,-1 19 17,0 0-17,0-20 18,-1 7-18,1 13 13,0 0-13,-4-8 13,4 8-13,0 0 11,0 0-11,-14 2 11,0 10-11,14-12 10,0 0-10,-13 20 10,8 13-10,5-33 11,0 0-11,0 42 11,9 8-11,-9-50 10,0 0-10,19 55 11,8 4-11,-27-59 11,0 0-11,30 54 12,3-13-12,-33-41 11,0 0-11,37 30 11,6-15-11,-43-15 10,0 0-10,47 6 11,8-8-11,-55 2 17,0 0-17,57-16 17,-12-10-17,-45 26 19,0 0-19,41-36 20,-11-7-20,-30 43 19,0 0-19,21-45 20,-7 1-20,-14 44 25,0 0-25,9-32 26,-5 4-26,-4 28 25,0 0-25,0-17 26,-2 6-26,2 11 23,0 0-23,0-5 24,0 5-24,0 0 18,0 0-18,-5 5 19,-8 19-19,13-24 15,0 0-15,-16 44 16,9 21-16,7-65 11,0 0-11,6 77 12,13 13-12,-19-90 13,0 0-13,30 107 14,4 30-14,-34-137 14,0 0-14,38 147 14,3 10-14,-41-157 16,0 0-16,19 146 17,-20-24-17,1-122 15,0 0-15,-25 115 15,-26-6-15,51-109 21,0 0-21,-78 90 22,-21-19-22,99-71 12,0 0-12,-104 48 13,11-24-13,93-24 2,0 0-2,0 0-2321</inkml:trace>
  <inkml:trace contextRef="#ctx0" brushRef="#br0" timeOffset="163478.7828">22430 11190 987,'0'0'0,"0"0"0,-9-35 0,9 35 30,0 0-30,-9-26 31,2 2-31,7 24 100,0 0-100,4-28 101,8-1-101,-12 29 77,0 0-77,23-33 77,12 5-77,-35 28 68,0 0-68,46-27 69,9 2-69,-55 25 49,0 0-49,65-19 50,16 6-50,-81 13 24,0 0-24,83 0 25,-5 15-25,-78-15 31,0 0-31,64 33 31,-24 15-31,-40-48 30,0 0-30,20 61 30,-19-2-30,-1-59 28,0 0-28,-21 71 29,-26 7-29,47-78 27,0 0-27,-66 81 27,-15-5-27,81-76 21,0 0-21,-88 68 21,0-15-21,88-53 17,0 0-17,-103 49 17,-8-6-17,111-43 14,0 0-14,-106 45 14,14 2-14,92-47 14,0 0-14,-81 48 14,18-3-14,63-45 14,0 0-14,-44 40 14,24-4-14,20-36 13,0 0-13,2 30 13,23-6-13,-25-24 12,0 0-12,40 12 12,11-10-12,-51-2 10,0 0-10,66-7 11,17-12-11,-83 19 8,0 0-8,88-33 9,0-15-9,-88 48 7,0 0-7,83-59 7,-9-14-7,-74 73 4,0 0-4,64-85 4,-4-13-4,-60 98 3,0 0-3,42-111 4,-14-7-4,-28 118 0,0 0 0,11-114 0,-20 22 0,9 92-2,0 0 2,-23-78-2,-10 13 2,33 65-8,0 0 8,-36-40-7,1 24 7,35 16-2,0 0 2,-30 16-2,7 32 2,23-48 3,0 0-3,-16 69 4,9 16-4,7-85 23,0 0-23,9 109 23,16 28-23,-25-137 46,0 0-46,33 154 47,15 16-47,-48-170 48,0 0-48,46 173 49,-9-5-49,-37-168 42,0 0-42,0 0-1785</inkml:trace>
  <inkml:trace contextRef="#ctx0" brushRef="#br0" timeOffset="165024.1123">23847 11174 1233,'0'0'0,"0"0"0,0 0 59,0 0-59,16-27 59,-7 14-59,-9 13 142,0 0-142,19-12 142,11 0-142,-30 12 101,0 0-101,37-2 102,7 6-102,-44-4 60,0 0-60,46 21 61,0 15-61,-46-36 33,0 0-33,41 62 34,-13 30-34,-28-92 37,0 0-37,19 97 38,-10-5-38,-9-92 37,0 0-37,4 90 37,-6-11-37,2-79 38,0 0-38,-4 75 38,-3-11-38,7-64 39,0 0-39,-7 43 40,6-17-40,1-26 43,0 0-43,-2 16 43,2-16-43,0 0 52,0 0-52,0 0 52,16-25-52,-16 25 51,0 0-51,17-36 51,6-25-51,-23 61 46,0 0-46,27-65 47,3-1-47,-30 66 37,0 0-37,30-61 38,-11 6-38,-19 55 44,0 0-44,14-42 44,-5 18-44,-9 24 39,0 0-39,5-14 39,1 7-39,-6 7 39,0 0-39,7 0 40,5 4-40,-12-4 31,0 0-31,16 12 31,12 16-31,-28-28 23,0 0-23,34 33 23,-6 3-23,-28-36 14,0 0-14,32 40 14,3-1-14,-35-39 7,0 0-7,34 49 7,-6 8-7,-28-57 5,0 0-5,26 52 5,-3-7-5,-23-45 3,0 0-3,23 36 4,-9-11-4,-14-25 4,0 0-4,21 12 4,9-12-4,-30 0 2,0 0-2,38-9 3,4-12-3,-42 21 0,0 0 0,40-31 0,-2-16 0,-38 47-5,0 0 5,35-53-5,-3-3 5,-32 56-27,0 0 27,24-50-26,-11 7 26,-13 43-93,0 0 93,8-30-93,-4 3 93,-4 27-101,0 0 101,0-21-101,-7-2 101,7 23-82,0 0 82,-4-17-82,4 9 82,0 8-54,0 0 54,0 0-54,0 0 54,0 0-17,0 0 17,0 0-17,2 13 17,-2-13-5,0 0 5,2 23-4,1 6 4,-3-29 0,0 0 0,9 33 0,9 2 0,-18-35 7,0 0-7,21 31 7,0-2-7,-21-29 20,0 0-20,27 25 21,6-1-21,-33-24 39,0 0-39,37 15 40,-3-13-40,-34-2 56,0 0-56,30-9 57,-2-10-57,-28 19 41,0 0-41,28-26 41,-8-8-41,-20 34 29,0 0-29,12-38 29,-7-2-29,-5 40 21,0 0-21,-1-45 22,-12-2-22,13 47 14,0 0-14,-16-48 15,1-2-15,15 50 10,0 0-10,-15-44 11,1 11-11,14 33 9,0 0-9,-16-25 10,-8 7-10,24 18 7,0 0-7,-32-2 7,-10 20-7,42-18 7,0 0-7,-53 38 7,-11 21-7,64-59 4,0 0-4,-62 69 5,11-2-5,51-67 4,0 0-4,-37 66 4,16-4-4,21-62 3,0 0-3,-5 70 3,13 9-3,-8-79 3,0 0-3,25 73 4,14-12-4,-39-61 3,0 0-3,56 46 3,19-13-3,-75-33 2,0 0-2,79 23 3,4-9-3,-83-14 2,0 0-2,85 0 3,6-14-3,-91 14-1,0 0 1,87-25-1,-13-7 1,-74 32-25,0 0 25,65-52-24,-17-19 24,1 1-2169</inkml:trace>
  <inkml:trace contextRef="#ctx0" brushRef="#br0" timeOffset="165278.3087">25804 11323 1558,'0'0'0,"-2"-9"0,-3-13 0,5 22 0,0 0 0,-5-23 1,0 11-1,5 12-1,0 0 1,-8-5 0,0 3 0,8 2 34,0 0-34,-16 12 34,-7 16-34,23-28 80,0 0-80,-28 45 80,-4 11-80,32-56 87,0 0-87,-34 62 87,-5 2-87,39-64 101,0 0-101,-35 66 101,5 13-101,30-79 83,0 0-83,-19 85 83,17 2-83,2-87 72,0 0-72,18 76 73,13-19-73,-31-57 64,0 0-64,46 40 64,11-13-64,-57-27 55,0 0-55,63 16 56,6-13-56,-69-3 27,0 0-27,71-7 28,3-8-28,-74 15 9,0 0-9,70-21 9,-10-5-9,-60 26-1,0 0 1,50-38 0,-8-16 0,1-1-2028</inkml:trace>
  <inkml:trace contextRef="#ctx0" brushRef="#br0" timeOffset="165608.1291">26431 11541 1491,'0'0'0,"0"0"0,7-12 0,-7 12 29,0 0-29,5-16 30,-7 4-30,2 12 53,0 0-53,-10-8 54,-12-4-54,22 12 43,0 0-43,-21-9 43,-3 5-43,24 4 21,0 0-21,-22 2 22,3 5-22,19-7 26,0 0-26,-19 12 26,-3 7-26,22-19 45,0 0-45,-23 26 46,2 9-46,21-35 68,0 0-68,-19 40 68,3 6-68,16-46 76,0 0-76,-18 56 77,8 9-77,10-65 75,0 0-75,-6 68 75,5-13-75,1-55 62,0 0-62,3 45 62,4-17-62,-7-28 59,0 0-59,18 19 59,15-5-59,-33-14 53,0 0-53,46 5 54,11-12-54,-57 7 43,0 0-43,58-19 44,-3-12-44,-55 31 32,0 0-32,40-48 33,-15-20-33,-25 68 31,0 0-31,2-73 32,-30 11-32,28 62 23,0 0-23,-50-52 24,-19 16-24,69 36 20,0 0-20,-61-28 21,16 11-21,45 17 9,0 0-9,-26-9 10,17 11-10,0 1-2220</inkml:trace>
  <inkml:trace contextRef="#ctx0" brushRef="#br0" timeOffset="166539.0713">25755 11423 1300,'0'0'0,"0"0"0,12-26 0,-12 26 72,0 0-72,7-20 72,-3 6-72,-4 14 155,0 0-155,1-9 156,-1 9-156,0 0 115,0 0-115,8 7 115,-7 21-115,-1-28 89,0 0-89,-1 43 89,-3 11-89,4-54 47,0 0-47,-11 71 47,1 22-47,10-93 47,0 0-47,-11 111 47,-3 15-47,14-126 50,0 0-50,-10 144 50,1 20-50,9-164 48,0 0-48,-4 189 48,8 15-48,-4-204 55,0 0-55,7 203 56,0-18-56,-7-185 56,0 0-56,5 154 57,-1-37-57,-4-117 49,0 0-49,0 89 49,-6-18-49,6-71 38,0 0-38,-12 57 39,-7-19-39,19-38 30,0 0-30,-27 17 30,-8-24-30,35 7 20,0 0-20,-44-21 20,-15-11-20,59 32 12,0 0-12,-63-39 12,-6-2-12,69 41 3,0 0-3,-69-45 3,6-2-3,63 47 0,0 0 0,-66-53 0,-1-18 0,67 71-6,0 0 6,-61-77-6,15 5 6,46 72-19,0 0 19,-34-68-18,8 9 18,26 59-30,0 0 30,-21-50-29,8 12 29,13 38-36,0 0 36,0 0-2139</inkml:trace>
  <inkml:trace contextRef="#ctx0" brushRef="#br0" timeOffset="167066.3409">26762 10774 1143,'0'0'0,"0"0"0,0 0 46,0 0-46,20 4 46,-6 1-46,-14-5 104,0 0-104,21 26 104,13 28-104,-34-54 102,0 0-102,30 69 103,-6 16-103,-24-85 67,0 0-67,18 97 67,-9 15-67,-9-112 42,0 0-42,2 118 43,-6-2-43,4-116 32,0 0-32,-5 121 32,-2 4-32,7-125 25,0 0-25,-6 117 26,6-22-26,0-95 19,0 0-19,0 0-1441</inkml:trace>
  <inkml:trace contextRef="#ctx0" brushRef="#br0" timeOffset="167395.5263">26529 11520 1547,'0'0'0,"0"0"0,39-27 0,-39 27 51,0 0-51,41-32 52,14 0-52,-55 32 78,0 0-78,65-32 79,14 8-79,-79 24 46,0 0-46,78-14 47,-2 4-47,-76 10 36,0 0-36,67-5 36,-11 8-36,-56-3 28,0 0-28,53 7 29,6 14-29,-59-21 34,0 0-34,54 29 35,-8 11-35,-46-40 40,0 0-40,35 45 41,-10 0-41,-25-45 40,0 0-40,18 43 41,-8-3-41,-10-40 41,0 0-41,2 45 41,-7 4-41,5-49 40,0 0-40,-7 43 41,2-5-41,5-38 37,0 0-37,-2 29 38,2-11-38,0-18 32,0 0-32,0 7 32,0-7-32,0 0 29,0 0-29,3-9 29,3-20-29,-6 29 22,0 0-22,3-37 22,-5-3-22,1 1-1938</inkml:trace>
  <inkml:trace contextRef="#ctx0" brushRef="#br0" timeOffset="167527.9955">27304 11112 1759,'0'0'0,"0"0"0,11-4 0,-11 4 9,0 0-9,10 0 9,3 2-9,-13-2-2,0 0 2,0 0-1272</inkml:trace>
  <inkml:trace contextRef="#ctx0" brushRef="#br0" timeOffset="168282.3471">27936 11444 1110,'0'0'0,"0"0"0,0 0 0,0 0 0,0 0 0,0 0 0,11-22 0,-11 22 16,0 0-16,-2-9 17,-3 0-17,5 9 118,0 0-118,-11-3 118,-5 10-118,16-7 97,0 0-97,-25 14 98,-6 12-98,31-26 80,0 0-80,-36 33 81,-4 3-81,40-36 70,0 0-70,-39 40 71,7-1-71,32-39 65,0 0-65,-28 37 66,5 1-66,23-38 52,0 0-52,-16 40 53,9-2-53,7-38 65,0 0-65,-2 34 65,4-18-65,-2-16 60,0 0-60,23 9 61,26-6-61,-49-3 54,0 0-54,62-3 55,-4-16-55,-58 19 42,0 0-42,50-28 42,-6-10-42,-44 38 37,0 0-37,30-37 37,-11 8-37,-19 29 34,0 0-34,9-28 35,-9 2-35,0 26 27,0 0-27,-3-20 28,-1 2-28,4 18 23,0 0-23,-3-12 24,-1 5-24,4 7 18,0 0-18,0 0 19,0 0-19,0 0 15,0 0-15,-4 14 16,4 5-16,0-19 14,0 0-14,2 24 15,2 6-15,-4-30 13,0 0-13,10 34 13,8 10-13,-18-44 13,0 0-13,23 38 14,3-7-14,-26-31 12,0 0-12,43 24 12,22-5-12,-65-19 13,0 0-13,76 9 13,7-14-13,-83 5 13,0 0-13,85-25 14,-4-18-14,-81 43 16,0 0-16,86-55 17,10-9-17,-96 64 16,0 0-16,88-85 17,-9-33-17,-79 118 14,0 0-14,62-117 15,-27 18-15,-35 99 8,0 0-8,14-92 8,-22 4-8,8 88 3,0 0-3,-25-81 3,-12 15-3,37 66 1,0 0-1,-50-47 2,-8 19-2,58 28 0,0 0 0,-65-5 0,-8 17 0,73-12 0,0 0 0,-67 40 0,14 29 0,53-69 0,0 0 0,-35 80 0,21 5 0,14-85-1,0 0 1,-3 95 0,8 21 0,-5-116-1,0 0 1,17 112 0,10-13 0,-27-99-1,0 0 1,28 94-1,0 4 1,-28-98-1,0 0 1,23 90-1,-10-22 1,-13-68-2,0 0 2,3 53-2,-10-13 2,7-40-13,0 0 13,-14 21-13,-7-23 13,21 2-72,0 0 72,-32-22-72,-14-20 72,2 2-2166</inkml:trace>
  <inkml:trace contextRef="#ctx0" brushRef="#br0" timeOffset="168835.4751">28254 11609 1603,'0'0'0,"0"0"0,7-19 0,-7 19 0,0 0 0,10-18 0,6 4 0,-16 14-4,0 0 4,28-12-3,20 2 3,-48 10 13,0 0-13,58-7 14,8-2-14,-66 9 32,0 0-32,74-3 33,7-1-33,-81 4 51,0 0-51,79-1 52,-3 1-52,-76 0 53,0 0-53,65 1 54,-10 3-54,-55-4 55,0 0-55,57-4 56,4-1-56,-61 5 48,0 0-48,52-3 48,-24-1-48,-28 4 37,0 0-37,23 0 38,3 0-38,-26 0 32,0 0-32,25-1 33,-11-3-33,-14 4 21,0 0-21,9-2 22,-9 2-22,0 0 21,0 0-21,10 0 21,-2-1-21,-8 1 25,0 0-25,0 0 26,8-4-26,-8 4 25,0 0-25,0 0 26,0 0-26,0 0 28,0 0-28,9 5 29,-4-1-29,-5-4 24,0 0-24,15 3 25,6 4-25,-21-7 19,0 0-19,28 9 20,4-7-20,-32-2 16,0 0-16,39 0 16,12-2-16,-51 2 13,0 0-13,55-9 14,-4-6-14,-51 15 19,0 0-19,46-30 20,-11-1-20,-35 31 21,0 0-21,26-35 22,-8 3-22,-18 32 27,0 0-27,5-30 28,-15-4-28,10 34 30,0 0-30,-23-26 30,-11 5-30,34 21 26,0 0-26,-46-11 26,-12 8-26,58 3 16,0 0-16,-63 10 17,3 16-17,60-26 11,0 0-11,-57 42 12,2 13-12,55-55 6,0 0-6,-51 64 6,2 0-6,49-64 2,0 0-2,-41 66 3,16 0-3,25-66 4,0 0-4,-1 73 4,20 10-4,-19-83 6,0 0-6,34 76 7,10-12-7,-44-64 9,0 0-9,51 45 9,9-18-9,-60-27 13,0 0-13,71 16 14,8-11-14,-79-5 11,0 0-11,69 4 11,-22-4-11,-47 0 6,0 0-6,0 0-2229</inkml:trace>
  <inkml:trace contextRef="#ctx0" brushRef="#br0" timeOffset="177515.0932">15145 12688 606,'0'0'0,"0"0"0,0 0 0,0 0 35,0 0-35,7-17 35,-7 17-35,0 0 126,0 0-126,7-12 127,-5 3-127,-2 9 141,0 0-141,2-10 142,1 1-142,-3 9 92,0 0-92,2-10 92,-2 10-92,0 0 66,0 0-66,0 0 67,4-7-67,-4 7 50,0 0-50,0 0 50,0 0-50,0 0 41,0 0-41,0 0 41,0 0-41,0 0 36,0 0-36,0 0 36,-6 17-36,6-17 28,0 0-28,-12 32 29,-6 16-29,18-48 29,0 0-29,-19 57 29,-2 0-29,21-57 24,0 0-24,-18 56 25,4-10-25,14-46 26,0 0-26,-9 47 27,7 5-27,2-52 43,0 0-43,6 55 43,4 2-43,-10-57 46,0 0-46,21 52 46,15-7-46,-36-45 48,0 0-48,46 37 49,8-11-49,-54-26 36,0 0-36,64 12 36,3-7-36,-67-5 40,0 0-40,78-4 40,15-8-40,-93 12 42,0 0-42,92-17 43,-6 1-43,-86 16 41,0 0-41,73-13 42,-17 6-42,-56 7 35,0 0-35,37-7 35,-14 5-35,-23 2 23,0 0-23,14 0 24,-5 0-24,-9 0 16,0 0-16,0 0 16,7-2-16,-7 2 5,0 0-5,0 0 6,9 4-6,0-1-2007</inkml:trace>
  <inkml:trace contextRef="#ctx0" brushRef="#br0" timeOffset="177846.1599">15772 12896 1435,'0'0'0,"0"0"0,0 0 0,0 0 62,0 0-62,0 0 62,0 0-62,0 0 81,0 0-81,0 0 81,17 0-81,-17 0 37,0 0-37,14 4 38,18 8-38,-32-12 11,0 0-11,37 17 12,9 4-12,-46-21 3,0 0-3,53 29 3,2 11-3,-55-40 6,0 0-6,51 52 6,-11 17-6,-40-69 12,0 0-12,25 73 13,-16-7-13,-9-66 17,0 0-17,-18 60 17,-28 4-17,46-64 20,0 0-20,-58 64 21,-12 11-21,70-75 20,0 0-20,-74 67 20,1-13-20,73-54 13,0 0-13,0 0-1433</inkml:trace>
  <inkml:trace contextRef="#ctx0" brushRef="#br0" timeOffset="180126.1231">26065 12365 427,'0'0'0,"-28"-16"0,28 16 37,0 0-37,-21-8 37,2 1-37,19 7 109,0 0-109,-16-5 110,2-4-110,14 9 102,0 0-102,-9-9 103,2 2-103,7 7 80,0 0-80,0 0 81,-7-3-81,7 3 52,0 0-52,0 0 53,0 0-53,0 0 39,0 0-39,0 0 40,0 0-40,0 0 29,0 0-29,3-7 30,-3 7-30,0 0 24,0 0-24,0 0 24,9 0-24,-9 0 16,0 0-16,12 3 17,13 4-17,-25-7 17,0 0-17,41 5 18,12 4-18,-53-9 28,0 0-28,68 11 29,21-8-29,-89-3 42,0 0-42,102 12 43,20 11-43,-122-23 44,0 0-44,137 24 44,22 0-44,-159-24 37,0 0-37,178 24 37,18 2-37,-196-26 29,0 0-29,202 24 30,-7-3-30,-195-21 21,0 0-21,195 12 22,0-8-22,-195-4 13,0 0-13,198 3 14,-4-1-14,-194-2 11,0 0-11,189 3 11,-5 6-11,-184-9 9,0 0-9,172 10 10,-11 3-10,-161-13 9,0 0-9,138 10 9,-29 4-9,-109-14 13,0 0-13,95 17 14,-8-1-14,-87-16 15,0 0-15,65 14 15,-26-8-15,-39-6 18,0 0-18,23 4 18,-5-1-18,-18-3 20,0 0-20,14 2 20,-2-4-20,-12 2 19,0 0-19,11-1 19,-2-1-19,-9 2 18,0 0-18,0 0-1535</inkml:trace>
  <inkml:trace contextRef="#ctx0" brushRef="#br0" timeOffset="181882.3828">17566 12413 292,'0'0'0,"0"0"0,0 0 0,0 0 67,0 0-67,0 0 67,0 0-67,0 0 135,0 0-135,0 0 135,0 0-135,0 0 135,0 0-135,0 0 135,0 0-135,0 0 101,0 0-101,0 0 102,0 0-102,0 0 63,0 0-63,0 0 63,36 9-63,-36-9 45,0 0-45,46 3 45,12-8-45,-58 5 35,0 0-35,72-3 36,18-1-36,-90 4 27,0 0-27,104-5 27,11-2-27,-115 7 39,0 0-39,129-7 40,24 7-40,-153 0 36,0 0-36,164 2 37,29 3-37,-193-5 45,0 0-45,204 5 45,10 2-45,-214-7 47,0 0-47,217 4 47,-3-1-47,-214-3 47,0 0-47,195 5 48,-15 4-48,-180-9 44,0 0-44,145 10 45,-41 1-45,-104-11 39,0 0-39,73 7 40,-33-4-40,-40-3 33,0 0-33,25 2 34,-13-2-34,-12 0 24,0 0-24,-5 9 25,-25 13-25,30-22 19,0 0-19,0 0-1623</inkml:trace>
  <inkml:trace contextRef="#ctx0" brushRef="#br0" timeOffset="183313.6982">17741 12945 1255,'18'-9'0,"24"-12"0,-42 21 37,0 0-37,39-21 37,-16 8-37,-23 13 109,0 0-109,5-11 110,-21 1-110,16 10 100,0 0-100,-28-9 101,-14 7-101,42 2 69,0 0-69,-50 6 70,-4 7-70,54-13 40,0 0-40,-52 21 41,6 5-41,46-26 36,0 0-36,-42 35 37,5 10-37,37-45 31,0 0-31,-28 57 31,12 12-31,16-69 22,0 0-22,-7 73 23,14-7-23,-7-66 20,0 0-20,12 53 20,11-6-20,-23-47 16,0 0-16,34 47 17,10 1-17,-44-48 12,0 0-12,51 49 12,11-4-12,-62-45 10,0 0-10,63 39 11,-4 3-11,-59-42 8,0 0-8,40 36 8,-22-8-8,-18-28 8,0 0-8,-11 24 8,-31 12-8,42-36 7,0 0-7,-55 30 8,-7-8-8,62-22 7,0 0-7,-60 18 8,0-10-8,60-8 9,0 0-9,-58 4 10,0-6-10,58 2 12,0 0-12,-50-3 13,10-1-13,40 4 22,0 0-22,-28-7 22,12-5-22,16 12 19,0 0-19,-6-15 20,17-4-20,-11 19 17,0 0-17,27-18 17,22 1-17,-49 17 13,0 0-13,62-14 13,3 9-13,2 0-1827</inkml:trace>
  <inkml:trace contextRef="#ctx0" brushRef="#br0" timeOffset="183609.7108">18170 13457 1625,'0'0'0,"0"0"0,0 0 0,0 0 37,0 0-37,-21 3 37,15 6-37,6-9 13,0 0-13,-8 31 13,-7 33-13,15-64 54,0 0-54,-10 81 54,6 4-54,4-85 56,0 0-56,6 92 57,8 15-57,-14-107 51,0 0-51,17 106 51,3-11-51,-20-95 65,0 0-65,21 90 65,-3-3-65,-18-87 57,0 0-57,14 83 57,-11-6-57,-3-77 39,0 0-39,-3 66 40,-10-17-40,13-49 25,0 0-25,-23 34 25,-8-11-25,31-23 13,0 0-13,-36 3 13,-6-22-13,1 0-1776</inkml:trace>
  <inkml:trace contextRef="#ctx0" brushRef="#br0" timeOffset="184781.6481">17820 13500 1524,'0'0'0,"0"0"0,30-43 0,-30 43 31,0 0-31,29-33 32,10 5-32,-39 28 46,0 0-46,40-17 46,1 7-46,-41 10 42,0 0-42,46 1 42,3 10-42,-49-11 25,0 0-25,53 19 26,10 14-26,-63-33 26,0 0-26,62 46 27,-5 15-27,-57-61 31,0 0-31,47 64 32,-20-2-32,-27-62 38,0 0-38,16 52 39,-11-16-39,-5-36 34,0 0-34,-14 25 34,-18-6-34,32-19 28,0 0-28,-42 14 28,-6-7-28,48-7 28,0 0-28,-48 0 29,8-4-29,40 4 26,0 0-26,-30-5 27,12 1-27,18 4 23,0 0-23,-7-3 23,7-9-23,0 12 21,0 0-21,13-17 21,18-3-21,-31 20 17,0 0-17,46-22 17,21 5-17,-67 17 12,0 0-12,74-18 13,-1-2-13,-73 20 5,0 0-5,74-25 6,-5-1-6,-69 26 2,0 0-2,67-26 2,-7 4-2,-60 22-1,0 0 1,47-21-1,-17 4 1,-30 17-15,0 0 15,22-14-15,-10 5 15,-12 9-25,0 0 25,0 0-25,2-8 25,-2 8-24,0 0 24,-9 3-23,-2 9 23,11-12-20,0 0 20,-14 19-19,-4 14 19,18-33-8,0 0 8,-15 38-7,4-1 7,11-37-1,0 0 1,-5 31-1,6-7 1,-1-24 0,0 0 0,9 21 1,9-2-1,-18-19 5,0 0-5,28 14 6,13-6-6,-41-8 11,0 0-11,44 0 12,0-14-12,-44 14 31,0 0-31,41-29 31,-3-14-31,-38 43 28,0 0-28,39-61 29,0-6-29,-39 67 25,0 0-25,34-69 26,-15 8-26,-19 61 20,0 0-20,7-50 21,-12 10-21,5 40 16,0 0-16,-16-31 17,-11 5-17,27 26 13,0 0-13,-33-16 14,-4 13-14,37 3 11,0 0-11,-39 7 12,-3 10-12,42-17 10,0 0-10,-44 24 11,-11 6-11,55-30 8,0 0-8,-55 45 9,7 14-9,48-59 8,0 0-8,-38 72 8,8 13-8,30-85 6,0 0-6,-14 78 7,14-14-7,0-64 4,0 0-4,22 54 5,19-8-5,-41-46 4,0 0-4,53 44 5,16-3-5,-69-41 3,0 0-3,74 31 4,14-13-4,-88-18 1,0 0-1,95 3 1,4-12-1,-99 9-8,0 0 8,101-19-8,-11-15 8,-90 34-35,0 0 35,81-45-34,0-9 34,-81 54-76,0 0 76,69-61-75,-12-11 75,-57 72-103,0 0 103,38-73-102,-13 13 102,-25 60-72,0 0 72,14-56-72,-12 16 72,-2 40-31,0 0 31,-5-29-31,-6 12 31,11 17-17,0 0 17,-12-11-16,-8 6 16,20 5-2,0 0 2,-28 7-1,-11 15 1,39-22 2,0 0-2,-44 39 3,2 14-3,42-53 14,0 0-14,-34 63 15,15 9-15,19-72 41,0 0-41,-13 71 41,12-9-41,1-62 55,0 0-55,7 59 56,9-2-56,-16-57 51,0 0-51,17 56 51,8-8-51,-25-48 50,0 0-50,34 38 50,8-13-50,-42-25 45,0 0-45,53 8 46,10-16-46,-63 8 39,0 0-39,64-23 40,-6-19-40,-58 42 30,0 0-30,60-48 31,7-2-31,-67 50 14,0 0-14,58-56 15,-12 8-15,-46 48 10,0 0-10,32-47 10,-18 4-10,-14 43 5,0 0-5,4-42 6,-11 11-6,7 31 3,0 0-3,-9-24 3,-2 9-3,11 15 2,0 0-2,-12-2 2,-2 10-2,14-8 1,0 0-1,-11 23 1,-1 15-1,12-38 0,0 0 0,-2 45 1,16 0-1,-14-45 0,0 0 0,16 42 1,4-6-1,-20-36 0,0 0 0,21 38 1,3 4-1,-24-42 1,0 0-1,16 36 1,-5-15-1,-11-21 0,0 0 0,9 12 0,1-5 0,-10-7 0,0 0 0,0 0-1962</inkml:trace>
  <inkml:trace contextRef="#ctx0" brushRef="#br0" timeOffset="185189.0921">20242 13491 1625,'0'0'0,"0"0"0,21-3 0,-21 3 73,0 0-73,18 0 73,-6 0-73,-12 0 64,0 0-64,23 12 64,17 9-64,-40-21 11,0 0-11,50 19 11,6-5-11,-56-14 6,0 0-6,60 3 6,7-8-6,-67 5 2,0 0-2,64-21 3,-9-15-3,-55 36 1,0 0-1,44-42 2,-13 4-2,-31 38 2,0 0-2,22-36 3,-14 1-3,-8 35 4,0 0-4,-5-33 4,-5 1-4,10 32 8,0 0-8,-16-33 9,-2 8-9,18 25 13,0 0-13,-26-19 13,-3 14-13,29 5 19,0 0-19,-26 12 19,-2 18-19,28-30 21,0 0-21,-27 43 22,-1-1-22,28-42 25,0 0-25,-21 57 26,7 15-26,14-72 28,0 0-28,-4 85 28,13 12-28,-9-97 27,0 0-27,14 104 27,2-2-27,-16-102 28,0 0-28,11 104 29,-15 0-29,4-104 32,0 0-32,-16 97 33,-14-16-33,30-81 48,0 0-48,-37 71 49,2-4-49,35-67 46,0 0-46,-37 61 46,1-11-46,36-50 24,0 0-24,-31 38 25,-5-15-25,36-23 0,0 0 0,-40 5 1,-11-19-1,1-2-1890</inkml:trace>
  <inkml:trace contextRef="#ctx0" brushRef="#br0" timeOffset="185454.9743">20101 14168 1603,'0'0'0,"7"-14"0,12-26 0,-19 40 24,0 0-24,26-55 25,15-7-25,-41 62 45,0 0-45,48-59 46,-1 10-46,-47 49 39,0 0-39,57-38 39,8 4-39,-65 34 26,0 0-26,69-26 26,0 5-26,-69 21 22,0 0-22,67-14 23,-9 12-23,-58 2 28,0 0-28,42-3 28,-15 3-28,-27 0 27,0 0-27,21 3 28,-7 10-28,-14-13 26,0 0-26,14 17 27,-5 2-27,-9-19 23,0 0-23,4 26 23,-8 5-23,4-31 18,0 0-18,-5 31 19,-2-5-19,7-26 15,0 0-15,-4 23 16,6-1-16,-2-22 15,0 0-15,5 17 15,2-4-15,-7-13 13,0 0-13,14 6 13,9-4-13,-23-2 11,0 0-11,0 0-1638</inkml:trace>
  <inkml:trace contextRef="#ctx0" brushRef="#br0" timeOffset="185597.5962">20926 13284 1558,'0'0'0,"0"0"0,23 7 0,-23-7 39,0 0-39,18 7 39,-7 1-39,-11-8 46,0 0-46,12 18 46,6 27-46,1 1-1236</inkml:trace>
  <inkml:trace contextRef="#ctx0" brushRef="#br0" timeOffset="186476.9974">21299 13422 1166,'0'0'0,"0"0"0,0 0 0,0 0 0,0 0 0,-16-22 0,7 15 0,9 7 9,0 0-9,-16 0 10,-9 5-10,25-5 80,0 0-80,-30 17 80,-5 9-80,35-26 80,0 0-80,-37 44 80,0 20-80,37-64 68,0 0-68,-30 69 68,12 7-68,18-76 73,0 0-73,-3 66 74,8-11-74,-5-55 75,0 0-75,20 54 75,15 1-75,-35-55 65,0 0-65,40 49 65,5-6-65,-45-43 68,0 0-68,58 26 69,14-19-69,-72-7 62,0 0-62,83-7 63,4-12-63,-87 19 48,0 0-48,86-33 48,1-9-48,-87 42 38,0 0-38,88-48 38,-7 5-38,-81 43 24,0 0-24,65-38 24,-17 6-24,-48 32 14,0 0-14,26-33 15,-15-3-15,-11 36 4,0 0-4,-5-36 5,-18 3-5,23 33 1,0 0-1,-37-23 2,-20 11-2,57 12 0,0 0 0,-60 2 0,2 15 0,58-17-1,0 0 1,-51 28 0,8 7 0,43-35 0,0 0 0,-37 36 0,6 0 0,31-36 0,0 0 0,-23 35 0,10-6 0,13-29 0,0 0 0,4 35 1,15 10-1,-19-45 2,0 0-2,27 38 2,8-10-2,-35-28 4,0 0-4,42 19 4,8-14-4,-50-5 5,0 0-5,51-5 6,-3-16-6,-48 21 5,0 0-5,38-26 5,-6 0-5,-32 26 4,0 0-4,23-29 5,-12 1-5,-11 28 4,0 0-4,1-26 5,-4 5-5,3 21 4,0 0-4,-7-15 4,-2 6-4,9 9 2,0 0-2,-9-5 3,9 5-3,0 0 1,0 0-1,-9-7 1,9 7-1,0 0 0,0 0 0,0 0 0,9 9 0,-9-9 0,0 0 0,20 12 0,18 10 0,-38-22-1,0 0 1,46 24-1,6 1 1,-52-25-1,0 0 1,56 12 0,13-7 0,-69-5-1,0 0 1,81-4 0,18-8 0,-99 12 1,0 0-1,108-26 1,8-15-1,-116 41 3,0 0-3,113-66 3,0-33-3,-113 99 2,0 0-2,88-105 3,-31 5-3,-57 100 2,0 0-2,26-108 2,-26-3-2,0 111 0,0 0 0,-21-105 0,-20 29 0,41 76 0,0 0 0,-51-57 0,-11 17 0,62 40-3,0 0 3,-61-28-3,2 11 3,59 17-6,0 0 6,-47 0-6,17 17 6,30-17-10,0 0 10,-20 35-9,8 18 9,12-53-12,0 0 12,-5 71-11,8 21 11,-3-92-8,0 0 8,9 95-8,2-5 8,-11-90-6,0 0 6,14 101-5,-2 11 5,-12-112-2,0 0 2,7 109-1,-5-19 1,-2-90-1,0 0 1,-2 78 0,-1-4 0,3-74 0,0 0 0,-7 59 0,-1-24 0,8-35-3,0 0 3,-8 19-2,-5-12 2,1 0-1871</inkml:trace>
  <inkml:trace contextRef="#ctx0" brushRef="#br0" timeOffset="186822.0097">22333 13711 1603,'0'0'0,"0"-5"0,2-16 0,-2 21 5,0 0-5,14-26 5,14-3-5,-28 29 12,0 0-12,46-26 13,16 7-13,-62 19 9,0 0-9,72-12 9,7 7-9,-79 5 17,0 0-17,89 0 17,1 7-17,-90-7 33,0 0-33,79 10 34,-12 2-34,-67-12 42,0 0-42,62 12 43,-6-12-43,-56 0 42,0 0-42,53-3 42,-3-4-42,-50 7 29,0 0-29,44-7 30,-16 2-30,-28 5 35,0 0-35,20-2 35,-10 4-35,-10-2 30,0 0-30,0 0 31,9 10-31,-9-10 25,0 0-25,-7 17 26,-13 20-26,20-37 20,0 0-20,-22 45 20,0 1-20,22-46 23,0 0-23,-14 33 23,7-10-23,7-23 23,0 0-23,2 22 23,7 2-23,-9-24 23,0 0-23,16 23 24,8-7-24,-24-16 21,0 0-21,32 8 22,9-4-22,-41-4 17,0 0-17,46-4 18,-2-4-18,-44 8 19,0 0-19,0 0-1773</inkml:trace>
  <inkml:trace contextRef="#ctx0" brushRef="#br0" timeOffset="186943.8209">23404 13291 1591,'0'0'0,"0"0"0,0 0 0,0 0 44,0 0-44,0 0 45,12 19-45,-12-19 26,0 0-26,18 20 27,23 22-27,-41-42 6,0 0-6,54 57 6,13 14-6,1-5-1249</inkml:trace>
  <inkml:trace contextRef="#ctx0" brushRef="#br0" timeOffset="187632.2568">24029 13561 1054,'0'0'0,"-7"-11"0,-14-15 0,21 26 11,0 0-11,-25-29 12,-3 3-12,28 26 22,0 0-22,-29-17 22,5 5-22,24 12 53,0 0-53,-23-9 54,9 11-54,14-2 56,0 0-56,-14 12 56,-4 10-56,18-22 49,0 0-49,-18 33 49,1 10-49,17-43 43,0 0-43,-16 49 44,3 6-44,13-55 51,0 0-51,-7 56 52,6-5-52,1-51 61,0 0-61,5 44 61,7-6-61,-12-38 59,0 0-59,20 41 59,4 10-59,-24-51 51,0 0-51,25 45 51,-7-20-51,-18-25 60,0 0-60,16 18 61,-2-6-61,-14-12 66,0 0-66,17 2 66,6-11-66,-23 9 57,0 0-57,16-24 58,-16-18-58,0 42 50,0 0-50,-5-50 50,-4-4-50,9 54 42,0 0-42,-7-58 42,10-12-42,-3 70 31,0 0-31,11-76 32,7-5-32,-18 81 23,0 0-23,21-69 23,5 17-23,-26 52 18,0 0-18,27-38 18,1 13-18,-28 25 9,0 0-9,28-15 10,8 8-10,-36 7 5,0 0-5,40 3 6,8 13-6,-48-16 2,0 0-2,46 24 2,3 7-2,-49-31 1,0 0-1,48 42 1,-4 13-1,-44-55 0,0 0 0,33 61 0,-15 5 0,-18-66-2,0 0 2,4 57-2,-17-12 2,13-45-2,0 0 2,-21 38-2,-5-9 2,26-29-3,0 0 3,-27 24-2,6-6 2,21-18-1,0 0 1,-16 12-1,5-5 1,11-7-1,0 0 1,0 0 0,0 0 0,0 0 0,0 0 0,16 1 1,25-6-1,-41 5 2,0 0-2,55-8 3,13-3-3,-68 11 5,0 0-5,75-12 5,-1-2-5,-74 14 12,0 0-12,70-19 13,-10-3-13,-60 22 17,0 0-17,53-18 17,-9 5-17,-44 13 18,0 0-18,41-11 18,1 9-18,-42 2 18,0 0-18,41 2 18,-4 9-18,-37-11 12,0 0-12,41 20 12,-3 12-12,-38-32 8,0 0-8,41 45 9,-2 12-9,-39-57 6,0 0-6,39 67 7,1 9-7,-40-76 1,0 0-1,43 78 2,6-12-2,-49-66 0,0 0 0,0 0-2109</inkml:trace>
  <inkml:trace contextRef="#ctx0" brushRef="#br0" timeOffset="194104.8003">9718 14397 751,'0'0'0,"0"0"0,0 0 0,0 0 58,0 0-58,0 0 59,-30-6-59,30 6 123,0 0-123,-15-1 123,-10-6-123,25 7 120,0 0-120,-28-9 121,-1-1-121,29 10 94,0 0-94,-24-11 95,13 1-95,11 10 56,0 0-56,-5-11 57,1-1-57,4 12 49,0 0-49,0-15 49,4-3-49,-4 18 38,0 0-38,9-22 38,10 0-38,-19 22 29,0 0-29,21-21 29,2 2-29,-23 19 21,0 0-21,28-19 22,1 1-22,-29 18 19,0 0-19,33-20 19,6 4-19,-39 16 15,0 0-15,42-10 16,4 4-16,-46 6 13,0 0-13,43 4 14,-8 11-14,-35-15 17,0 0-17,26 26 18,-3 11-18,-23-37 17,0 0-17,9 45 17,-14 8-17,5-53 19,0 0-19,-23 70 20,-12 14-20,35-84 17,0 0-17,-53 84 17,-7-15-17,60-69 14,0 0-14,-67 59 15,7-13-15,60-46 12,0 0-12,-48 35 13,20-16-13,28-19 9,0 0-9,-21 14 10,1-2-10,20-12 10,0 0-10,-18 10 11,10-5-11,8-5 13,0 0-13,0 0 13,-14 11-13,14-11 14,0 0-14,-6 3 14,6-3-14,0 0 17,0 0-17,0 0 17,-3 9-17,3-9 19,0 0-19,14 3 20,21-4-20,-35 1 21,0 0-21,50-7 21,8-4-21,-58 11 16,0 0-16,74-12 16,11 2-16,-85 10 12,0 0-12,81-9 12,-14 6-12,-67 3 12,0 0-12,63-7 12,-6 0-12,-57 7 6,0 0-6,47-2 7,-9 9-7,-38-7 3,0 0-3,0 0-1837</inkml:trace>
  <inkml:trace contextRef="#ctx0" brushRef="#br0" timeOffset="194583.5738">9194 14120 1759,'-7'46'0,"-12"81"0,19-127 80,0 0-80,-20 169 80,12 18-80,8-187 119,0 0-119,5 185 120,18-15-120,-23-170 75,0 0-75,44 156 75,25-9-75,-69-147 42,0 0-42,77 124 42,3-30-42,-80-94 19,0 0-19,86 67 20,10-30-20,-96-37 14,0 0-14,104 14 15,9-27-15,-113 13 14,0 0-14,121-45 14,19-32-14,-140 77 18,0 0-18,139-116 18,-6-23-18,-133 139 13,0 0-13,118-171 14,-7-26-14,-111 197 25,0 0-25,72-199 26,-52 6-26,-20 193 25,0 0-25,-27-171 26,-47 29-26,74 142 34,0 0-34,-113-111 34,-30 34-34,143 77 24,0 0-24,-158-52 24,-10 24-24,168 28 7,0 0-7,-154 3 7,20 37-7,134-40-1,0 0 1,0 0-2027</inkml:trace>
  <inkml:trace contextRef="#ctx0" brushRef="#br0" timeOffset="197061.8376">11864 14431 1255,'0'0'0,"0"0"0,0 0 0,0 0 86,0 0-86,0 0 86,-17-15-86,17 15 131,0 0-131,0 0 132,0 0-132,0 0 97,0 0-97,14 13 97,7 15-97,-21-28 65,0 0-65,19 43 66,3 16-66,-22-59 37,0 0-37,14 71 38,-4 5-38,-10-76 37,0 0-37,7 83 38,-7 13-38,0-96 40,0 0-40,-5 90 41,-4-21-41,9-69 40,0 0-40,-12 57 40,-2-14-40,14-43 37,0 0-37,-16 33 38,5-10-38,11-23 44,0 0-44,-8 13 45,2-7-45,6-6 57,0 0-57,-9-11 57,-5-20-57,14 31 57,0 0-57,-16-55 58,6-35-58,10 90 40,0 0-40,-9-106 40,0-19-40,9 125 31,0 0-31,-5-138 31,5-18-31,0 156 27,0 0-27,5-150 28,16 15-28,-21 135 23,0 0-23,32-116 23,5 26-23,-37 90 20,0 0-20,50-68 21,10 20-21,-60 48 14,0 0-14,67-24 15,-4 15-15,-63 9 11,0 0-11,62 16 11,-11 25-11,-51-41 3,0 0-3,44 64 4,-12 23-4,-32-87 0,0 0 0,18 97 0,-22-1 0,4-96-2,0 0 2,-18 97-1,-10 9 1,28-106-4,0 0 4,-37 95-4,-2-20 4,39-75-5,0 0 5,-44 57-5,-5-18 5,49-39-5,0 0 5,-51 30-4,-2-11 4,53-19-3,0 0 3,-43 14-3,12-7 3,31-7-2,0 0 2,-27 1-2,9 1 2,18-2-2,0 0 2,-10 0-2,10 0 2,0 0-3,0 0 3,0 11-2,14 13 2,-14-24-3,0 0 3,26 34-3,17 6 3,-43-40-2,0 0 2,58 43-2,9 1 2,-67-44-2,0 0 2,69 36-2,-2-5 2,-67-31-2,0 0 2,67 26-2,-2-5 2,-65-21-3,0 0 3,62 19-2,-12-2 2,-50-17-8,0 0 8,40 12-8,1-3 8,-41-9-23,0 0 23,31 3-23,5-6 23,1 0-2136</inkml:trace>
  <inkml:trace contextRef="#ctx0" brushRef="#br0" timeOffset="197900.3339">12809 14776 1715,'0'0'0,"0"0"0,0 0 0,0 0 56,0 0-56,0 0 56,-8-6-56,8 6 102,0 0-102,0 9 102,4 19-102,-4-28 70,0 0-70,5 43 71,4 16-71,-9-59 37,0 0-37,16 59 37,7-9-37,-23-50 28,0 0-28,23 38 29,0-9-29,-23-29 21,0 0-21,23 23 22,0-8-22,-23-15 17,0 0-17,26 4 17,1-9-17,-27 5 14,0 0-14,26-16 14,-3-10-14,-23 26 22,0 0-22,18-40 23,-2-13-23,-16 53 34,0 0-34,12-64 35,-3-6-35,-9 70 32,0 0-32,3-64 32,-6 18-32,3 46 28,0 0-28,-13-38 28,-2 10-28,15 28 21,0 0-21,-22-17 22,-13 10-22,35 7 14,0 0-14,-42 7 15,-20 15-15,62-22 11,0 0-11,-65 43 11,3 21-11,62-64 8,0 0-8,-58 80 8,21 8-8,37-88 6,0 0-6,-22 85 6,14-11-6,8-74 4,0 0-4,7 71 4,16-1-4,-23-70 3,0 0-3,40 62 3,11-5-3,-51-57 3,0 0-3,67 42 4,18-18-4,-85-24 3,0 0-3,92 0 4,-2-26-4,-90 26 7,0 0-7,99-47 7,8-19-7,-107 66 9,0 0-9,106-72 9,-7-4-9,-99 76 9,0 0-9,90-82 10,-18-1-10,-72 83 9,0 0-9,55-80 10,-25 16-10,-30 64 9,0 0-9,9-51 9,-21 14-9,12 37 9,0 0-9,-27-26 9,-10 14-9,37 12 8,0 0-8,-44 0 9,-2 11-9,46-11 5,0 0-5,-49 24 5,-1 12-5,50-36 6,0 0-6,-44 52 6,7 14-6,37-66 6,0 0-6,-26 71 6,15-6-6,11-65 6,0 0-6,0 59 7,11-7-7,-11-52 6,0 0-6,24 44 7,13-13-7,-37-31 6,0 0-6,41 17 6,5-15-6,-46-2 4,0 0-4,49-14 4,1-14-4,-50 28 2,0 0-2,51-36 2,2-9-2,-53 45 1,0 0-1,49-56 1,-13-9-1,-36 65 0,0 0 0,22-70 1,-13 8-1,-9 62 0,0 0 0,0-48 1,-9 15-1,9 33 1,0 0-1,-8-19 1,-6 14-1,14 5 1,0 0-1,-23 7 1,-9 20-1,32-27 4,0 0-4,-34 52 4,3 29-4,31-81 8,0 0-8,-27 90 8,2 6-8,25-96 10,0 0-10,-21 105 11,4 13-11,17-118 11,0 0-11,-11 116 11,-3-19-11,14-97 12,0 0-12,-9 100 13,4 9-13,5-109 13,0 0-13,-2 99 14,2-25-14,0-74 12,0 0-12,2 52 12,-1-21-12,-1-31 9,0 0-9,0 21 10,0-9-10,0-12 9,0 0-9,0 0-2324</inkml:trace>
  <inkml:trace contextRef="#ctx0" brushRef="#br0" timeOffset="198115.3039">14187 15248 1479,'0'0'0,"0"0"0,0 0-23,0 0 23,0 0-1032</inkml:trace>
  <inkml:trace contextRef="#ctx0" brushRef="#br0" timeOffset="198924.2111">15435 15241 1703,'-11'29'0,"-21"53"0,32-82 63,0 0-63,-35 92 63,12-16-63,23-76 176,0 0-176,-19 53 177,10-18-177,9-35 94,0 0-94,-4 21 95,4-9-95,0-12 63,0 0-63,5-4 63,13-16-63,-18 20 47,0 0-47,21-54 47,-1-34-47,-20 88 34,0 0-34,17-113 34,6-20-34,-23 133 24,0 0-24,32-152 25,10-25-25,-42 177 20,0 0-20,52-178 21,9 3-21,-61 175 16,0 0-16,59-133 17,-6 50-17,-53 83 14,0 0-14,44-52 14,-4 24-14,-40 28 10,0 0-10,46 0 11,-2 21-11,-44-21 8,0 0-8,43 60 8,-8 46-8,-35-106 7,0 0-7,33 132 8,3 25-8,-36-157 5,0 0-5,44 180 5,2 14-5,-46-194 4,0 0-4,40 183 4,-4-13-4,-36-170 3,0 0-3,31 157 3,-8-4-3,-23-153 2,0 0-2,9 126 3,-12-33-3,3-93 0,0 0 0,-18 75 1,-16-9-1,34-66 0,0 0 0,0 0-2109</inkml:trace>
  <inkml:trace contextRef="#ctx0" brushRef="#br0" timeOffset="201205.3739">15096 15475 1905,'0'0'0,"0"0"0,26-9 0,-26 9 29,0 0-29,35-12 30,17-4-30,-52 16 48,0 0-48,54-19 49,3-1-49,-57 20 9,0 0-9,63-25 10,3-4-10,-66 29 1,0 0-1,72-31 1,13-4-1,-85 35 0,0 0 0,86-33 0,-5-3 0,-81 36 0,0 0 0,94-35 0,15 4 0,-109 31 0,0 0 0,108-21 0,-15 14 0,-93 7 2,0 0-2,80 2 3,-17 7-3,-63-9 7,0 0-7,52 12 8,-15 7-8,-37-19 10,0 0-10,24 31 11,-2 12-11,-22-43 13,0 0-13,17 49 13,-8 6-13,-9-55 16,0 0-16,9 52 16,-4-7-16,-5-45 20,0 0-20,9 40 21,5-5-21,-14-35 25,0 0-25,18 24 25,-1 0-25,-17-24 25,0 0-25,25 17 26,9 2-26,-34-19 45,0 0-45,33 9 46,-1-9-46,-32 0 66,0 0-66,30-9 67,2-10-67,-32 19 59,0 0-59,31-24 60,6-5-60,-37 29 48,0 0-48,38-28 49,0 4-49,-38 24 44,0 0-44,32-18 45,-5 5-45,-27 13 24,0 0-24,19-7 25,-1 8-25,-18-1 14,0 0-14,17 9 15,6 8-15,-23-17 10,0 0-10,21 21 10,2 3-10,-23-24 7,0 0-7,23 25 7,0 1-7,-23-26 7,0 0-7,25 22 7,0-5-7,-25-17 4,0 0-4,31 16 5,10-2-5,-41-14 3,0 0-3,44 8 4,7-6-4,-51-2 3,0 0-3,51-3 3,6-3-3,-57 6 3,0 0-3,55-6 4,-9 0-4,-46 6 3,0 0-3,40-5 3,-1-3-3,-39 8 8,0 0-8,39-11 8,-4 1-8,-35 10 14,0 0-14,37-12 14,7-2-14,-44 14 16,0 0-16,50-14 17,-6 4-17,-44 10 13,0 0-13,40-7 14,-1-4-14,-39 11 10,0 0-10,32-8 10,-13-3-10,-19 11 2,0 0-2,16-14 3,-2-5-3,-14 19 0,0 0 0,13-22 1,-3-2-1,-10 24 0,0 0 0,9-26 0,0 0 0,-9 26-1,0 0 1,9-28 0,-2 0 0,-7 28-1,0 0 1,5-24-1,-5 9 1,0 15-2,0 0 2,0-9-2,0 9 2,0 0-3,0 0 3,0 0-2,-12 0 2,12 0-4,0 0 4,-27 15-3,-13 18 3,40-33-4,0 0 4,-53 40-4,-14 7 4,67-47-4,0 0 4,-66 48-4,10-3 4,56-45-2,0 0 2,-46 37-2,16-10 2,30-27-1,0 0 1,-19 21 0,10-9 0,9-12 0,0 0 0,5 16 0,8 6 0,-13-22 0,0 0 0,28 19 0,14-8 0,-42-11 0,0 0 0,50 1 1,2-7-1,-52 6 0,0 0 0,50-13 1,-8 0-1,-42 13 0,0 0 0,36-21 1,-5-3-1,-31 24 0,0 0 0,27-28 1,-8-8-1,-19 36 1,0 0-1,16-42 1,-2-3-1,-14 45 1,0 0-1,9-40 2,-7 13-2,-2 27 2,0 0-2,2-20 2,-1 12-2,-1 8 2,0 0-2,0 0 3,-5 10-3,5-10 1,0 0-1,-9 24 2,2 20-2,7-44 0,0 0 0,-2 46 1,4-9-1,-2-37 0,0 0 0,11 29 0,10 2 0,-21-31-2,0 0 2,33 28-2,15-7 2,-48-21-4,0 0 4,60 12-3,12-10 3,-72-2-4,0 0 4,73-9-3,-8-12 3,-65 21-3,0 0 3,65-45-2,4-22 2,-69 67-2,0 0 2,69-87-2,0-8 2,-69 95-1,0 0 1,62-111-1,-13-22 1,-49 133-1,0 0 1,35-126-1,-17 25 1,-18 101-1,0 0 1,3-76-1,-10 21 1,7 55-2,0 0 2,-21-35-2,-7 23 2,28 12-3,0 0 3,-39 12-2,-12 19 2,51-31-6,0 0 6,-51 61-5,7 29 5,44-90-8,0 0 8,-36 105-8,13 4 8,23-109-14,0 0 14,-5 118-13,9 8 13,-4-126-17,0 0 17,14 118-17,9-28 17,-23-90-18,0 0 18,28 73-18,13-13 18,-41-60-8,0 0 8,49 44-7,9-17 7,-58-27-1,0 0 1,60 7-1,2-19 1,-62 12-1,0 0 1,64-26 0,8-12 0,-72 38 0,0 0 0,74-40 0,-2 1 0,-72 39 0,0 0 0,62-42 0,-21 2 0,-41 40 0,0 0 0,26-36 0,-15 10 0,-11 26-1,0 0 1,0-19 0,-9 7 0,9 12-2,0 0 2,-18-5-1,-6 6 1,24-1-4,0 0 4,-25 7-4,13 4 4,12-11-8,0 0 8,-8 19-7,3 12 7,5-31-9,0 0 9,0 34-8,4-2 8,-4-32-9,0 0 9,14 31-9,5-2 9,-19-29-9,0 0 9,28 24-9,8-5 9,-36-19-7,0 0 7,40 12-7,4-6 7,-44-6-7,0 0 7,50-7-7,6-9 7,-56 16-6,0 0 6,62-21-6,0-5 6,-62 26-4,0 0 4,55-34-4,-8-8 4,-47 42-3,0 0 3,36-48-2,-15 3 2,-21 45-1,0 0 1,5-40 0,-9 5 0,4 35-1,0 0 1,-8-26-1,-6 14 1,14 12-1,0 0 1,-20 4 0,-10 15 0,30-19-1,0 0 1,-25 33 0,11 12 0,14-45-3,0 0 3,-3 52-2,8 7 2,-5-59-1,0 0 1,14 58 0,4 3 0,-18-61-1,0 0 1,17 71 0,1 15 0,-18-86 0,0 0 0,11 87 0,-4-14 0,-7-73 0,0 0 0,0 65 0,-9-4 0,9-61 1,0 0-1,-16 59 2,-7-6-2,23-53 2,0 0-2,-30 44 2,-7-13-2,37-31 3,0 0-3,-44 15 4,-5-13-4,49-2 6,0 0-6,-48-10 7,6-8-7,42 18 10,0 0-10,-38-26 11,10-3-11,28 29 16,0 0-16,-23-24 17,13 7-17,10 17 19,0 0-19,3-18 20,13-6-20,-16 24 17,0 0-17,35-29 17,32-8-17,-67 37 15,0 0-15,83-53 15,20-30-15,-103 83 15,0 0-15,116-94 15,18-1-15,-134 95 13,0 0-13,129-106 13,-25 3-13,-104 103 11,0 0-11,73-92 12,-24 16-12,-49 76 5,0 0-5,23-61 6,-26 18-6,3 43 1,0 0-1,-20-33 1,-12 7-1,32 26 0,0 0 0,-40-16 0,-4 15 0,44 1-1,0 0 1,-43 8 0,12 10 0,31-18-2,0 0 2,-20 26-2,15 8 2,5-34-4,0 0 4,12 47-4,18 19 4,-30-66-7,0 0 7,39 69-6,5-3 6,-44-66-9,0 0 9,42 59-8,3-6 8,-45-53-13,0 0 13,38 54-12,-6 1 12,-32-55-13,0 0 13,21 54-12,-10-13 12,-11-41-12,0 0 12,0 35-11,-9-6 11,9-29-11,0 0 11,-21 21-10,-14-14 10,35-7-10,0 0 10,-39-9-10,0-13 10,39 22-10,0 0 10,-37-29-9,-9-13 9,46 42-8,0 0 8,-35-38-7,7 5 7,28 33-4,0 0 4,-16-29-4,16 1 4,0 28-3,0 0 3,14-24-3,16-4 3,-30 28-3,0 0 3,37-28-2,10-5 2,-47 33-2,0 0 2,53-38-2,13-7 2,-66 45-3,0 0 3,65-41-2,2 8 2,-67 33-2,0 0 2,62-26-2,-7 10 2,-55 16-2,0 0 2,40-8-1,-17 6 1,-23 2-1,0 0 1,18 3-1,-8 8 1,-10-11-1,0 0 1,13 19 0,1 10 0,-14-29 0,0 0 0,12 35 0,-5-2 0,-7-33 0,0 0 0,0 36 0,-5 6 0,5-42-1,0 0 1,-5 36 0,3-12 0,2-24-1,0 0 1,-2 19 0,2-1 0,0-18-1,0 0 1,2 13 0,0-4 0,-2-9-1,0 0 1,3 9 0,1-2 0,-4-7-1,0 0 1,10 5 0,10-2 0,-3 1-2069</inkml:trace>
  <inkml:trace contextRef="#ctx0" brushRef="#br0" timeOffset="201608.733">20896 15274 1659,'0'0'0,"0"0"0,48-5 0,-48 5 18,0 0-18,46-4 18,3 3-18,-49 1 33,0 0-33,52 0 33,4 0-33,-56 0 19,0 0-19,60-2 20,0-3-20,-60 5 3,0 0-3,55-7 3,-8 0-3,-47 7 0,0 0 0,32-9 1,-21-5-1,-11 14 0,0 0 0,-9-15 1,-19-3-1,28 18 1,0 0-1,-36-15 2,-2 4-2,38 11 3,0 0-3,-43-6 3,4 0-3,39 6 7,0 0-7,-35 0 8,3 6-8,32-6 12,0 0-12,-23 12 12,9 8-12,14-20 16,0 0-16,-3 37 17,12 16-17,-9-53 21,0 0-21,12 64 22,7 11-22,-19-75 28,0 0-28,23 71 28,4-12-28,-27-59 36,0 0-36,26 53 36,-3-3-36,-23-50 41,0 0-41,20 52 42,-6 5-42,-14-57 42,0 0-42,8 52 42,-8-14-42,0-38 41,0 0-41,-12 32 42,-13-3-42,25-29 40,0 0-40,-40 16 41,-11-18-41,51 2 37,0 0-37,-62-12 38,-16-7-38,78 19 29,0 0-29,0 0-1812</inkml:trace>
  <inkml:trace contextRef="#ctx0" brushRef="#br0" timeOffset="213335.3929">26191 14057 326,'0'0'0,"0"0"0,0 0 0,0 0 7,0 0-7,0 0 7,0 0-7,0 0 70,0 0-70,0 0 70,0 0-70,0 0 124,0 0-124,17-5 124,-17 5-124,0 0 128,0 0-128,0 0 129,0 0-129,0 0 71,0 0-71,7-5 72,-7 5-72,0 0 65,0 0-65,0 0 66,0 0-66,0 0 68,0 0-68,14 2 68,13 1-68,-27-3 60,0 0-60,48 5 61,20-3-61,-68-2 62,0 0-62,80 5 62,3 7-62,-83-12 55,0 0-55,84 12 56,12-1-56,-96-11 45,0 0-45,97 12 45,-5 7-45,-92-19 39,0 0-39,81 14 40,-19-4-40,-62-10 33,0 0-33,51 4 33,-11-3-33,-40-1 29,0 0-29,37 0 29,-3-5-29,-34 5 24,0 0-24,30-10 25,0-7-25,-30 17 10,0 0-10,26-21 10,-6-2-10,-20 23 0,0 0 0,17-24 0,-6 0 0,1-2-1525</inkml:trace>
  <inkml:trace contextRef="#ctx0" brushRef="#br0" timeOffset="213622.9704">27163 13742 1412,'0'0'0,"0"0"0,0 0 0,0 0 0,0 0 0,2 6 0,-2-6 0,0 0-1,0 0 1,9 10 0,3-1 0,-12-9 1,0 0-1,28 19 2,23 12-2,-51-31 22,0 0-22,59 50 23,-1 19-23,-58-69 60,0 0-60,49 78 61,-6 10-61,-43-88 80,0 0-80,26 101 81,-17-1-81,-9-100 84,0 0-84,-9 104 84,-19-11-84,28-93 61,0 0-61,-51 78 61,-27-15-61,78-63 47,0 0-47,-85 46 48,6-13-48,79-33 40,0 0-40,-69 23 41,14-11-41,55-12 28,0 0-28,-38 5 28,16-3-28,22-2 2,0 0-2,4-9 3,26-15-3,0 0-1641</inkml:trace>
  <inkml:trace contextRef="#ctx0" brushRef="#br0" timeOffset="214295.3221">28150 13796 1121,'0'0'0,"0"0"0,7-35 0,-7 35 10,0 0-10,8-31 10,3 7-10,-11 24 41,0 0-41,9-16 41,-4 10-41,-5 6 92,0 0-92,7 6 93,7 17-93,-14-23 72,0 0-72,9 43 72,-9 25-72,0-68 65,0 0-65,-2 90 65,1 22-65,1-112 61,0 0-61,5 113 62,7-13-62,-12-100 54,0 0-54,27 90 55,15 0-55,-42-90 44,0 0-44,48 76 45,1-24-45,-49-52 67,0 0-67,57 31 68,15-22-68,-72-9 65,0 0-65,81-17 66,7-25-66,-88 42 54,0 0-54,78-66 55,-16-19-55,-62 85 59,0 0-59,42-105 60,-15-25-60,-27 130 49,0 0-49,7-133 50,-20 7-50,13 126 42,0 0-42,-30-115 42,-16 6-42,46 109 34,0 0-34,-49-93 35,8 27-35,41 66 27,0 0-27,-24-45 28,11 21-28,13 24 5,0 0-5,13 5 6,24 35-6,-37-40 0,0 0 0,47 50 1,1 5-1,0 3-2052</inkml:trace>
  <inkml:trace contextRef="#ctx0" brushRef="#br0" timeOffset="214851.4916">29021 14487 1446,'0'0'0,"0"0"0,20-20 0,-20 20 48,0 0-48,28-24 49,20-12-49,-48 36 64,0 0-64,58-45 64,14-10-64,-72 55 62,0 0-62,76-68 62,5-25-62,-81 93 40,0 0-40,89-101 41,1 8-41,-90 93 31,0 0-31,79-83 32,-24 24-32,-55 59 21,0 0-21,33-42 22,-22 11-22,-11 31 21,0 0-21,-4-19 22,-10 9-22,14 10 17,0 0-17,-26-2 17,-11 4-17,37-2 16,0 0-16,-37 7 16,5 5-16,32-12 10,0 0-10,-20 17 11,13 6-11,7-23 8,0 0-8,7 27 8,15 11-8,-22-38 5,0 0-5,30 51 5,5 11-5,-35-62 4,0 0-4,35 69 4,-3 2-4,-32-71 5,0 0-5,23 69 5,-13-13-5,-10-56 4,0 0-4,-1 48 5,-15-8-5,16-40 5,0 0-5,-28 33 5,-11-9-5,39-24 5,0 0-5,-44 16 6,-8-8-6,52-8 7,0 0-7,-53 4 7,2-6-7,51 2 9,0 0-9,-46-9 9,9-6-9,37 15 9,0 0-9,-26-19 10,8-4-10,18 23 6,0 0-6,-7-21 7,9 6-7,-2 15 3,0 0-3,14-11 3,14 10-3,1-1-1632</inkml:trace>
  <inkml:trace contextRef="#ctx0" brushRef="#br0" timeOffset="215692.1817">30070 14024 1513,'0'0'0,"0"0"0,12 11 0,-12-11 42,0 0-42,11 7 43,-3 1-43,-8-8 88,0 0-88,9 14 88,4 12-88,-13-26 64,0 0-64,14 30 64,-2-1-64,-12-29 33,0 0-33,11 23 33,-4-8-33,-7-15 29,0 0-29,5 12 30,-2-3-30,-3-9 29,0 0-29,6 7 30,4-4-30,-10-3 30,0 0-30,29-1 30,24-8-30,-53 9 31,0 0-31,60-21 31,5-12-31,-65 33 29,0 0-29,62-53 29,-9-15-29,-53 68 27,0 0-27,42-69 28,-19 12-28,-23 57 23,0 0-23,5-50 24,-15 8-24,10 42 21,0 0-21,-23-36 21,-7 5-21,30 31 17,0 0-17,-37-23 17,-11 9-17,48 14 14,0 0-14,-50 0 14,-1 16-14,51-16 12,0 0-12,-44 27 13,7 12-13,37-39 8,0 0-8,-32 51 8,8 19-8,24-70 5,0 0-5,-18 78 5,9 3-5,9-81 3,0 0-3,-2 76 3,4-14-3,-2-62 3,0 0-3,7 49 3,2-15-3,-9-34 3,0 0-3,16 26 4,9-5-4,-25-21 4,0 0-4,46 9 4,26-13-4,-72 4 4,0 0-4,83-15 5,0-16-5,-83 31 8,0 0-8,76-49 8,-8-20-8,-68 69 8,0 0-8,64-81 9,-2-9-9,-62 90 8,0 0-8,51-85 9,-19 23-9,-32 62 13,0 0-13,16-45 14,-18 17-14,2 28 10,0 0-10,-9-24 10,-3 5-10,12 19 6,0 0-6,-14-11 7,1 9-7,13 2 4,0 0-4,-10 7 4,1 5-4,9-12 3,0 0-3,-4 18 3,4 8-3,0-26 0,0 0 0,9 33 1,10 12-1,-19-45 0,0 0 0,29 55 0,13 16 0,-42-71 0,0 0 0,42 69 0,-6-8 0,-36-61-1,0 0 1,19 52 0,-17-9 0,-2-43-1,0 0 1,-20 36 0,-24-6 0,44-30-1,0 0 1,-56 27-1,-2-1 1,58-26-1,0 0 1,-52 26 0,17 0 0,35-26 0,0 0 0,-21 23 0,14-8 0,7-15 0,0 0 0,5 12 1,11-1-1,-16-11 1,0 0-1,39 5 1,30-2-1,-69-3 0,0 0 0,83 2 1,1-2-1,-84 0-1,0 0 1,87-5-1,1-7 1,2 0-1951</inkml:trace>
  <inkml:trace contextRef="#ctx0" brushRef="#br0" timeOffset="216412.7868">31550 13988 1155,'0'0'0,"0"0"0,2-34 0,-2 34 162,0 0-162,3-30 162,1 6-162,-4 24 88,0 0-88,5-21 88,1 11-88,-6 10 64,0 0-64,8-5 65,5-2-65,-13 7 31,0 0-31,32 0 31,31 3-31,-63-3 17,0 0-17,80 12 17,8 11-17,-88-23 13,0 0-13,81 41 13,-14 27-13,-67-68 23,0 0-23,49 71 23,-22-4-23,-27-67 27,0 0-27,7 61 27,-18-18-27,11-43 29,0 0-29,-17 33 30,-3-16-30,20-17 34,0 0-34,-23 11 35,-1-10-35,24-1 28,0 0-28,-23-8 29,7-11-29,16 19 21,0 0-21,-5-30 22,8-11-22,-3 41 29,0 0-29,11-52 29,8-16-29,-19 68 30,0 0-30,27-69 30,8-2-30,-35 71 28,0 0-28,39-59 29,1 21-29,-40 38 25,0 0-25,39-22 25,-5 13-25,-34 9 24,0 0-24,38 5 24,8 7-24,-46-12 19,0 0-19,41 19 20,-13 2-20,-28-21 9,0 0-9,25 28 9,1 13-9,-26-41-2,0 0 2,23 37-1,-12-13 1,1 0-1861</inkml:trace>
  <inkml:trace contextRef="#ctx0" brushRef="#br0" timeOffset="217193.8206">32521 14018 1311,'0'0'0,"0"0"0,0 0 0,0 0 8,0 0-8,-9 8 8,9-8-8,0 0 16,0 0-16,0 0 17,0 0-17,0 0 27,0 0-27,11 7 27,-4-7-27,-7 0 24,0 0-24,14-3 25,9-4-25,-23 7 26,0 0-26,33-11 26,6-3-26,-39 14 34,0 0-34,37-19 35,-9-6-35,-28 25 37,0 0-37,27-28 38,-8 4-38,-19 24 39,0 0-39,13-23 40,-6 1-40,-7 22 31,0 0-31,-4-23 31,-10 6-31,14 17 28,0 0-28,-23-12 28,-10 5-28,33 7 26,0 0-26,-41-2 26,-8 9-26,49-7 25,0 0-25,-52 16 25,-1 9-25,53-25 24,0 0-24,-49 40 25,7 16-25,42-56 24,0 0-24,-34 64 25,11 3-25,23-67 22,0 0-22,-10 66 22,11-11-22,-1-55 35,0 0-35,13 49 36,10-6-36,-23-43 41,0 0-41,31 36 41,6-1-41,-37-35 45,0 0-45,57 22 46,24-13-46,-81-9 37,0 0-37,92-5 38,0-14-38,-92 19 29,0 0-29,88-30 30,-16-11-30,-72 41 24,0 0-24,60-48 25,-9-8-25,-51 56 26,0 0-26,36-57 26,-19-7-26,-17 64 14,0 0-14,-1-57 14,-19 5-14,20 52 7,0 0-7,-28-38 8,-4 14-8,32 24 4,0 0-4,-35-12 4,-4 13-4,39-1 3,0 0-3,-39 18 3,0 18-3,39-36 3,0 0-3,-31 50 3,8 12-3,23-62 2,0 0-2,-13 64 3,12-10-3,1-54 2,0 0-2,5 43 2,5-13-2,-10-30 1,0 0-1,20 27 1,8-1-1,-28-26 0,0 0 0,32 23 1,0-11-1,-32-12 0,0 0 0,38 3 1,14-8-1,-52 5 0,0 0 0,51-14 1,-5-10-1,-46 24 0,0 0 0,39-26 1,-8-8-1,-31 34 1,0 0-1,27-35 1,-10-1-1,-17 36 1,0 0-1,13-33 2,-6 7-2,-7 26 2,0 0-2,0-17 2,-4 4-2,4 13 3,0 0-3,-10 2 3,-8 12-3,18-14 3,0 0-3,-23 23 3,-5 11-3,28-34 5,0 0-5,-30 42 6,-4 10-6,34-52 6,0 0-6,-30 67 7,7 27-7,23-94 8,0 0-8,-12 102 9,9 3-9,3-105 19,0 0-19,3 118 20,2 13-20,-5-131 25,0 0-25,4 127 26,-11-25-26,7-102 31,0 0-31,-13 88 32,-4-15-32,17-73 25,0 0-25,-18 50 25,1-21-25,17-29 9,0 0-9,-11 4 9,4-28-9,0-1-2145</inkml:trace>
  <inkml:trace contextRef="#ctx0" brushRef="#br0" timeOffset="217374.0678">33416 14120 1317,'1'22'0,"-1"-22"3,0 0-3,4 68 4,-2 6-4,-1-1-933</inkml:trace>
  <inkml:trace contextRef="#ctx0" brushRef="#br0" timeOffset="226831.496">3339 5804 639,'0'0'0,"0"0"0,0 0 61,0 0-61,0 0 62,0 0-62,0 0 90,0 0-90,0 0 90,0 0-90,0 0 84,0 0-84,-21 9 85,21 3-85,0-12 75,0 0-75,3 17 75,6 6-75,-9-23 41,0 0-41,11 38 41,1 23-41,-12-61 37,0 0-37,5 72 37,-5 16-37,0-88 43,0 0-43,0 101 44,-3 10-44,3-111 44,0 0-44,0 112 45,7-6-45,-7-106 53,0 0-53,17 97 54,3-14-54,-20-83 48,0 0-48,23 81 49,-2 4-49,-21-85 45,0 0-45,14 72 45,-10-11-45,-4-61 33,0 0-33,-13 48 34,-13-3-34,26-45 19,0 0-19,0 0-1420</inkml:trace>
  <inkml:trace contextRef="#ctx0" brushRef="#br0" timeOffset="227209.5073">2824 6806 1289,'0'0'0,"0"0"0,0 0 0,0 0 42,0 0-42,-7-24 42,7 14-42,0 10 69,0 0-69,0-9 70,0 2-70,0 7 42,0 0-42,0-5 42,0 5-42,0 0 22,0 0-22,12-9 23,-2 11-23,-10-2 13,0 0-13,22 7 14,6 8-14,-28-15 12,0 0-12,40 25 13,10 20-13,-50-45 17,0 0-17,53 60 17,2 16-17,-55-76 21,0 0-21,58 78 22,-7-10-22,-51-68 33,0 0-33,46 60 34,-2-8-34,-44-52 37,0 0-37,35 45 38,2-12-38,-37-33 37,0 0-37,36 21 37,1-14-37,-37-7 38,0 0-38,37-12 38,2-21-38,-39 33 36,0 0-36,33-40 36,1-8-36,-34 48 31,0 0-31,28-49 31,4-11-31,-32 60 37,0 0-37,31-61 37,1 0-37,-32 61 35,0 0-35,27-51 35,1 14-35,-28 37 31,0 0-31,0 0-1719</inkml:trace>
  <inkml:trace contextRef="#ctx0" brushRef="#br0" timeOffset="229460.5624">986 8495 1163,'0'0'0,"0"0"161,0 0-161,-14-24 161,2 9-161,12 15 120,0 0-120,-5-13 121,-1 5-121,6 8 69,0 0-69,0 0 69,15 3-69,-15-3 57,0 0-57,14 18 58,3 21-58,-17-39 38,0 0-38,14 57 38,-1 28-38,-13-85 29,0 0-29,14 90 29,0 2-29,-14-92 24,0 0-24,21 76 24,2-14-24,-23-62 25,0 0-25,27 51 26,6-15-26,-33-36 30,0 0-30,39 17 30,10-20-30,-49 3 28,0 0-28,46-21 29,-9-12-29,-37 33 27,0 0-27,36-48 28,-10-11-28,-26 59 34,0 0-34,16-66 34,-4-12-34,-12 78 33,0 0-33,6-71 34,-3 19-34,-3 52 42,0 0-42,4-36 43,-4 15-43,0 21 36,0 0-36,0-12 37,-4 7-37,4 5 26,0 0-26,0 0 27,9 12-27,-9-12 18,0 0-18,11 21 18,4 6-18,-15-27 14,0 0-14,20 37 15,8 4-15,-28-41 12,0 0-12,35 44 12,10-3-12,-45-41 7,0 0-7,40 35 8,1-6-8,-41-29 6,0 0-6,37 17 6,0-6-6,-37-11 3,0 0-3,39-4 4,-2-13-4,-37 17 3,0 0-3,35-31 3,-7-14-3,-28 45 1,0 0-1,30-55 2,-7 1-2,-23 54 1,0 0-1,20-52 1,-12 10-1,-8 42 0,0 0 0,4-27 1,-4 11-1,0 16 0,0 0 0,-4-12 0,4 12 0,0 0-1,0 0 1,-14 0-1,2 12 1,12-12-2,0 0 2,-5 18-2,5 13 2,0-31-4,0 0 4,8 33-3,10 10 3,-18-43-3,0 0 3,28 40-3,16 5 3,-44-45-4,0 0 4,59 39-4,4-6 4,-63-33-2,0 0 2,64 21-2,-4-12 2,-60-9-1,0 0 1,58-4-1,-12-13 1,-46 17-1,0 0 1,40-28-1,-4-10 1,-36 38-1,0 0 1,26-43-1,-12-2 1,-14 45-1,0 0 1,9-45 0,-14 17 0,5 28 0,0 0 0,-9-22 0,-3 8 0,12 14 0,0 0 0,-14-7 0,-1 4 0,15 3 0,0 0 0,-17 1 0,-10 8 0,27-9 0,0 0 0,-26 12 0,3 9 0,23-21 0,0 0 0,-11 29 0,8 14 0,3-43 0,0 0 0,9 44 0,12 2 0,-21-46 0,0 0 0,28 39 0,9-10 0,-37-29 0,0 0 0,44 24 0,11-8 0,-55-16 0,0 0 0,55 5 0,-2-7 0,-53 2 0,0 0 0,42-10 1,-12-6-1,-30 16 1,0 0-1,14-14 2,-9 2-2,-5 12 2,0 0-2,-10-15 3,-26-10-3,36 25 4,0 0-4,-49-20 5,-11 8-5,60 12 3,0 0-3,-56-13 4,22 3-4,34 10 2,0 0-2,-32-14 2,-3-10-2,35 24 1,0 0-1,-28-28 1,15-5-1,13 33 0,0 0 0,0-39 1,13-1-1,-13 40 0,0 0 0,23-40 0,14 4 0,-37 36 0,0 0 0,44-30 0,11 3 0,-55 27 0,0 0 0,54-21 0,-4 2 0,-50 19 0,0 0 0,40-11 0,-8 10 0,-32 1 0,0 0 0,28 7 0,-7 12 0,-21-19 0,0 0 0,18 26 0,0 6 0,-18-32 0,0 0 0,14 40 0,-4 5 0,-10-45-1,0 0 1,13 50 0,-4 8 0,-9-58-1,0 0 1,14 53 0,-5 3 0,-9-56-2,0 0 2,14 39-1,0-9 1,-14-30-2,0 0 2,16 15-1,-6-6 1,-10-9-1,0 0 1,9-5 0,9-9 0,-18 14-1,0 0 1,14-29 0,-5-25 0,-9 54 0,0 0 0,12-61 0,4-3 0,-16 64 1,0 0-1,18-67 2,-1 1-2,-17 66 6,0 0-6,21-55 6,-5 10-6,-16 45 8,0 0-8,16-33 8,-7 16-8,-9 17 11,0 0-11,11 1 12,-3 15-12,-8-16 8,0 0-8,13 28 9,6 10-9,-19-38 7,0 0-7,18 43 7,1 5-7,-19-48 4,0 0-4,21 52 5,2 5-5,-23-57 2,0 0-2,27 52 3,5-7-3,-32-45 1,0 0-1,37 37 1,10-17-1,-47-20 0,0 0 0,55 0 0,5-20 0,-60 20-5,0 0 5,0 0-2149</inkml:trace>
  <inkml:trace contextRef="#ctx0" brushRef="#br0" timeOffset="229654.5969">3436 7554 1849,'0'0'0,"0"0"0,0 0 0,0 0 41,0 0-41,0 0 41,0 0-41,0 0 64,0 0-64,25 36 64,-9 1-64,-16-37 31,0 0-31,21 57 31,2 27-31,-23-84 7,0 0-7,23 101 8,0-6-8,-23-95 0,0 0 0,23 104 0,3 8 0,-26-112-2,0 0 2,32 106-2,-2-13 2,-30-93-7,0 0 7,28 83-7,-5-5 7,-2 0-1529</inkml:trace>
  <inkml:trace contextRef="#ctx0" brushRef="#br0" timeOffset="230227.1235">3104 8487 1468,'0'0'0,"0"0"0,9-19 0,-9 19 34,0 0-34,14-19 34,6-2-34,-20 21 65,0 0-65,31-21 65,13-10-65,-44 31 38,0 0-38,59-36 38,15-8-38,-74 44 34,0 0-34,88-52 35,4-6-35,-92 58 31,0 0-31,90-66 31,0-7-31,-90 73 21,0 0-21,81-83 21,-9 0-21,-72 83 13,0 0-13,55-73 14,-25 21-14,-30 52 14,0 0-14,14-36 15,-9 15-15,-5 21 9,0 0-9,4-8 10,-4 8-10,0 0 11,0 0-11,-9-7 12,-3 10-12,12-3 14,0 0-14,-9 21 15,4 31-15,5-52 17,0 0-17,3 64 18,11 10-18,-14-74 20,0 0-20,27 73 20,1-6-20,-28-67 19,0 0-19,27 70 20,-8 2-20,-19-72 39,0 0-39,21 73 40,2-12-40,-23-61 58,0 0-58,18 48 59,-4-22-59,-14-26 59,0 0-59,17 10 60,-2-13-60,-15 3 56,0 0-56,17-24 56,1-18-56,-18 42 56,0 0-56,14-50 56,-3-4-56,-11 54 41,0 0-41,7-52 42,-6 7-42,-1 45 37,0 0-37,0-32 38,-1 11-38,1 21 26,0 0-26,0-16 27,0 4-27,0 12 18,0 0-18,1-7 18,-1 7-18,0 0 14,0 0-14,22 11 15,1 6-15,-23-17 13,0 0-13,28 28 14,11 8-14,-39-36 7,0 0-7,40 41 8,3 8-8,-43-49 3,0 0-3,44 50 4,-4-7-4,-40-43 3,0 0-3,36 31 4,-8-15-4,-28-16 2,0 0-2,28-3 2,-2-18-2,-26 21 0,0 0 0,23-40 0,-1-12 0,1 0-2214</inkml:trace>
  <inkml:trace contextRef="#ctx0" brushRef="#br0" timeOffset="230464.7237">4592 7332 1513,'0'0'0,"0"0"0,-11-8 0,11 8 56,0 0-56,-9-4 57,2 11-57,7-7 84,0 0-84,-1 26 85,1 19-85,0-45 68,0 0-68,1 52 68,8 12-68,-9-64 37,0 0-37,18 66 37,8 5-37,-26-71 28,0 0-28,36 76 29,10 17-29,-46-93 32,0 0-32,54 87 32,4-13-32,-58-74 34,0 0-34,59 71 35,-5-3-35,-54-68 31,0 0-31,50 60 32,-10-15-32,-40-45 13,0 0-13,41 33 14,-4-14-14,-37-19 1,0 0-1,35 0 1,-1-10-1,1-1-1656</inkml:trace>
  <inkml:trace contextRef="#ctx0" brushRef="#br0" timeOffset="230884.5985">5084 8016 1479,'0'0'0,"0"0"0,-14-14 0,14 14 26,0 0-26,-12-12 27,10 2-27,2 10 50,0 0-50,5-6 50,8-1-50,-13 7 55,0 0-55,19 0 55,13 7-55,-32-7 54,0 0-54,40 9 54,6 7-54,-46-16 49,0 0-49,53 12 49,5 0-49,-58-12 43,0 0-43,55 5 44,-5-3-44,-50-2 36,0 0-36,42-4 36,-10-10-36,-32 14 39,0 0-39,24-22 40,-4-11-40,-20 33 33,0 0-33,14-36 34,-2-2-34,-12 38 30,0 0-30,6-33 30,-10 12-30,4 21 25,0 0-25,-7-19 25,-2 2-25,9 17 22,0 0-22,-16-12 22,2 8-22,14 4 17,0 0-17,-14 9 18,-4 13-18,18-22 18,0 0-18,-5 33 19,19 16-19,-14-49 20,0 0-20,36 53 20,22 4-20,-58-57 23,0 0-23,69 71 24,6 26-24,-75-97 41,0 0-41,78 104 41,-18 3-41,-60-107 49,0 0-49,53 116 49,-12 14-49,-41-130 53,0 0-53,23 125 54,-27-8-54,4-117 42,0 0-42,-23 113 42,-14 8-42,37-121 34,0 0-34,-63 102 35,-24-26-35,87-76 25,0 0-25,-102 54 25,-8-11-25,110-43 8,0 0-8,-107 24 9,-3-17-9,110-7 0,0 0 0,0 0-2245</inkml:trace>
  <inkml:trace contextRef="#ctx0" brushRef="#br0" timeOffset="232190.4253">5794 7644 684,'0'0'0,"38"-33"0,-38 33 53,0 0-53,25-33 54,-4-7-54,-21 40 189,0 0-189,15-48 189,-3-4-189,-12 52 188,0 0-188,5-54 188,-5 2-188,0 52 130,0 0-130,0-43 131,2 9-131,-2 34 75,0 0-75,7-32 75,2 5-75,-9 27 67,0 0-67,19-25 68,11 8-68,-30 17 56,0 0-56,43-3 57,10 10-57,-53-7 44,0 0-44,58 26 44,-4 17-44,-54-43 36,0 0-36,46 69 36,-5 23-36,-41-92 28,0 0-28,32 93 28,-9-18-28,-23-75 23,0 0-23,17 60 24,-8-13-24,-9-47 22,0 0-22,5 28 23,-1-11-23,-4-17 22,0 0-22,0 7 23,0-7-23,0 0 23,0 0-23,-9-4 23,-5-20-23,14 24 28,0 0-28,-14-36 29,2-13-29,12 49 33,0 0-33,-6-67 33,6-23-33,0 90 39,0 0-39,9-92 40,2 18-40,-11 74 37,0 0-37,17-59 38,1 17-38,-18 42 32,0 0-32,18-27 33,-1 6-33,-17 21 26,0 0-26,20-12 27,3 8-27,-23 4 20,0 0-20,23 4 21,-1 8-21,-22-12 14,0 0-14,30 17 15,2 2-15,-32-19 5,0 0-5,36 18 5,4 1-5,-40-19 0,0 0 0,46 8 1,-4-3-1,-42-5-3,0 0 3,39 0-3,-5-5 3,-34 5-49,0 0 49,24-7-49,-9 6 49,-15 1-85,0 0 85,8-4-84,-8 4 84,0 0-80,0 0 80,0 0-79,0 0 79,0 0-62,0 0 62,0 0-61,-12-5 61,12 5-47,0 0 47,-18 9-47,-10 3 47,28-12-31,0 0 31,-26 15-31,6 3 31,20-18-16,0 0 16,-12 20-16,0 17 16,12-37-3,0 0 3,-8 43-3,0 5 3,8-48 0,0 0 0,-4 49 1,16-4-1,-12-45 8,0 0-8,20 43 8,8-1-8,-28-42 17,0 0-17,39 27 17,7-6-17,-46-21 22,0 0-22,53 7 23,1-9-23,-54 2 21,0 0-21,46-12 22,-14-5-22,-32 17 22,0 0-22,12-28 22,-19-5-22,7 33 20,0 0-20,-15-36 20,-21-9-20,36 45 19,0 0-19,-40-40 19,-6-5-19,46 45 20,0 0-20,-39-34 20,16 16-20,23 18 17,0 0-17,-11-12 17,3 7-17,8 5 14,0 0-14,0 0 15,-9-7-15,9 7 14,0 0-14,-4-9 15,8 1-15,-4 8 13,0 0-13,9-12 13,15-4-13,-24 16 11,0 0-11,39-22 12,7-3-12,-46 25 10,0 0-10,53-24 11,-2-5-11,-51 29 10,0 0-10,44-31 10,-3 1-10,-41 30 8,0 0-8,28-29 8,-7-2-8,-21 31 7,0 0-7,14-25 8,-5 6-8,-9 19 5,0 0-5,9-12 5,-4 7-5,-5 5 3,0 0-3,0 0 3,14 12-3,-14-12 0,0 0 0,9 28 1,4 10-1,-13-38 0,0 0 0,15 52 0,7 15 0,-22-67 0,0 0 0,26 85 1,8 33-1,-34-118 1,0 0-1,44 128 1,10 10-1,-54-138 3,0 0-3,59 142 3,-1 2-3,-58-144 9,0 0-9,42 143 9,-10 1-9,-32-144 20,0 0-20,21 125 20,-8-34-20,-13-91 32,0 0-32,0 77 32,-4-17-32,4-60 21,0 0-21,-12 49 22,1-10-22,11-39 13,0 0-13,0 0-2226</inkml:trace>
  <inkml:trace contextRef="#ctx0" brushRef="#br0" timeOffset="232792.1141">6724 7369 987,'0'0'0,"26"-16"0,-26 16 89,0 0-89,14-14 90,-5-5-90,-9 19 188,0 0-188,4-19 188,-8 5-188,4 14 114,0 0-114,-3-12 115,1 5-115,2 7 69,0 0-69,0 0 69,-9-8-69,9 8 44,0 0-44,-9 0 45,-8 0-45,17 0 34,0 0-34,-30 24 35,-4 28-35,34-52 29,0 0-29,-32 69 29,15 9-29,17-78 32,0 0-32,0 86 32,10 8-32,-10-94 32,0 0-32,30 93 32,16 4-32,-46-97 29,0 0-29,58 85 30,11-33-30,-69-52 36,0 0-36,80 35 36,10-18-36,-90-17 62,0 0-62,82-2 62,-9-19-62,-73 21 53,0 0-53,70-38 53,-6-12-53,-64 50 30,0 0-30,0 0-1923</inkml:trace>
  <inkml:trace contextRef="#ctx0" brushRef="#br0" timeOffset="233152.6045">7054 7049 1737,'0'0'0,"0"0"0,-23-19 0,23 19 73,0 0-73,-18-21 74,8-7-74,10 28 85,0 0-85,-9-31 86,5-4-86,4 35 34,0 0-34,9-34 35,10 4-35,-19 30 5,0 0-5,36-20 6,10 9-6,-46 11 2,0 0-2,54-2 2,5 11-2,-59-9 1,0 0-1,61 29 1,-2 27-1,-59-56 1,0 0-1,56 64 1,-8 9-1,-48-73 1,0 0-1,28 72 1,-28-6-1,0-66 6,0 0-6,-18 61 6,-15-8-6,33-53 14,0 0-14,-41 47 15,2-18-15,39-29 19,0 0-19,-28 19 19,5-10-19,23-9 44,0 0-44,-18 0 45,1-12-45,17 12 45,0 0-45,-14-19 46,5-7-46,9 26 38,0 0-38,0 0-1772</inkml:trace>
  <inkml:trace contextRef="#ctx0" brushRef="#br0" timeOffset="233311.194">7865 7126 1759,'0'0'0,"0"0"0,0 0 0,0 0 67,0 0-67,0 0 68,0 0-68,0 0 73,0 0-73,-12 25 74,21-1-74,-9-24 21,0 0-21,0 0-1487</inkml:trace>
  <inkml:trace contextRef="#ctx0" brushRef="#br0" timeOffset="234458.2339">909 10532 1043,'-21'16'0,"21"-16"69,0 0-69,-37 27 70,5-8-70,32-19 58,0 0-58,-21 18 58,7-10-58,14-8 29,0 0-29,0 0 29,14-5-29,-14 5 22,0 0-22,26-14 23,13-8-23,-39 22 13,0 0-13,51-33 14,16-10-14,-67 43 23,0 0-23,92-52 24,28-2-24,-120 54 26,0 0-26,145-50 27,40-7-27,-185 57 26,0 0-26,231-78 27,36-26-27,-267 104 24,0 0-24,303-109 24,34 9-24,-337 100 34,0 0-34,344-99 35,-10-10-35,-334 109 37,0 0-37,349-109 37,17-3-37,-366 112 36,0 0-36,347-106 36,-26 0-36,-321 106 40,0 0-40,290-96 41,-34 13-41,-256 83 34,0 0-34,219-61 35,-36 26-35,-183 35 33,0 0-33,129-19 34,-50 11-34,-79 8 35,0 0-35,43-4 36,-22 9-36,-21-5 26,0 0-26,0 14 26,-23 9-26,23-23 27,0 0-27,0 0-1599</inkml:trace>
  <inkml:trace contextRef="#ctx0" brushRef="#br0" timeOffset="244729.3823">4632 9359 572,'0'0'0,"0"0"0,0 0 42,0 0-42,0 0 43,0 0-43,0 0 111,0 0-111,0 0 112,0 0-112,0 0 131,0 0-131,0 0 132,0 0-132,0 0 120,0 0-120,-17 5 121,17-5-121,0 0 63,0 0-63,-5 4 64,5-4-64,0 0 65,0 0-65,0 0 66,22-13-66,-22 13 56,0 0-56,50-19 56,43-10-56,-93 29 51,0 0-51,127-49 51,38-23-51,-165 72 46,0 0-46,203-73 46,44 0-46,-247 73 37,0 0-37,266-72 37,6-4-37,-272 76 29,0 0-29,266-82 29,-13-9-29,-253 91 29,0 0-29,231-78 29,-26 14-29,-205 64 27,0 0-27,178-66 27,-23-2-27,-155 68 23,0 0-23,131-72 24,-27-10-24,-104 82 23,0 0-23,85-69 24,-8 17-24,-77 52 18,0 0-18,73-41 19,4 10-19,-77 31 8,0 0-8,73-18 9,-12 20-9,-61-2 1,0 0-1,0 0-1696</inkml:trace>
  <inkml:trace contextRef="#ctx0" brushRef="#br0" timeOffset="251123.7068">27733 14907 247,'0'0'0,"0"0"0,-26 7 0,26-7 36,0 0-36,-20 7 36,8-2-36,12-5 90,0 0-90,-9 2 91,4 0-91,5-2 76,0 0-76,0 0 77,0 0-77,0 0 64,0 0-64,0 8 65,0-8-65,0 0 38,0 0-38,0 0 39,1 9-39,-1-9 31,0 0-31,0 0 32,6 7-32,-6-7 25,0 0-25,0 0 26,5 7-26,-5-7 24,0 0-24,5 7 24,6 6-24,-11-13 19,0 0-19,25 21 19,15 3-19,-40-24 17,0 0-17,44 25 18,-3-8-18,-41-17 15,0 0-15,39 14 15,0 0-15,-39-14 14,0 0-14,37 12 15,1-4-15,-38-8 13,0 0-13,38 7 13,-3-1-13,-35-6 12,0 0-12,39 5 12,5 2-12,-44-7 14,0 0-14,40 7 14,-11-4-14,-29-3 17,0 0-17,33 4 17,15 1-17,-48-5 15,0 0-15,49 5 15,-1-5-15,-48 0 17,0 0-17,53-2 18,12-1-18,-65 3 17,0 0-17,78-5 17,5-2-17,-83 7 15,0 0-15,83-6 15,1 5-15,-84 1 13,0 0-13,96 0 14,11 0-14,-107 0 11,0 0-11,118 0 12,6 0-12,-124 0 16,0 0-16,141 3 16,23 4-16,-164-7 18,0 0-18,193 10 19,34 1-19,-227-11 18,0 0-18,247 7 19,16-4-19,-263-3 18,0 0-18,265 0 18,7-2-18,-272 2 19,0 0-19,263-6 20,-9-5-20,-254 11 18,0 0-18,245-10 19,-10-1-19,-235 11 16,0 0-16,224-10 16,-14 1-16,-210 9 12,0 0-12,192-1 12,-15 6-12,-177-5 9,0 0-9,155 10 9,-21 4-9,-134-14 8,0 0-8,103 12 9,-33-5-9,1 0-1255</inkml:trace>
  <inkml:trace contextRef="#ctx0" brushRef="#br0" timeOffset="289904.3822">5310 6552 1099,'0'0'0,"0"0"0,0 0 0,0 0-6,0 0 6,14-24-5,-10 8 5,-4 16 3,0 0-3,0-15 3,-6-6-3,6 21 44,0 0-44,-7-19 45,2 3-45,5 16 69,0 0-69,-5-12 69,0 7-69,5 5 44,0 0-44,-9-5 44,-9 1-44,18 4 54,0 0-54,-30 9 55,-12 22-55,42-31 54,0 0-54,-44 50 54,-2 26-54,46-76 65,0 0-65,-44 82 65,10-3-65,34-79 82,0 0-82,-25 76 83,11 2-83,14-78 77,0 0-77,-2 70 77,11-13-77,-9-57 63,0 0-63,20 43 63,15-15-63,-35-28 60,0 0-60,46 8 60,12-11-60,-58 3 47,0 0-47,58-26 47,-1-24-47,-57 50 40,0 0-40,49-66 40,-10-12-40,-39 78 30,0 0-30,25-80 31,-4-4-31,-21 84 25,0 0-25,9-82 25,-13-3-25,4 85 26,0 0-26,-10-72 26,-3 23-26,13 49 23,0 0-23,-14-36 23,2 17-23,12 19 20,0 0-20,-5-9 21,5 9-21,0 0 17,0 0-17,-15-7 17,7 11-17,8-4 12,0 0-12,-9 22 13,3 27-13,6-49 8,0 0-8,0 60 8,15 11-8,-15-71 6,0 0-6,23 68 6,8-13-6,-31-55 3,0 0-3,32 47 4,3-4-4,-35-43 3,0 0-3,46 31 4,4-8-4,-50-23 1,0 0-1,54 10 2,8-20-2,-2 1-2077</inkml:trace>
  <inkml:trace contextRef="#ctx0" brushRef="#br0" timeOffset="290157.6056">5744 5474 1670,'0'0'0,"0"0"0,0 0 0,0 0 56,0 0-56,9 33 57,0 36-57,-9-69 91,0 0-91,9 85 91,0 3-91,-9-88 59,0 0-59,14 100 59,3 15-59,-17-115 20,0 0-20,18 109 20,8-6-20,-26-103 15,0 0-15,29 99 16,-12 5-16,-17-104 10,0 0-10,18 97 11,-7-4-11,-11-93 9,0 0-9,0 0-1578</inkml:trace>
  <inkml:trace contextRef="#ctx0" brushRef="#br0" timeOffset="290353.5309">5372 6545 1412,'0'0'0,"14"-17"0,18-27 0,-32 44 28,0 0-28,42-57 29,15-10-29,-57 67 14,0 0-14,65-73 15,11-5-15,-76 78 0,0 0 0,76-85 1,1 4-1,-77 81-15,0 0 15,73-76-14,-1 10 14,0 2-1043</inkml:trace>
  <inkml:trace contextRef="#ctx0" brushRef="#br0" timeOffset="290592.8354">6203 5370 1020,'0'0'0,"0"0"0,0 0 0,0 0 29,0 0-29,5-5 30,-5 5-30,0 0 96,0 0-96,-21 17 96,-7 16-96,28-33 89,0 0-89,-28 55 89,7 27-89,21-82 90,0 0-90,-6 93 91,6-1-91,0-92 83,0 0-83,11 97 83,12 15-83,-23-112 77,0 0-77,30 106 77,2-13-77,-32-93 75,0 0-75,26 80 75,2-18-75,-28-62 69,0 0-69,21 59 69,-10-11-69,-11-48 66,0 0-66,5 42 67,-6-14-67,1-28 37,0 0-37,-6 13 37,-6-6-37,12-7 23,0 0-23,0 0-1791</inkml:trace>
  <inkml:trace contextRef="#ctx0" brushRef="#br0" timeOffset="290802.6837">5654 6298 2694,'0'0'0,"0"0"0,0 0 0,0 0-17,0 0 17,4-23-17,17-3 17,-21 26-71,0 0 71,37-40-70,18-8 70,-55 48-99,0 0 99,61-56-99,8 3 99,-69 53-67,0 0 67,73-49-66,11 13 66,-84 36-45,0 0 45,83-33-44,-5 9 44,-78 24-48,0 0 48,72-19-48,-6 3 48,-66 16-50,0 0 50,54-10-49,-11 6 49,-43 4-53,0 0 53,31 2-52,-9 0 52,-5 0-1290</inkml:trace>
  <inkml:trace contextRef="#ctx0" brushRef="#br0" timeOffset="290910.3576">6493 5882 987,'0'0'0,"0"0"0,1 9 0,-1-9 0,0 0 0,7 10 1,2 2-1,-9-12 0,0 0 0,11 14 1,3 5-1,-14-19 8,0 0-8,0 0-688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1T04:05:54.6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7604 5882 259,'0'0'0,"20"-3"0,36-2 0,-56 5 11,0 0-11,74-11 11,16 6-11,-90 5 17,0 0-17,94-5 18,-6 10-18,-88-5 21,0 0-21,85 0 21,-9 0-21,-76 0 16,0 0-16,69 0 16,-8 3-16,-61-3 16,0 0-16,51 6 17,-15 1-17,-36-7 12,0 0-12,23 1 13,-14 3-13,-9-4 13,0 0-13,-6 3 13,-18-3-13,24 0 13,0 0-13,-41 0 14,-19 7-14,60-7 14,0 0-14,-76 9 14,-7-1-14,83-8 13,0 0-13,-88 7 13,-18 2-13,106-9 29,0 0-29,-108 12 29,8-3-29,100-9 38,0 0-38,-104 12 38,-4 0-38,108-12 44,0 0-44,-102 12 44,19 0-44,83-12 21,0 0-21,-67 12 22,15-8-22,52-4 11,0 0-11,-33 0 11,13-4-11,20 4 9,0 0-9,-14-3 9,14 3-9,0 0 4,0 0-4,0-12 4,23 7-4,-23 5 2,0 0-2,37-7 2,18-5-2,-55 12 3,0 0-3,67-9 4,18 0-4,-85 9 4,0 0-4,90-8 4,0 1-4,-90 7 3,0 0-3,95-9 4,6-3-4,-101 12 9,0 0-9,93-12 9,-3 0-9,-90 12 13,0 0-13,78-9 14,-18 2-14,-60 7 17,0 0-17,48-9 17,-17 6-17,-31 3 18,0 0-18,20 0 18,-11-5-18,-9 5 17,0 0-17,0 0 18,0 0-18,0 0 17,0 0-17,-18-4 17,-19 4-17,37 0 14,0 0-14,-58 0 15,-11 0-15,69 0 9,0 0-9,-80 2 10,-6 8-10,86-10 4,0 0-4,-90 14 4,0 0-4,90-14 2,0 0-2,-92 17 2,-7 8-2,99-25 1,0 0-1,-95 27 1,17 3-1,78-30-1,0 0 1,-65 31 0,10-10 0,55-21-4,0 0 4,-40 15-3,13-3 3,27-12-5,0 0 5,-16 9-4,8-6 4,8-3-4,0 0 4,0 0-3,10 0 3,-10 0-2,0 0 2,23-3-2,12-4 2,-35 7-1,0 0 1,45-5-1,0-7 1,-45 12-1,0 0 1,59-12 0,13 0 0,-72 12-1,0 0 1,74-13 0,6-6 0,-80 19 0,0 0 0,77-13 0,-4 0 0,-73 13 0,0 0 0,77-12 0,4 0 0,-81 12 0,0 0 0,80-12 0,-11 3 0,-69 9 0,0 0 0,54-6 0,-10-1 0,-44 7-1,0 0 1,29-6-1,-13-1 1,-16 7-3,0 0 3,7-1-3,-7 1 3,0 0-5,0 0 5,-11 0-4,-21-4 4,32 4-6,0 0 6,-54 4-5,-22-1 5,76-3-3,0 0 3,-87 9-3,-8 3 3,95-12-2,0 0 2,-97 12-1,-13 0 1,110-12-2,0 0 2,-104 5-2,9-1 2,95-4-3,0 0 3,-86 3-2,13-3 2,73 0-3,0 0 3,-67 0-3,9 0 3,58 0-5,0 0 5,-44 0-5,19 0 5,25 0-6,0 0 6,-18 0-5,10 0 5,8 0-4,0 0 4,0 0-4,-6 0 4,6 0-2,0 0 2,6 0-2,13 2 2,-19-2-1,0 0 1,32 4 0,15-1 0,-47-3 0,0 0 0,52 3 0,2-6 0,-54 3-1,0 0 1,59-3-1,13-6 1,-72 9-1,0 0 1,79-9-1,-1-1 1,-78 10-2,0 0 2,74-9-1,0 1 1,-74 8-2,0 0 2,69-13-1,-5 1 1,-64 12-2,0 0 2,60-12-1,1 4 1,-61 8-1,0 0 1,50-7 0,-15 3 0,-35 4-1,0 0 1,25-2 0,-13 2 0,-12 0-1,0 0 1,0 0 0,0 0 0,0 0-1,0 0 1,-14-3 0,-21 3 0,35 0-1,0 0 1,-50 0 0,-10 5 0,60-5 0,0 0 0,-67 11 0,4-3 0,63-8 0,0 0 0,-64 9 0,2-2 0,62-7 0,0 0 0,-60 3 0,-3 6 0,63-9 0,0 0 0,-64 12 0,15 0 0,49-12 0,0 0 0,-44 14 0,12-2 0,32-12-1,0 0 1,-26 16 0,3 3 0,23-19-3,0 0 3,-20 20-3,11-4 3,9-16-6,0 0 6,0 9-6,6 3 6,-6-12-5,0 0 5,12 3-5,7-6 5,-19 3-4,0 0 4,32-9-3,9-1 3,-41 10-2,0 0 2,54-14-2,10-5 2,-64 19-1,0 0 1,71-17-1,-3 6 1,-68 11 0,0 0 0,73-12 0,-6-2 0,-67 14 0,0 0 0,67-15 0,11 3 0,-78 12 1,0 0-1,68-9 2,-9 0-2,-59 9 2,0 0-2,49-7 2,-8 2-2,-41 5 2,0 0-2,31-3 2,-17-4-2,-14 7 4,0 0-4,8-4 4,-8 4-4,0 0 7,0 0-7,0 0 7,0 0-7,0 0 9,0 0-9,-16 0 10,-30 2-10,46-2 8,0 0-8,-58 2 8,-17 1-8,75-3 6,0 0-6,-79 5 6,-2 6-6,81-11 2,0 0-2,-81 5 3,-2-2-3,83-3 0,0 0 0,-85 4 1,2 1-1,83-5 0,0 0 0,-85 7 0,13 2 0,72-9 0,0 0 0,-62 5 0,2 2 0,60-7 0,0 0 0,-51 5 0,12-3 0,39-2 0,0 0 0,-28 1 0,7 3 0,21-4-1,0 0 1,-14 5 0,5-1 0,9-4-1,0 0 1,0 0-1,0 0 1,0 0-3,0 0 3,14 6-2,16-6 2,-4 2-720</inkml:trace>
  <inkml:trace contextRef="#ctx0" brushRef="#br0" timeOffset="1396.1688">8937 8163 348,'0'0'0,"17"-2"0,31-3 0,-48 5 6,0 0-6,65-10 7,1 1-7,-66 9 14,0 0-14,72-9 15,0 4-15,-72 5 19,0 0-19,64-3 20,-17-1-20,-47 4 16,0 0-16,32-3 17,-14 5-17,-18-2 12,0 0-12,9 0 12,-9 0-12,0 0 12,0 0-12,0 0 13,-18-4-13,18 4 11,0 0-11,-35 0 11,-29 4-11,64-4 15,0 0-15,-76 7 16,-1 5-16,77-12 16,0 0-16,-90 13 17,-14 3-17,104-16 18,0 0-18,-113 19 19,3 11-19,110-30 14,0 0-14,-113 34 15,-3 4-15,116-38 9,0 0-9,-118 38 10,10-1-10,108-37 7,0 0-7,-99 31 7,9-5-7,90-26 5,0 0-5,-72 19 6,22-4-6,50-15 0,0 0 0,-33 11 1,15-8-1,18-3-1,0 0 1,0 0 0,14 4 0,-14-4-5,0 0 5,37-6-4,25 0 4,-62 6-12,0 0 12,72-13-11,11-6 11,-83 19-1,0 0 1,97-22-1,13-6 1,-110 28 0,0 0 0,113-28 0,0-4 0,-113 32 6,0 0-6,109-30 6,4 4-6,-113 26 18,0 0-18,104-26 19,-16-1-19,-88 27 26,0 0-26,78-28 26,-9 7-26,-69 21 30,0 0-30,56-15 30,-17 6-30,-39 9 31,0 0-31,27-10 31,-13 4-31,-14 6 31,0 0-31,7-1 32,-7 1-32,0 0 26,0 0-26,-18 1 27,-31 5-27,49-6 25,0 0-25,-67 10 26,-11 7-26,78-17 20,0 0-20,-95 24 20,-18 8-20,113-32 16,0 0-16,-118 29 17,-8 2-17,126-31 8,0 0-8,-127 33 9,-7 2-9,134-35 0,0 0 0,-136 33 0,-8-1 0,144-32-2,0 0 2,-145 9-2,4-37 2,1 1-802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1T03:34:00.16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4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0-10-11T03:40:28.670"/>
    </inkml:context>
  </inkml:definitions>
  <inkml:trace contextRef="#ctx0" brushRef="#br0">5739 1428 1020,'0'0'0,"0"0"0,23-30 0,-23 30 12,0 0-12,21-24 12,-7-7-12,-14 31 44,0 0-44,14-24 45,-8-1-45,-6 25 42,0 0-42,3-20 43,-3 4-43,0 16 25,0 0-25,-5-12 25,-13 0-25,18 12 16,0 0-16,-32-9 17,-22 4-17,54 5 13,0 0-13,-62 2 14,-2 17-14,64-19 11,0 0-11,-60 29 11,4 14-11,56-43 8,0 0-8,-55 52 9,-3 6-9,58-58 10,0 0-10,-56 69 10,6 16-10,50-85 11,0 0-11,-40 81 11,8-2-11,32-79 9,0 0-9,-18 70 9,15-17-9,3-53 10,0 0-10,8 56 10,22 1-10,-30-57 10,0 0-10,43 57 10,10-2-10,-53-55 6,0 0-6,60 54 7,-2-2-7,-58-52 5,0 0-5,55 45 6,3-2-6,-58-43 4,0 0-4,49 42 4,-13 1-4,-36-43 3,0 0-3,23 48 4,-18 10-4,-5-58 3,0 0-3,-13 60 3,-15-8-3,28-52 2,0 0-2,-40 48 3,-19-6-3,59-42 5,0 0-5,-72 36 5,-23-5-5,95-31 3,0 0-3,-110 25 4,3 2-4,107-27 3,0 0-3,-117 25 4,3-8-4,114-17 3,0 0-3,-105 16 4,24-8-4,81-8 0,0 0 0,-62 4 1,31-4-1,31 0 0,0 0 0,-4-12 0,31-21 0,-1 5-1102</inkml:trace>
  <inkml:trace contextRef="#ctx0" brushRef="#br0" timeOffset="452.2316">6422 1609 998,'0'0'0,"0"0"0,-2 13 0,2-13 9,0 0-9,-7 19 10,-2 13-10,9-32 25,0 0-25,-10 42 26,-3 13-26,13-55 35,0 0-35,-14 66 35,-9 17-35,23-83 26,0 0-26,-19 90 27,3 11-27,16-101 20,0 0-20,-11 96 20,8-11-20,3-85 18,0 0-18,5 78 19,11 2-19,-16-80 19,0 0-19,28 64 20,8-19-20,-36-45 20,0 0-20,45 24 21,14-24-21,-59 0 17,0 0-17,58-24 18,11-32-18,-69 56 23,0 0-23,58-62 24,-9-11-24,-49 73 26,0 0-26,37-79 27,-19-15-27,-18 94 29,0 0-29,5-93 29,-13-4-29,8 97 30,0 0-30,-23-92 31,-18 20-31,41 72 28,0 0-28,-55-58 29,-13 22-29,68 36 16,0 0-16,-68-21 16,10 18-16,58 3 5,0 0-5,-46 15 6,8 15-6,38-30 1,0 0-1,-20 40 1,17 8-1,1 1-1218</inkml:trace>
  <inkml:trace contextRef="#ctx0" brushRef="#br0" timeOffset="915.3623">7451 1123 995,'0'9'0,"0"-9"2,0 0-2,0 52 3,-6 17-3,6-69 2,0 0-2,-17 81 3,-10 8-3,27-89 0,0 0 0,-26 105 1,3 13-1,23-118 9,0 0-9,-28 121 10,-4-3-10,32-118 25,0 0-25,-27 116 25,1-11-25,26-105 37,0 0-37,-23 92 38,5-20-38,18-72 38,0 0-38,-14 61 39,9-16-39,5-45 34,0 0-34,0 36 34,5-3-34,-5-33 30,0 0-30,9 19 30,5-7-30,-14-12 20,0 0-20,23-3 20,12-18-20,-35 21 16,0 0-16,43-24 16,19-7-16,-62 31 11,0 0-11,72-28 12,13 11-12,-85 17 10,0 0-10,79-16 10,0 4-10,-79 12 11,0 0-11,78-5 11,7 5-11,-85 0 12,0 0-12,77 9 12,-8 11-12,-69-20 8,0 0-8,57 28 8,-17 8-8,-40-36 3,0 0-3,32 40 4,-16 9-4,2-4-1095</inkml:trace>
  <inkml:trace contextRef="#ctx0" brushRef="#br0" timeOffset="1290.3956">9009 1282 1028,'0'0'0,"0"0"42,0 0-42,5 44 43,-13 4-43,8-48 37,0 0-37,-15 66 38,-6 19-38,21-85 14,0 0-14,-19 93 14,5 11-14,14-104 22,0 0-22,-14 109 22,1 12-22,13-121 25,0 0-25,-12 118 25,1-14-25,11-104 25,0 0-25,-9 96 26,-3-6-26,12-90 18,0 0-18,-10 80 19,4-23-19,3 4-989</inkml:trace>
  <inkml:trace contextRef="#ctx0" brushRef="#br0" timeOffset="1577.7023">8317 1540 1099,'0'0'0,"16"-12"0,32-17 0,-48 29 9,0 0-9,63-44 10,6-8-10,-69 52 16,0 0-16,76-53 16,5-8-16,-81 61 40,0 0-40,90-60 40,2 11-40,-92 49 29,0 0-29,86-40 29,-6 16-29,-80 24 24,0 0-24,72-8 25,-8 20-25,-64-12 16,0 0-16,63 27 16,-8 18-16,-55-45 9,0 0-9,44 66 10,-21 14-10,0 1-981</inkml:trace>
  <inkml:trace contextRef="#ctx0" brushRef="#br0" timeOffset="1818.2979">8287 2852 796,'0'0'0,"0"0"0,4-19 0,-4 19 7,0 0-7,10-21 7,13-3-7,-23 24 19,0 0-19,41-36 20,24-4-20,-65 40 31,0 0-31,74-54 32,6-13-32,-80 67 34,0 0-34,92-73 34,15-3-34,-107 76 28,0 0-28,106-78 28,2-2-28,-108 80 15,0 0-15,113-86 16,8-11-16,5 0-741</inkml:trace>
  <inkml:trace contextRef="#ctx0" brushRef="#br0" timeOffset="2163.0138">9606 1341 606,'0'0'0,"0"0"0,-9-3 0,9 3 2,0 0-2,-9-4 2,9 4-2,0 0 9,0 0-9,3-15 10,13-10-10,-16 25 19,0 0-19,39-29 20,19-2-20,-58 31 18,0 0-18,74-24 18,11 3-18,-85 21 27,0 0-27,83-9 27,7 9-27,-90 0 32,0 0-32,88 12 32,-5 21-32,-83-33 42,0 0-42,76 45 43,-18 11-43,-58-56 39,0 0-39,43 64 40,-13 10-40,-30-74 31,0 0-31,14 88 31,-19 9-31,5-97 28,0 0-28,-16 97 29,-9-16-29,25-81 21,0 0-21,-44 80 22,-20-2-22,64-78 19,0 0-19,-72 73 19,3-13-19,69-60 12,0 0-12,-67 49 12,9-10-12,58-39 7,0 0-7,-55 28 8,9-11-8,-1 2-859</inkml:trace>
  <inkml:trace contextRef="#ctx0" brushRef="#br0" timeOffset="2403.6537">9985 1244 1072,'-4'5'0,"4"-5"18,0 0-18,-10 33 19,-8 16-19,18-49 20,0 0-20,-23 60 21,-3 29-21,26-89 3,0 0-3,-32 97 4,2 15-4,30-112 4,0 0-4,-34 121 4,-6 12-4,-1 1-814</inkml:trace>
  <inkml:trace contextRef="#ctx0" brushRef="#br0" timeOffset="9550.993">22783 2582 1267,'0'0'0,"11"3"0,17 3 0,-28-6 21,0 0-21,42 12 22,9 12-22,-51-24-1,0 0 1,62 28 0,9 11 0,-1-2-922</inkml:trace>
  <inkml:trace contextRef="#ctx0" brushRef="#br0" timeOffset="11444.3468">25859 2724 1143,'0'0'0,"0"0"0,14-4 0,-14 4 9,0 0-9,19-1 10,6-3-10,-25 4 0,0 0 0,30 9 0,5 15 0,1-3-812</inkml:trace>
  <inkml:trace contextRef="#ctx0" brushRef="#br0" timeOffset="86520.7997">14272 7242 1199,'0'0'0,"0"0"0,14 6 0,-14-6-1,0 0 1,17 5-1,6 5 1,-23-10-2,0 0 2,32 5-2,9-1 2,-41-4 12,0 0-12,44 3 13,12-6-13,-56 3 28,0 0-28,71-9 28,10-6-28,-81 15 32,0 0-32,90-21 33,2 0-33,-92 21 31,0 0-31,90-19 31,0-2-31,5 0-991</inkml:trace>
  <inkml:trace contextRef="#ctx0" brushRef="#br0" timeOffset="122314.1993">12053 10214 908,'0'0'0,"0"0"0,20 0 0,-20 0 6,0 0-6,12 0 6,-3 0-6,-9 0 16,0 0-16,0 0 16,9 10-16,-9-10 25,0 0-25,5 12 25,0 7-25,-5-19 19,0 0-19,6 31 19,-3 16-19,-3-47 20,0 0-20,5 56 20,8 18-20,-13-74 31,0 0-31,10 76 31,4-8-31,-14-68 30,0 0-30,16 60 30,-2-1-30,-14-59 26,0 0-26,18 59 26,-4 0-26,-14-59 20,0 0-20,18 48 21,5-13-21,-4-2-912</inkml:trace>
  <inkml:trace contextRef="#ctx0" brushRef="#br0" timeOffset="127905.0369">27332 8895 91,'0'0'0,"15"-3"0,20-4 0,-2 2-9</inkml:trace>
  <inkml:trace contextRef="#ctx0" brushRef="#br0" timeOffset="197963.9372">22608 11541 673,'0'0'0,"-9"0"0,-14 0 0,23 0 0,0 0 0,-28-5 1,-5 3-1,33 2 0,0 0 0,-29 0 0,7 0 0,22 0-1,0 0 1,-18 2-1,7 3 1,11-5-6,0 0 6,0 0-6,0 0 6,0 0-10,0 0 10,0 0-10,27 7 10,-27-7-13,0 0 13,37 5-12,19-8 12,1 1-402</inkml:trace>
  <inkml:trace contextRef="#ctx0" brushRef="#br0" timeOffset="242158.8607">22206 14872 1311,'0'0'0,"0"0"0,0 0 0,0 0-4,0 0 4,0 0-3,10-6 3,1-1-918</inkml:trace>
  <inkml:trace contextRef="#ctx0" brushRef="#br0" timeOffset="255055.4471">25599 15281 550,'0'0'0,"-7"3"0,-12 4 0,19-7 2,0 0-2,-23 12 2,2 6-2,21-18 6,0 0-6,-21 24 6,0 9-6,21-33 12,0 0-12,-22 40 13,1 6-13,21-46 12,0 0-12,-23 56 13,-5 8-13,28-64 7,0 0-7,-30 76 7,-2 10-7,32-86 11,0 0-11,-32 82 12,1-10-12,31-72 14,0 0-14,-34 61 15,2-18-15,32-43 17,0 0-17,-28 33 18,2-10-18,26-23 20,0 0-20,-21 13 20,6-7-20,15-6 24,0 0-24,0 0 24,6-25-24,-6 25 24,0 0-24,19-32 25,11-17-25,-30 49 22,0 0-22,35-67 22,4-23-22,-39 90 14,0 0-14,43-90 14,11-2-14,-54 92 10,0 0-10,60-78 11,-1 12-11,-59 66 4,0 0-4,54-52 4,-6 13-4,-48 39 3,0 0-3,44-30 3,-9 13-3,-35 17 3,0 0-3,29-11 3,-12 8-3,-17 3 2,0 0-2,23 16 3,12 22-3,-35-38 2,0 0-2,36 50 2,-6 9-2,-30-59 1,0 0-1,26 67 2,-5 6-2,-21-73 4,0 0-4,22 74 4,0-6-4,-22-68 7,0 0-7,25 64 8,5-12-8,0 1-692</inkml:trace>
  <inkml:trace contextRef="#ctx0" brushRef="#br0" timeOffset="255656.8017">25467 17017 606,'0'0'0,"0"0"0,-5-11 0,5 11 5,0 0-5,-2-7 5,2 7-5,0 0 13,0 0-13,0 0 13,-7 0-13,7 0 25,0 0-25,-9 14 26,-12 19-26,21-33 27,0 0-27,-23 50 27,-5 18-27,28-68 17,0 0-17,-32 84 17,-3 27-17,35-111 4,0 0-4,-36 116 5,-2-2-5,38-114 0,0 0 0,-37 103 0,1-20 0,36-83-3,0 0 3,-26 69-2,10-19 2,16-50-5,0 0 5,-11 38-4,4-15 4,7-23-2,0 0 2,-1 15-2,4-6 2,-3-9 0,0 0 0,11-11 0,6-21 0,-17 32 3,0 0-3,20-51 3,-1-11-3,-19 62 11,0 0-11,20-74 12,-1-13-12,-19 87 20,0 0-20,19-92 20,3 4-20,-22 88 28,0 0-28,26-76 29,0 14-29,-26 62 30,0 0-30,32-51 31,4 17-31,-36 34 29,0 0-29,45-21 29,3 12-29,-48 9 25,0 0-25,55 6 25,3 13-25,-58-19 19,0 0-19,60 34 20,-4 16-20,-56-50 16,0 0-16,57 61 16,5 5-16,-62-66 15,0 0-15,74 57 16,11-21-16,-85-36 13,0 0-13,88 12 13,-9-29-13,2 0-837</inkml:trace>
  <inkml:trace contextRef="#ctx0" brushRef="#br0" timeOffset="260205.949">31289 16857 583,'0'0'0,"0"0"0,12 9 0,-12-9 21,0 0-21,13 7 22,1 2-22,-14-9 42,0 0-42,21 31 42,11 33-42,-32-64 40,0 0-40,37 83 41,-7 12-41,-30-95 35,0 0-35,23 107 36,-4 20-36,-19-127 32,0 0-32,16 129 33,0 0-33,-16-129 66,0 0-66,12 128 66,-6 7-66,-6-135 66,0 0-66,3 126 67,-1-17-67,-2-109 67,0 0-67,3 95 67,6-14-67,-9-81 58,0 0-58,7 68 59,-1-16-59,-6-52 43,0 0-43,5 40 43,0-16-43,-5-24 35,0 0-35,0 0 35,-26-33-35,-1 0-1140</inkml:trace>
  <inkml:trace contextRef="#ctx0" brushRef="#br0" timeOffset="260776.4416">31197 17001 1233,'0'0'0,"0"0"0,4-10 0,-4 10 7,0 0-7,12-7 8,16 0-8,-28 7 18,0 0-18,50-7 18,26-5-18,-76 12 13,0 0-13,90-16 13,3-1-13,-93 17 13,0 0-13,101-19 14,14-4-14,-115 23 13,0 0-13,112-29 13,-9-7-13,-103 36 14,0 0-14,104-44 14,4-4-14,-108 48 19,0 0-19,100-56 20,-15-2-20,-85 58 25,0 0-25,76-56 26,-6 11-26,-70 45 29,0 0-29,66-36 29,-10 3-29,-56 33 28,0 0-28,44-26 28,-19 11-28,-25 15 32,0 0-32,18-11 33,-6 4-33,-12 7 29,0 0-29,7-5 30,-7 5-30,0 0 22,0 0-22,0-9 23,0 9-23,0 0 20,0 0-20,-9 6 21,0 6-21,9-12 16,0 0-16,-8 26 17,0 13-17,8-39 14,0 0-14,0 56 14,9 22-14,-9-78 12,0 0-12,14 86 12,4 2-12,-18-88 12,0 0-12,21 101 13,6 20-13,-27-121 11,0 0-11,26 132 12,1 4-12,-27-136 12,0 0-12,23 149 13,-2 22-13,-21-171 15,0 0-15,16 186 15,-8 9-15,-8-195 14,0 0-14,6 178 14,-8-29-14,2-149 12,0 0-12,-11 126 13,-10-20-13,21-106 10,0 0-10,-32 90 10,-15-14-10,47-76 6,0 0-6,-64 62 7,-13-11-4,-17-22 0,-8-25-2,-8-46 0,-10-57-1,-1-41 1,6-31-1,0-2-1506</inkml:trace>
  <inkml:trace contextRef="#ctx0" brushRef="#br0" timeOffset="271660.5498">32000 17148 1244,'0'0'0,"0"0"0,0 0 0,0 0 25,0 0-25,-23 14 25,14 0-25,9-14 63,0 0-63,-7 17 64,4 2-64,3-19 53,0 0-53,-2 24 53,2 11-53,0-35 33,0 0-33,5 45 34,6 16-34,-11-61 16,0 0-16,14 72 17,6 15-17,-20-87 18,0 0-18,21 93 19,2-6-19,-23-87 17,0 0-17,23 90 18,-2 7-18,-21-97 15,0 0-15,23 91 15,3-13-15,-26-78 15,0 0-15,23 64 16,-3-20-16,-1-3-1260</inkml:trace>
  <inkml:trace contextRef="#ctx0" brushRef="#br0" timeOffset="271886.0886">31916 17397 1379,'0'0'0,"0"0"0,-2-7 0,2 7 8,0 0-8,3-8 9,15-3-9,-18 11 20,0 0-20,32-13 20,15-5-20,-47 18 11,0 0-11,67-17 12,18 0-12,-85 17 5,0 0-5,90-18 6,-5 1-6,-85 17 0,0 0 0,76-14 0,-18 9 0,2 0-1043</inkml:trace>
  <inkml:trace contextRef="#ctx0" brushRef="#br0" timeOffset="272082.5646">31859 17823 1047,'155'-61'0,"-155"61"0,0 0 0,159-65 0,32-27 0,-2 0-726</inkml:trace>
  <inkml:trace contextRef="#ctx0" brushRef="#br0" timeOffset="304388.9891">27881 13554 393,'0'0'0,"0"0"0,0 0 0,0 0 15,0 0-15,25 7 16,-4-7-16,-21 0 33,0 0-33,35 0 34,17-4-34,-52 4 50,0 0-50,61-2 50,14 1-50,-75 1 69,0 0-69,79-4 69,7 3-69,-86 1 37,0 0-37,97-9 38,11-5-38,-108 14 42,0 0-42,115-14 42,0-1-42,-115 15 44,0 0-44,120-14 44,5 0-44,-125 14 41,0 0-41,122-14 42,-17 5-42,-105 9 38,0 0-38,92-5 38,-12 4-38,-80 1 42,0 0-42,63 0 42,-22 1-42,-41-1 27,0 0-27,23 2 27,-9-2-27,0 0-895</inkml:trace>
  <inkml:trace contextRef="#ctx0" brushRef="#br0" timeOffset="304989.4262">28296 12889 415,'0'0'0,"0"0"0,0-10 0,0 10 21,0 0-21,2-7 21,-2 7-21,0 0 69,0 0-69,3-9 69,-3 9-69,0 0 69,0 0-69,0 0 69,0 0-69,0 0 55,0 0-55,6 12 56,-10 4-56,4-16 38,0 0-38,-11 28 39,-6 11-39,17-39 29,0 0-29,-25 51 29,-5 11-29,30-62 26,0 0-26,-28 67 26,8-4-26,20-63 30,0 0-30,-12 48 30,9-15-30,3-33 28,0 0-28,3 21 28,8-6-28,-11-15 27,0 0-27,19 16 27,8 0-27,-27-16 23,0 0-23,37 17 24,9-5-24,-46-12 28,0 0-28,52 12 28,5-10-28,-57-2 41,0 0-41,60-2 41,7-3-41,-67 5 45,0 0-45,72-7 46,6-3-46,-78 10 29,0 0-29,62-9 30,-25 5-30,-37 4 16,0 0-16,26 0 16,1 2-16,-27-2 18,0 0-18,12-12 18,-22-21-18,-1 2-1143</inkml:trace>
  <inkml:trace contextRef="#ctx0" brushRef="#br0" timeOffset="308051.4827">29874 16082 270,'0'0'0,"7"7"0,12 14 0,-19-21 46,0 0-46,30 31 47,9 7-47,-39-38 62,0 0-62,48 43 62,8 2-62,-56-45 53,0 0-53,64 47 54,4 0-54,-68-47 66,0 0-66,82 48 67,20 6-67,-102-54 67,0 0-67,111 64 67,2 17-67,-113-81 61,0 0-61,125 87 62,15 3-62,-140-90 63,0 0-63,145 104 64,-13 6-64,-132-110 59,0 0-59,123 115 60,-11-6-60,-112-109 40,0 0-40,97 107 41,-18 0-41,-79-107 37,0 0-37,72 90 37,4-22-37,0-1-979</inkml:trace>
  <inkml:trace contextRef="#ctx0" brushRef="#br0" timeOffset="341745.7163">3367 4659 180,'0'0'0,"0"0"0,-35 19 0,17-11 32,13-4-32,-27 13 32,-8 7-32,20-12 44,11-5-44,-21 7 45,-7 7-45,18-11 25,10-4-25,-17 6 26,-1 0-26,16-5 14,4-4-14,-3 2 15,-3 1-15,5-5 8,8-1-8,0 0 8,0 0-8,0 0-262</inkml:trace>
  <inkml:trace contextRef="#ctx0" brushRef="#br0" timeOffset="359455.3392">9493 2610 695,'0'0'0,"0"0"0,0 0 0,0 0 37,0 0-37,0 0 38,0 0-38,0 0 82,0 0-82,0 0 83,0 0-83,0 0 69,0 0-69,0 0 69,0 0-69,0 0 45,0 0-45,0 0 45,0 0-45,0 0 29,0 0-29,-6 20 29,3-11-29,3-9 21,0 0-21,-6 12 22,3 4-22,3-16 16,0 0-16,0 17 17,0 2-17,0-19 8,0 0-8,5 12 9,8 0-9,-13-12 4,0 0-4,14 9 4,9 3-4,-23-12 2,0 0-2,35 12 2,14-5-2,-49-7 1,0 0-1,60 2 1,25-2-1,-85 0 2,0 0-2,95-5 2,9-4-2,-104 9 4,0 0-4,113-16 4,9-3-4,-122 19 7,0 0-7,125-26 8,-1-8-8,-124 34 16,0 0-16,113-49 16,-4-13-16,-109 62 19,0 0-19,94-64 20,-18 0-20,-76 64 24,0 0-24,72-64 24,-8 2-24,-64 62 25,0 0-25,58-76 25,-7-13-25,-51 89 27,0 0-27,46-88 28,-7 14-28,-39 74 26,0 0-26,26-73 27,-3 0-27,-23 73 23,0 0-23,16-79 24,-4-6-24,-12 85 21,0 0-21,6-73 21,-8 11-21,2 62 17,0 0-17,-7-59 17,-4 5-17,11 54 12,0 0-12,-14-57 13,-3-7-13,17 64 12,0 0-12,-23-67 13,-9-2-13,32 69 13,0 0-13,-34-61 13,1 4-13,33 57 10,0 0-10,-41-52 11,1 0-11,40 52 8,0 0-8,-41-54 8,0-1-8,41 55 6,0 0-6,-49-57 7,-6 5-7,55 52 5,0 0-5,-68-42 5,-8 6-5,76 36 1,0 0-1,-80-24 2,6 12-2,74 12 0,0 0 0,-69-9 1,-1 9-1,70 0 0,0 0 0,-73 5 0,1 11 0,72-16-1,0 0 1,-72 29 0,3 15 0,69-44-1,0 0 1,-64 48 0,6 6 0,58-54-1,0 0 1,-58 55-1,-6 2 1,64-57-2,0 0 2,-67 64-2,-2 5 2,69-69-3,0 0 3,-67 80-2,13 13 2,54-93-4,0 0 4,-53 97-3,3 0 3,50-97-4,0 0 4,-42 109-4,1 9 4,41-118-5,0 0 5,-30 125-5,7-4 5,23-121-7,0 0 7,-10 123-6,10 1 6,0-124-6,0 0 6,10 133-6,13 4 6,-23-137-7,0 0 7,30 137-6,11-11 6,-41-126-7,0 0 7,46 125-6,3-8 6,-49-117-6,0 0 6,64 92-5,5-26 5,-69-66-5,0 0 5,81 36-5,5-24 5,-86-12-3,0 0 3,94-20-3,13-37 3,-107 57-3,0 0 3,104-92-2,-8-38 2,3 0-1271</inkml:trace>
  <inkml:trace contextRef="#ctx0" brushRef="#br0" timeOffset="373795.7074">4795 5095 841,'0'0'0,"0"0"0,0 0 0,0 0 7,0 0-7,35-5 7,11-2-7,-46 7 42,0 0-42,67-18 42,14-8-42,-81 26 53,0 0-53,104-29 54,23 1-54,-127 28 38,0 0-38,154-29 39,28-7-39,-182 36 27,0 0-27,206-37 27,8-3-27,-214 40 22,0 0-22,215-36 23,-3 5-23,-212 31 10,0 0-10,185-23 11,-21-4-11,-1 2-873</inkml:trace>
  <inkml:trace contextRef="#ctx0" brushRef="#br0" timeOffset="374274.1134">8030 3835 1267,'0'0'0,"0"0"0,8-9 0,-8 9 3,0 0-3,18-12 4,9-9-4,-27 21 17,0 0-17,33-22 18,15 1-18,-48 21 38,0 0-38,63-17 38,27 1-38,-90 16 38,0 0-38,104-15 38,15-3-38,-119 18 33,0 0-33,121-15 34,15 3-34,-136 12 37,0 0-37,127-4 37,-19 13-37,-108-9 29,0 0-29,86 34 29,-17 27-29,-69-61 24,0 0-24,44 85 25,-31 24-25,-13-109 19,0 0-19,-18 130 20,-31 36-20,49-166 17,0 0-17,-81 190 18,-32 14-18,113-204 14,0 0-14,-136 199 15,-18-8-15,154-191 13,0 0-13,-153 161 13,-10-44-13,163-117 4,0 0-4,-141 92 5,21-23-5,120-69 0,0 0 0,-95 33 1,19-26-1,2-3-1326</inkml:trace>
  <inkml:trace contextRef="#ctx0" brushRef="#br0" timeOffset="375115.6816">8661 3826 1412,'0'0'0,"2"9"0,7 10 0,-9-19 43,0 0-43,9 36 43,0 14-43,-9-50 84,0 0-84,3 65 84,-8 14-84,5-79 74,0 0-74,-7 97 75,2 17-75,5-114 37,0 0-37,-6 121 37,6 1-37,0-122 20,0 0-20,6 115 20,2-12-20,-8-103 10,0 0-10,20 84 10,10-16-10,-30-68 4,0 0-4,49 45 5,24-24-5,-73-21 0,0 0 0,81-4 0,9-17 0,-90 21-3,0 0 3,95-36-3,14-12 3,-109 48-11,0 0 11,108-61-11,-16-17 11,-92 78-16,0 0 16,85-79-15,-10 13 15,-75 66-17,0 0 17,60-56-16,-10 20 16,-50 36-15,0 0 15,32-24-15,-15 7 15,-17 17-10,0 0 10,9-7-9,-9 7 9,0 0-6,0 0 6,2 15-6,5 6 6,-7-21-4,0 0 4,9 21-3,8 6 3,-17-27-2,0 0 2,29 25-2,6-6 2,-35-19-1,0 0 1,42 8-1,6-15 1,-48 7-1,0 0 1,60-17 0,12-11 0,-72 28 0,0 0 0,76-39 0,-4-10 0,-72 49 0,0 0 0,64-60 0,-13-15 0,-51 75 0,0 0 0,41-79 0,-11 9 0,-30 70 0,0 0 0,19-60 1,-10 17-1,-9 43 3,0 0-3,-2-30 4,-7 9-4,9 21 6,0 0-6,-26-10 7,-27 13-7,53-3 6,0 0-6,-65 19 7,-8 20-7,73-39 6,0 0-6,-67 60 6,6 23-6,61-83 3,0 0-3,-50 85 4,17-4-4,33-81 2,0 0-2,-18 76 2,18-15-2,0-61 0,0 0 0,26 45 1,22-12-1,-48-33 0,0 0 0,72 21 0,22-14 0,-94-7-1,0 0 1,102-9 0,9-19 0,-111 28-2,0 0 2,117-40-1,14-5 1,-131 45-3,0 0 3,125-60-2,7-21 2,-132 81-3,0 0 3,117-84-3,-20 3 3,-97 81-2,0 0 2,84-81-2,-24 5 2,-60 76-1,0 0 1,50-73-1,-18 0 1,-32 73-1,0 0 1,24-53 0,-13 21 0,-11 32 0,0 0 0,0 0 0,-4 32 0,4-32 0,0 0 0,-7 53 0,-1 23 0,8-76 0,0 0 0,-4 101 1,4 34-1,0-135 1,0 0-1,9 161 1,10 33-1,-19-194 2,0 0-2,25 221 2,3 9-2,-28-230 3,0 0-3,28 230 3,-5-10-3,-23-220 3,0 0-3,16 204 4,-16-29-4,0-175 2,0 0-2,-14 161 2,-7-24-2,21-137 0,0 0 0,-28 121 1,1-19-1,-1-2-1329</inkml:trace>
  <inkml:trace contextRef="#ctx0" brushRef="#br0" timeOffset="376211.3434">11358 4017 1323,'0'0'0,"9"-12"0,15-21 0,-24 33 11,0 0-11,45-45 12,22-7-12,-67 52 23,0 0-23,72-49 23,4 13-23,-76 36 1,0 0-1,78-16 2,3 23-2,-81-7 3,0 0-3,81 26 3,2 21-3,-83-47 7,0 0-7,76 50 7,-18 6-7,-58-56 11,0 0-11,46 60 11,-23 1-11,-23-61 11,0 0-11,9 65 11,-22 8-11,13-73 12,0 0-12,-33 68 13,-31-4-13,64-64 11,0 0-11,-76 53 12,-14-4-12,90-49 16,0 0-16,-91 45 16,2-5-16,89-40 21,0 0-21,-79 31 21,17-11-21,62-20 18,0 0-18,-37 6 18,34-15-18,3 9 3,0 0-3,26-21 3,34-15-3,-60 36-1,0 0 1,79-40-1,22-12 1,-101 52-13,0 0 13,113-57-13,12-9 13,-125 66-29,0 0 29,136-60-29,2 11 29,-138 49-24,0 0 24,134-40-24,-26 8 24,-108 32-10,0 0 10,86-23-10,-14 11 10,-72 12 0,0 0 0,60-2 0,-10 7 0,-50-5 1,0 0-1,40 13 2,-8 2-2,-32-15 10,0 0-10,30 16 11,2-4-11,-32-12 19,0 0-19,35 5 19,2-8-19,-37 3 27,0 0-27,41-9 28,-1-15-28,-40 24 30,0 0-30,43-30 31,6-6-31,-49 36 29,0 0-29,55-47 29,7-13-29,-62 60 33,0 0-33,53-70 33,-6-11-33,-47 81 35,0 0-35,39-73 36,-16 9-36,-23 64 29,0 0-29,11-48 29,-17 15-29,6 33 24,0 0-24,-23-24 25,-26 5-25,49 19 19,0 0-19,-60-2 20,-12 19-20,72-17 17,0 0-17,-71 40 18,11 24-18,60-64 9,0 0-9,-58 81 10,3 25-10,55-106 6,0 0-6,-39 109 6,22-17-6,17-92 2,0 0-2,3 85 2,24-8-2,-27-77 0,0 0 0,42 61 1,14-21-1,-56-40 0,0 0 0,76 28 0,20-23 0,-96-5-1,0 0 1,100-12 0,-1-25 0,-99 37-1,0 0 1,95-48-1,6-18 1,-101 66-1,0 0 1,102-67-1,-15 3 1,-87 64-1,0 0 1,69-63-1,-20-13 1,-49 76 0,0 0 0,39-73 0,-13 13 0,-26 60 0,0 0 0,20-49 0,-8 22 0,-12 27 0,0 0 0,7-12 1,-7 12-1,0 0 0,0 0 0,7 19 1,-5 26-1,-2-45 1,0 0-1,7 57 2,2 10-2,-9-67 1,0 0-1,17 61 2,8-8-2,-25-53 1,0 0-1,37 49 1,11-6-1,-48-43 0,0 0 0,49 42 1,-3-11-1,-46-31 0,0 0 0,41 24 0,-15-12 0,-26-12 0,0 0 0,16 5 0,-5-5 0,-11 0 0,0 0 0,10-12 1,4-17-1,-14 29 1,0 0-1,16-37 1,-2 1-1,-14 36 3,0 0-3,15-40 3,2-5-3,-17 45 5,0 0-5,18-52 5,7-5-5,-25 57 6,0 0-6,26-52 7,2 13-7,-28 39 5,0 0-5,30-21 6,4 17-6,-34 4 3,0 0-3,30 12 3,2 21-3,-32-33 1,0 0-1,26 47 1,2 3-1,-28-50 0,0 0 0,28 56 0,1 4 0,-29-60 0,0 0 0,31 57 0,3-5 0,-34-52 0,0 0 0,37 45 0,7-8 0,-44-37 0,0 0 0,53 19 0,11-19 0,-64 0 0,0 0 0,72-25 0,6-21 0,3 1-1526</inkml:trace>
  <inkml:trace contextRef="#ctx0" brushRef="#br0" timeOffset="376721.5635">16287 2575 1132,'0'0'0,"16"-33"0,31-64 0,-47 97 16,0 0-16,59-90 16,-3 35-16,-56 55 34,0 0-34,48-42 35,-16 15-35,-32 27 5,0 0-5,31-16 6,-4 16-6,-27 0 4,0 0-4,17 19 4,-2 17-4,-15-36 10,0 0-10,8 63 10,-2 34-10,-6-97 17,0 0-17,3 112 17,-1 16-17,-2-128 32,0 0-32,-2 142 33,-1 12-33,3-154 35,0 0-35,-11 158 35,-1 6-35,12-164 29,0 0-29,-13 147 30,3-22-30,10-125 30,0 0-30,-14 112 30,-2-10-30,16-102 27,0 0-27,-20 85 28,3-24-28,17-61 23,0 0-23,-32 40 24,-7-23-24,39-17 21,0 0-21,-42 0 22,-4-21-22,46 21 19,0 0-19,-50-40 19,1-20-19,49 60 6,0 0-6,-58-66 7,-6 5-7,64 61 1,0 0-1,-67-55 1,-2 17-1,69 38 0,0 0 0,-68-19 1,2 15-1,66 4 1,0 0-1,-63 19 1,-1 23-1,64-42 0,0 0 0,-51 64 0,9 16 0,42-80 0,0 0 0,-21 84 0,26-14 0,-5-70 1,0 0-1,25 57 2,24-9-2,-49-48 5,0 0-5,63 37 5,17-10-5,-80-27 12,0 0-12,95 12 13,13-12-13,-108 0 15,0 0-15,118-12 15,-3-12-15,-115 24 14,0 0-14,116-28 15,-3-5-15,-113 33 11,0 0-11,103-39 12,-8-13-12,-95 52 10,0 0-10,86-54 10,-1 2-10,-85 52 3,0 0-3,74-53 4,-12 13-4,-2-5-1371</inkml:trace>
  <inkml:trace contextRef="#ctx0" brushRef="#br0" timeOffset="377816.8616">17235 3491 1020,'0'0'0,"1"8"0,3 13 0,-4-21-9,0 0 9,5 28-8,7-1 8,-12-27-7,0 0 7,20 33-7,6 7 7,-26-40-2,0 0 2,32 36-1,10-6 1,-42-30 3,0 0-3,53 24 3,7-12-3,-60-12 14,0 0-14,62-3 15,-2-11-15,-60 14 31,0 0-31,71-31 31,6-11-31,-77 42 41,0 0-41,80-52 42,-8-8-42,-72 60 39,0 0-39,62-73 39,-13-15-39,-49 88 36,0 0-36,39-90 37,-16 14-37,-23 76 34,0 0-34,9-73 35,-14 12-35,5 61 33,0 0-33,-16-48 33,-11 8-33,27 40 30,0 0-30,-38-24 30,-19 19-30,57 5 20,0 0-20,-67 12 21,-9 24-21,76-36 12,0 0-12,-79 52 13,1 17-13,78-69 9,0 0-9,-71 87 9,4 20-9,67-107 5,0 0-5,-53 109 6,20-22-6,33-87 4,0 0-4,-7 79 4,32-3-4,-25-76 2,0 0-2,44 70 3,16-10-3,-60-60 2,0 0-2,72 45 2,22-17-2,-94-28 4,0 0-4,100 12 4,8-16-4,-108 4 7,0 0-7,113-24 7,9-21-7,-122 45 11,0 0-11,121-52 12,-11-12-12,-110 64 12,0 0-12,99-65 12,-8 1-12,-91 64 15,0 0-15,80-66 15,-22 2-15,-58 64 17,0 0-17,42-49 18,-21 16-18,-21 33 19,0 0-19,11-22 20,-6 12-20,-5 10 21,0 0-21,2-7 22,-2 7-22,0 0 20,0 0-20,-10 12 20,2 21-20,8-33 21,0 0-21,0 43 22,15 5-22,-15-48 18,0 0-18,28 45 18,11-8-18,-39-37 15,0 0-15,46 29 15,-1-6-15,-45-23 5,0 0-5,53 17 6,6-10-6,-59-7 1,0 0-1,63 2 2,2-4-2,-65 2 0,0 0 0,66-12 1,-8-4-1,-58 16 0,0 0 0,48-19 1,-11-5-1,-37 24 1,0 0-1,30-24 1,-7-2-1,-23 26 2,0 0-2,17-25 3,-4 6-3,-13 19 5,0 0-5,10-15 5,-1 1-5,-9 14 6,0 0-6,11-12 6,4-7-6,-15 19 5,0 0-5,25-21 6,16-7-6,-41 28 4,0 0-4,53-26 5,8 2-5,-61 24 0,0 0 0,71-19 1,12-2-1,-83 21 0,0 0 0,95-27 0,17-6 0,0 0-1482</inkml:trace>
  <inkml:trace contextRef="#ctx0" brushRef="#br0" timeOffset="379017.1286">20918 2494 942,'0'0'0,"0"0"0,-22-24 0,22 24 77,0 0-77,-23-18 77,-5 8-77,28 10 40,0 0-40,-37 10 41,2 14-41,35-24 23,0 0-23,-46 45 23,-9 13-23,55-58 7,0 0-7,-60 76 8,-9 21-8,69-97 7,0 0-7,-61 112 7,4 14-7,57-126 7,0 0-7,-40 125 8,13-4-8,27-121 14,0 0-14,-9 106 15,15-21-15,-6-85 21,0 0-21,24 72 21,22-23-21,-46-49 20,0 0-20,69 36 21,25-15-21,-94-21 30,0 0-30,105 7 30,12-7-30,-117 0 28,0 0-28,122-16 29,-4-8-29,-118 24 27,0 0-27,116-36 28,-10-13-28,-106 49 24,0 0-24,92-54 24,-9-1-24,-83 55 18,0 0-18,62-45 19,-27 14-19,-35 31 15,0 0-15,23-24 16,-11-6-16,-12 30 21,0 0-21,7-27 22,-8 8-22,1 19 27,0 0-27,-6-14 28,1 2-28,5 12 32,0 0-32,-2-13 33,2 13-33,0 0 30,0 0-30,0-8 31,0 1-31,0 7 28,0 0-28,14-17 29,20-11-29,-34 28 24,0 0-24,48-33 25,5-7-25,-53 40 13,0 0-13,68-45 14,8-10-14,-76 55 8,0 0-8,81-54 8,-8 2-8,-73 52 5,0 0-5,63-40 6,-15 8-6,-48 32 3,0 0-3,39-25 4,-7 10-4,-32 15 2,0 0-2,26-5 3,1 5-3,-27 0 3,0 0-3,21 13 3,-7 19-3,-14-32 2,0 0-2,7 52 3,-7 25-3,0-77 2,0 0-2,2 89 3,1 11-3,-3-100 2,0 0-2,14 114 2,11 23-2,-25-137 2,0 0-2,32 147 2,10 17-2,-42-164 1,0 0-1,46 170 2,-4 8-2,-42-178 3,0 0-3,34 177 3,-11-2-3,-23-175 3,0 0-3,12 173 4,-12 0-4,0-173 3,0 0-3,-23 166 4,-21 3-4,44-169 3,0 0-3,-69 154 3,-24-24-3,93-130 3,0 0-3,-108 128 4,-7-3-4,115-125 5,0 0-5,-120 107 6,-8-31-6,128-76 4,0 0-4,-122 49 4,11-18-4,111-31 2,0 0-2,-97 5 3,7-20-3,90 15 0,0 0 0,-69-51 0,40-37 0,29 88-1,0 0 1,0-121 0,25-21 0,0-2-1550</inkml:trace>
  <inkml:trace contextRef="#ctx0" brushRef="#br0" timeOffset="379498.2254">24678 1843 1379,'0'0'0,"0"0"0,20-28 0,-20 28 15,0 0-15,16-20 16,-4 7-16,-12 13 2,0 0-2,9-8 3,5 4-3,-14 4 17,0 0-17,14 9 17,-7 15-17,-7-24 15,0 0-15,-2 49 16,-8 32-16,10-81 16,0 0-16,-11 100 17,-1 13-17,12-113 12,0 0-12,-6 124 13,12 22-13,-6-146 10,0 0-10,5 147 10,7 5-10,-12-152 7,0 0-7,15 146 7,-3-1-7,-12-145 4,0 0-4,7 138 5,-4 6-5,-3-144 2,0 0-2,-8 126 3,-17-29-3,4-3-1130</inkml:trace>
  <inkml:trace contextRef="#ctx0" brushRef="#br0" timeOffset="379783.9803">23586 1859 1323,'0'0'0,"10"-16"0,20-20 0,-30 36 19,0 0-19,52-57 20,20-16-20,-72 73 44,0 0-44,85-73 44,10 9-44,-95 64 40,0 0-40,108-57 40,19 14-40,-127 43 19,0 0-19,136-30 20,12 11-20,-148 19 14,0 0-14,143-5 14,-9 10-14,-134-5 13,0 0-13,127 19 14,0 11-14,-127-30 12,0 0-12,108 43 12,-18 21-12,-90-64 1,0 0-1,77 71 1,-10 14-1,2 0-1178</inkml:trace>
  <inkml:trace contextRef="#ctx0" brushRef="#br0" timeOffset="380399.4359">24078 4096 1289,'0'0'0,"20"-3"0,31-6 0,-51 9-14,0 0 14,70-24-13,10-12 13,-80 36-3,0 0 3,92-61-3,17-27 3,-109 88-2,0 0 2,113-97-2,-4-7 2,-109 104-1,0 0 1,120-119 0,16-18 0,-136 137 5,0 0-5,124-133 6,-18 8-6,-106 125 11,0 0-11,95-114 12,-5 6-12,-90 108 24,0 0-24,78-86 25,-13 25-25,-65 61 29,0 0-29,46-46 30,-18 20-30,-28 26 23,0 0-23,21-16 24,0 9-24,-21 7 21,0 0-21,20 16 21,-6 24-21,-14-40 17,0 0-17,7 60 17,-7 28-17,0-88 14,0 0-14,-2 90 14,0-5-14,2-85 12,0 0-12,0 85 13,2-4-13,-2-81 13,0 0-13,2 76 13,3-3-13,-5-73 15,0 0-15,6 61 15,1-20-15,-7-41 14,0 0-14,7 26 14,0-15-14,-7-11 12,0 0-12,16-11 13,15-20-13,-31 31 11,0 0-11,39-54 12,9-18-12,-48 72 10,0 0-10,53-76 11,5-6-11,-58 82 8,0 0-8,53-72 8,-16 11-8,-37 61 5,0 0-5,23-43 6,-9 19-6,-14 24 3,0 0-3,9-13 4,-4 5-4,-5 8 5,0 0-5,6 5 6,1 23-6,-7-28 8,0 0-8,7 36 9,1 9-9,-8-45 10,0 0-10,11 55 11,1 8-11,-12-63 13,0 0-13,13 74 13,8 7-13,-21-81 12,0 0-12,30 73 12,7-24-12,-37-49 13,0 0-13,44 36 13,7-19-13,-51-17 13,0 0-13,53 7 14,-3-19-14,-50 12 1,0 0-1,44-28 1,-2-25-1,0 1-1373</inkml:trace>
  <inkml:trace contextRef="#ctx0" brushRef="#br0" timeOffset="381975.7506">26641 3027 1188,'0'0'0,"0"-24"0,3-41 0,-3 65 12,0 0-12,4-69 13,-1 9-13,-3 60 11,0 0-11,4-49 12,-4 22-12,0 27 30,0 0-30,0-18 31,3 10-31,-3 8 25,0 0-25,0 0 25,16-4-25,-16 4 26,0 0-26,14 12 27,2 16-27,-16-28 27,0 0-27,16 45 27,0 24-27,-16-69 21,0 0-21,19 76 22,3 6-22,-22-82 17,0 0-17,28 72 18,9-4-18,-37-68 16,0 0-16,40 60 17,5-6-17,-45-54 20,0 0-20,44 43 20,-5-10-20,-39-33 21,0 0-21,33 21 22,-3-16-22,-30-5 30,0 0-30,35-14 30,11-20-30,-46 34 34,0 0-34,46-45 35,-9-12-35,-37 57 31,0 0-31,32-66 32,-2-10-32,-30 76 32,0 0-32,26-82 32,-6-6-32,-20 88 29,0 0-29,16-76 29,-2 31-29,-14 45 27,0 0-27,12-36 28,-3 11-28,-9 25 25,0 0-25,11-19 26,-6 11-26,-5 8 14,0 0-14,7-6 14,7 3-14,-14 3 7,0 0-7,23-3 8,11 6-8,-34-3 1,0 0-1,38 5 2,3 6-2,-41-11 0,0 0 0,44 12 0,4-4 0,-48-8-1,0 0 1,49 9 0,4-2 0,-53-7-3,0 0 3,49 5-2,-11-5 2,-38 0-5,0 0 5,28 4-4,-5-1 4,-23-3-7,0 0 7,19 5-6,-3-1 6,-16-4-8,0 0 8,16 3-7,-2 6 7,-14-9-7,0 0 7,14 8-6,0-4 6,-14-4-6,0 0 6,20 3-5,8-1 5,-28-2-5,0 0 5,37 4-4,11-8 4,-48 4-4,0 0 4,53-9-3,1-6 3,-54 15-2,0 0 2,51-17-2,-12-4 2,-39 21-2,0 0 2,39-28-2,7-15 2,-46 43-1,0 0 1,41-54-1,-15-15 1,-26 69 0,0 0 0,21-71 0,-7 9 0,-14 62 0,0 0 0,2-56 0,-13 20 0,11 36 0,0 0 0,-21-24 1,-7 12-1,28 12 1,0 0-1,-41 3 2,-13 13-2,54-16 2,0 0-2,-67 36 3,-16 26-3,83-62 3,0 0-3,-81 83 3,3 11-3,78-94 3,0 0-3,-71 109 4,10 9-4,61-118 3,0 0-3,-48 116 4,18-18-4,30-98 4,0 0-4,-14 92 4,19-7-4,-5-85 2,0 0-2,23 74 3,18-6-3,-41-68 2,0 0-2,49 55 2,13-17-2,-62-38 2,0 0-2,76 16 3,19-23-3,-95 7 3,0 0-3,94-26 3,-4-26-3,-90 52 4,0 0-4,88-61 4,5-8-4,-93 69 7,0 0-7,92-92 7,-9-17-7,-83 109 11,0 0-11,69-123 11,-16 7-11,-53 116 11,0 0-11,39-117 11,-13 8-11,-26 109 12,0 0-12,18-94 13,-11 30-13,-7 64 12,0 0-12,3-45 12,-3 14-12,0 31 9,0 0-9,0-17 10,0 5-10,0 12 10,0 0-10,0 0 10,0 14-10,0-14 10,0 0-10,4 31 10,3 17-10,-7-48 8,0 0-8,18 61 8,12 8-8,-30-69 5,0 0-5,38 67 6,5-6-6,-43-61 1,0 0-1,40 57 2,-4 0-2,-36-57 0,0 0 0,30 57 0,-7 7 0,-23-64-1,0 0 1,15 61 0,-6-9 0,-9-52-2,0 0 2,-2 52-1,-6-11 1,8-41-3,0 0 3,-9 40-2,7-4 2,2-36-3,0 0 3,2 33-3,1-3 3,-3-30-3,0 0 3,7 24-2,6-8 2,-13-16-3,0 0 3,17 6-2,6-9 2,-23 3-2,0 0 2,37-19-2,22-16 2,-59 35-1,0 0 1,69-48-1,3-16 1,-72 64-1,0 0 1,67-76 0,-2-26 0,-65 102-1,0 0 1,62-116 0,-7-11 0,-55 127-1,0 0 1,53-124 0,3-9 0,-56 133-1,0 0 1,53-122 0,-12 17 0,-41 105-1,0 0 1,28-88-1,-16 27 1,-12 61-1,0 0 1,0-45-1,-14 14 1,14 31-2,0 0 2,-23-5-1,-3 29 1,26-24-1,0 0 1,-23 45-1,5 19 1,18-64-3,0 0 3,-5 74-2,14 6 2,-9-80-4,0 0 4,30 88-4,19 11 4,-49-99-4,0 0 4,58 100-4,6-15 4,-64-85-6,0 0 6,63 85-6,-6 3 6,-57-88-7,0 0 7,47 88-6,-8-6 6,-39-82-7,0 0 7,21 78-7,-17-11 7,-4-67-7,0 0 7,-12 64-7,-17 5 7,29-69-14,0 0 14,-42 63-14,-11-5 14,53-58-10,0 0 10,-62 45-10,-5-15 10,67-30-7,0 0 7,-65 19-7,7-19 7,58 0-8,0 0 8,-44-17-8,12-11 8,32 28-8,0 0 8,-18-47-7,13-12 7,5 59-6,0 0 6,7-62-5,18-9 5,-25 71-4,0 0 4,42-85-3,20-24 3,-62 109-2,0 0 2,70-109-2,3 21 2,-73 88-2,0 0 2,70-73-1,-8 16 1,-62 57-1,0 0 1,55-43 0,-11 19 0,-44 24 0,0 0 0,48-12 0,6 15 0,-54-3 0,0 0 0,51 21 1,-10 10-1,-41-31 2,0 0-2,32 45 2,-6 7-2,-26-52 5,0 0-5,21 69 5,-3 16-5,-18-85 8,0 0-8,14 85 8,-1-4-8,-13-81 10,0 0-10,10 67 11,-1-8-11,-9-59 9,0 0-9,7 56 9,-2-17-9,-5-39 5,0 0-5,4 30 5,-4-9-5,0-21 2,0 0-2,0 7 2,0-16-2,0 0-1537</inkml:trace>
  <inkml:trace contextRef="#ctx0" brushRef="#br0" timeOffset="382122.3624">30535 2575 1446,'0'0'0,"0"0"0,0-17 0,0 17 2,0 0-2,2-16 3,0 8-3,-2 8-1,0 0 1,12-9 0,15 2 0,-27 7-32,0 0 32,37-9-32,3 6 32,1-1-980</inkml:trace>
  <inkml:trace contextRef="#ctx0" brushRef="#br0" timeOffset="382861.2396">31015 2433 975,'0'0'0,"8"-8"0,11-12 0,-19 20 7,0 0-7,19-20 8,-6 4-8,-13 16 17,0 0-17,7-14 18,-2-8-18,-5 22 51,0 0-51,2-14 52,-4 2-52,2 12 52,0 0-52,-7-4 53,-7 13-53,14-9 51,0 0-51,-25 16 52,-12 20-52,37-36 44,0 0-44,-42 48 45,-4 18-45,46-66 33,0 0-33,-44 71 34,10-10-34,34-61 29,0 0-29,-24 57 29,11 0-29,13-57 22,0 0-22,2 60 22,16-2-22,-18-58 17,0 0-17,30 55 17,15-10-17,-45-45 16,0 0-16,53 33 17,6-11-17,-59-22 13,0 0-13,53 12 14,-11-10-14,-42-2 10,0 0-10,44-2 11,13-4-11,-57 6 9,0 0-9,47-6 10,-22-1-10,-25 7 9,0 0-9,14-17 9,-5-19-9,-9 36 13,0 0-13,-5-44 14,-22 3-14,27 41 14,0 0-14,-37-40 15,-5 7-15,42 33 18,0 0-18,-43-34 18,6 1-18,37 33 16,0 0-16,-30-37 16,6-11-16,24 48 10,0 0-10,-15-57 10,14-4-10,1 61 11,0 0-11,7-57 11,3 21-11,-10 36 10,0 0-10,27-31 10,20-6-10,-47 37 6,0 0-6,64-29 7,12 13-7,-76 16 5,0 0-5,81-8 6,0 9-6,-81-1 3,0 0-3,81 11 3,-5 3-3,-76-14 1,0 0-1,73 31 1,-1 14-1,-72-45 0,0 0 0,62 55 1,-15 18-1,-47-73 0,0 0 0,37 69 1,-12 0-1,-25-69 0,0 0 0,14 70 0,-10 9 0,-4-79 0,0 0 0,-2 76 1,0-6-1,2-70 0,0 0 0,-3 60 1,-4-20-1,7-40 0,0 0 0,-6 29 1,5-13-1,1-16 2,0 0-2,0 0 3,0 0-3,0 0 5,0 0-5,14-33 5,3-15-5,-17 48 7,0 0-7,23-64 8,2-9-8,-25 73 6,0 0-6,30-69 6,5 5-6,-35 64 5,0 0-5,34-52 5,-8 10-5,-26 42 3,0 0-3,25-31 3,0 3-3,-25 28 2,0 0-2,26-20 2,8 7-2,-34 13 2,0 0-2,39 4 2,6 17-2,-45-21 1,0 0-1,45 31 2,-10 14-2,-35-45 1,0 0-1,30 48 2,-4 13-2,-26-61 1,0 0-1,27 64 2,-4 14-2,-23-78 1,0 0-1,21 72 1,-3-16-1,-18-56 0,0 0 0,17 41 1,1-4-1,-18-37 0,0 0 0,18 24 0,-3-12 0,1 4-1476</inkml:trace>
  <inkml:trace contextRef="#ctx1" brushRef="#br0">14932 8235</inkml:trace>
  <inkml:trace contextRef="#ctx1" brushRef="#br0" timeOffset="2062.0158">14932 8235,'-24'0,"-26"0,0 0,-24 0,49 0,-49 0</inkml:trace>
  <inkml:trace contextRef="#ctx0" brushRef="#br0" timeOffset="391808.6077">9168 8149 695,'0'0'0,"0"0"0,0 0 0,0 0 13,0 0-13,-28 12 14,28-12-14,0 0 41,0 0-41,-9 4 41,9-4-41,0 0 44,0 0-44,-4 7 45,4-7-45,0 0 43,0 0-43,13 5 44,4-2-44,-17-3 24,0 0-24,34-3 24,15-1-24,-49 4 23,0 0-23,60-5 24,11-7-24,-71 12 22,0 0-22,76-12 23,10 0-23,-86 12 22,0 0-22,95-16 23,18 1-23,-113 15 31,0 0-31,122-18 31,3-2-31,-125 20 32,0 0-32,128-23 32,-7 1-32,-121 22 32,0 0-32,127-23 33,4-1-33,-131 24 30,0 0-30,122-21 30,-18 0-30,-104 21 25,0 0-25,86-22 25,-17-2-25,-69 24 13,0 0-13,53-21 14,-19 7-14,-3 0-1060</inkml:trace>
  <inkml:trace contextRef="#ctx0" brushRef="#br0" timeOffset="392109.8039">10393 7499 729,'0'0'0,"12"3"0,20 4 0,-32-7 5,0 0-5,46 9 6,17-1-6,-63-8 32,0 0-32,71 9 33,1 6-33,-72-15 43,0 0-43,72 19 43,-8 4-43,-64-23 39,0 0-39,56 28 40,-4 8-40,-52-36 43,0 0-43,42 52 43,-12 15-43,-30-67 42,0 0-42,14 78 42,-28 2-42,14-80 38,0 0-38,-34 86 38,-22 20-38,56-106 32,0 0-32,-79 104 33,-26-6-33,105-98 19,0 0-19,-105 92 20,11-16-20,-1 2-930</inkml:trace>
  <inkml:trace contextRef="#ctx0" brushRef="#br0" timeOffset="392768.9649">12913 6960 1020,'0'0'0,"23"-39"0,35-65 0,-58 104-14,0 0 14,63-123-13,-11-2 13,-52 125-7,0 0 7,42-109-7,-10 19 7,-32 90 3,0 0-3,19-71 3,-10 18-3,-9 53 25,0 0-25,-4-45 26,-4 1-26,8 44 47,0 0-47,-9-33 47,2 14-47,7 19 47,0 0-47,-13-1 47,-15 9-47,28-8 42,0 0-42,-30 33 42,2 23-42,28-56 34,0 0-34,-35 90 34,-6 43-34,41-133 32,0 0-32,-37 161 33,0 36-33,37-197 31,0 0-31,-21 223 32,21 11-32,0-234 34,0 0-34,14 234 35,9-6-35,-23-228 31,0 0-31,26 218 31,-6-14-31,-20-204 28,0 0-28,12 191 29,-8-22-29,-4-169 24,0 0-24,-13 147 25,-10-15-25,23-132 19,0 0-19,-35 118 19,-11-16-19,46-102 7,0 0-7,-49 83 8,-3-19-8,52-64 0,0 0 0,-58 33 1,-5-33-1,-4 0-1287</inkml:trace>
  <inkml:trace contextRef="#ctx0" brushRef="#br0" timeOffset="394016.6237">11928 8047 1233,'0'0'0,"18"-7"0,31-7 0,-49 14-1,0 0 1,64-15-1,11-4 1,-75 19 1,0 0-1,89-18 1,17-6-1,-106 24 5,0 0-5,118-27 6,0-6-6,-118 33 14,0 0-14,122-49 14,17-11-14,-139 60 18,0 0-18,136-68 19,0 2-19,-136 66 25,0 0-25,124-72 25,-3-13-25,-121 85 16,0 0-16,104-85 17,-15 0-17,-89 85 18,0 0-18,72-67 18,-8 13-18,-64 54 19,0 0-19,52-40 20,-6 16-20,-46 24 20,0 0-20,37-15 20,-15 9-20,-22 6 19,0 0-19,19 4 20,-5 17-20,-14-21 19,0 0-19,9 43 19,-6 35-19,-3-78 18,0 0-18,0 97 18,6 8-18,-6-105 13,0 0-13,14 113 14,11-4-14,-25-109 15,0 0-15,37 97 15,9-21-15,-46-76 15,0 0-15,60 57 16,15-26-16,-75-31 24,0 0-24,85 17 24,3-20-24,-88 3 16,0 0-16,90-26 17,-1-29-17,-89 55 20,0 0-20,86-73 21,4-17-21,-90 90 21,0 0-21,87-104 22,-10-26-22,-77 130 24,0 0-24,73-128 25,-10 10-25,-63 118 25,0 0-25,57-105 25,-17 17-25,-40 88 20,0 0-20,34-76 20,-10 24-20,-24 52 17,0 0-17,20-37 17,-11 20-17,-9 17 12,0 0-12,8 3 12,7 23-12,-15-26 7,0 0-7,14 47 8,-2 17-8,-12-64 4,0 0-4,9 81 5,0 4-5,-9-85 2,0 0-2,14 97 3,3 9-3,-17-106 2,0 0-2,20 97 2,-1-21-2,-19-76 1,0 0-1,18 64 2,0-7-2,-18-57 2,0 0-2,15 41 2,0-9-2,-15-32 2,0 0-2,14 17 3,-5-10-3,-9-7 3,0 0-3,19-19 4,14-23-4,-33 42 3,0 0-3,46-59 4,13-13-4,-59 72 6,0 0-6,70-90 6,10-14-6,-80 104 4,0 0-4,74-102 5,-4 20-5,-70 82 4,0 0-4,64-60 4,-9 20-4,-55 40 2,0 0-2,49-21 3,-8 25-3,-41-4 2,0 0-2,35 17 2,-9 11-2,-26-28 1,0 0-1,20 45 1,-8 19-1,-12-64 1,0 0-1,9 76 1,-2 5-1,-7-81 0,0 0 0,9 73 1,3-16-1,-12-57 0,0 0 0,11 49 0,1-17 0,-12-32 0,0 0 0,11 28 0,5-12 0,-16-16 0,0 0 0,22 0 0,12-12 0,-34 12 0,0 0 0,41-28 0,15-17 0,-56 45 0,0 0 0,65-69 0,11-20 0,-76 89 0,0 0 0,76-93 0,-12 13 0,-64 80 0,0 0 0,58-64 0,-18 16 0,-40 48 0,0 0 0,32-33 0,-16 12 0,-16 21 0,0 0 0,16-8 0,2 9 0,-18-1-1,0 0 1,23 16 0,0 8 0,-23-24-1,0 0 1,31 30 0,5 4 0,-36-34-1,0 0 1,40 40 0,6 5 0,-46-45-1,0 0 1,44 48 0,2 1 0,-46-49-1,0 0 1,49 45-1,1-17 1,-50-28-2,0 0 2,58 13-2,11-18 2,-69 5-6,0 0 6,69-28-5,3-17 5,-72 45-6,0 0 6,71-57-6,-8-7 6,-63 64-8,0 0 8,66-72-8,1-10 8,-67 82-6,0 0 6,61-91-5,-11-6 5,-50 97-3,0 0 3,39-94-2,-9 22 2,-30 72-2,0 0 2,19-58-1,-12 22 1,-7 36-1,0 0 1,0-28 0,-12 13 0,12 15-1,0 0 1,-25 0 0,-16 15 0,41-15-1,0 0 1,-44 32 0,-3 14 0,47-46 0,0 0 0,-43 64 0,5 28 0,38-92 0,0 0 0,-30 97 0,8 0 0,22-97-1,0 0 1,-10 99 0,12-3 0,-2-96-2,0 0 2,17 89-1,10-18 1,-27-71-3,0 0 3,46 50-3,14-22 3,-60-28-6,0 0 6,72-6-5,9-25 5,-81 31-10,0 0 10,83-60-9,9-20 9,-92 80-16,0 0 16,92-90-15,10-19 15,-102 109-43,0 0 43,99-118-43,-8-11 43,1 0-1398</inkml:trace>
  <inkml:trace contextRef="#ctx0" brushRef="#br0" timeOffset="394511.7811">18930 5813 1110,'0'0'0,"0"0"0,-5 12 0,5-12 3,0 0-3,-9 24 4,-7 26-4,16-50 10,0 0-10,-14 77 10,4 20-10,10-97 19,0 0-19,-13 115 19,12 15-19,1-130 20,0 0-20,0 135 21,5-1-21,-5-134 19,0 0-19,11 143 20,-1 16-20,-10-159 19,0 0-19,5 161 19,-13-3-19,8-158 20,0 0-20,-16 142 21,-13-23-21,29-119 21,0 0-21,-37 99 22,-10-13-22,47-86 7,0 0-7,-53 69 8,0-27-8,53-42 0,0 0 0,-50 16 1,10-37-1,40 21-1,0 0 1,-35-37-1,1-14 1,34 51-12,0 0 12,-30-66-11,2-7 11,28 73-26,0 0 26,-27-76-25,10-9 25,17 85-32,0 0 32,-13-85-31,8 13 31,5 72-33,0 0 33,4-61-33,8 4 33,-12 57-30,0 0 30,23-55-30,14-9 30,-37 64-21,0 0 21,49-61-20,10-1 20,-59 62-15,0 0 15,72-52-14,13 7 14,-85 45-3,0 0 3,91-37-3,-6 12 3,-85 25 0,0 0 0,78-18 0,-6 10 0,-72 8 12,0 0-12,67 0 12,-3 15-12,-64-15 37,0 0-37,54 30 37,-4 13-37,-50-43 47,0 0-47,40 60 47,-8 15-47,-32-75 57,0 0-57,27 76 58,-3-10-58,-24-66 65,0 0-65,22 59 65,-5-14-65,-17-45 60,0 0-60,14 36 61,-8-12-61,-6-24 48,0 0-48,3 16 48,2-8-48,-5-8 38,0 0-38,6-8 38,-1-17-38,2 1-1277</inkml:trace>
  <inkml:trace contextRef="#ctx0" brushRef="#br0" timeOffset="394666.0885">19523 6614 539,'0'0'0,"16"7"0,16 5 0,-32-12 0,0 0 0,51 9 0,16-9 0,0 0-345</inkml:trace>
  <inkml:trace contextRef="#ctx0" brushRef="#br0" timeOffset="395352.5182">20101 6524 785,'0'0'0,"0"0"0,14 0 0,-14 0-3,0 0 3,12 0-2,-3 9 2,-9-9-17,0 0 17,-4 15-16,-6 18 16,10-33 1,0 0-1,-23 42 2,-16 10-2,39-52 28,0 0-28,-42 64 29,-1 17-29,43-81 69,0 0-69,-39 85 69,9-9-69,30-76 82,0 0-82,-21 64 82,9-15-82,12-49 57,0 0-57,-4 38 58,8-14-58,-4-24 42,0 0-42,10 19 43,10-7-43,-20-12 28,0 0-28,32 3 29,15-6-29,-47 3 23,0 0-23,50-9 24,8-1-24,-58 10 20,0 0-20,51-14 20,-14-1-20,-37 15 16,0 0-16,27-21 17,-8-7-17,-19 28 14,0 0-14,11-40 14,-10-5-14,-1 45 10,0 0-10,-5-48 11,-14-13-11,19 61 8,0 0-8,-20-60 8,1-1-8,19 61 6,0 0-6,-11-55 6,10 8-6,1 47 7,0 0-7,7-43 8,3 6-8,-10 37 7,0 0-7,21-36 8,6 7-8,-27 29 7,0 0-7,33-23 8,11 9-8,-44 14 6,0 0-6,52-3 7,6 8-7,-58-5 6,0 0-6,65 16 7,4 11-7,-69-27 5,0 0-5,67 33 6,-9 7-6,-58-40 3,0 0-3,48 45 4,-11 7-4,-37-52 3,0 0-3,25 60 3,-6 13-3,-19-73 1,0 0-1,12 73 2,-12 0-2,0-73 2,0 0-2,-3 60 2,-2-18-2,5-42 2,0 0-2,-7 31 3,5-16-3,2-15 5,0 0-5,0 11 6,0-11-6,0 0 7,0 0-7,0 0 8,9-30-8,-9 30 10,0 0-10,10-45 10,13-19-10,-23 64 11,0 0-11,35-76 12,15-5-12,-50 81 11,0 0-11,58-76 12,2 13-12,-60 63 11,0 0-11,57-55 11,-3 10-11,-54 45 7,0 0-7,44-31 7,-7 15-7,-37 16 4,0 0-4,32 2 5,0 19-5,-32-21 2,0 0-2,32 36 3,-9 16-3,-23-52 1,0 0-1,17 69 2,-8 25-2,-9-94 2,0 0-2,5 93 2,6-5-2,-11-88 3,0 0-3,19 80 3,10-9-3,-29-71 3,0 0-3,30 61 4,0-3-4,-30-58 3,0 0-3,24 42 4,-9-20-4,-15-22 4,0 0-4,7-3 4,-9-33-4,0 1-1326</inkml:trace>
  <inkml:trace contextRef="#ctx0" brushRef="#br0" timeOffset="396809.2154">22241 6173 1020,'0'0'0,"0"0"0,0 0 0,0 0 38,0 0-38,-21 24 38,-2 4-38,23-28 69,0 0-69,-28 36 70,-13 18-70,41-54 57,0 0-57,-46 72 58,-12 25-58,58-97 34,0 0-34,-65 109 34,-1 6-34,66-115 21,0 0-21,-56 109 21,17-11-21,39-98 22,0 0-22,-26 82 23,15-22-23,11-60 18,0 0-18,0 45 18,9-21-18,-9-24 19,0 0-19,21 13 19,14-10-19,-35-3 20,0 0-20,46-12 21,16-16-21,-62 28 17,0 0-17,55-52 18,-6-22-18,-49 74 15,0 0-15,44-80 15,-7 1-15,-37 79 18,0 0-18,30-73 19,-8 14-19,-22 59 18,0 0-18,14-43 18,-7 15-18,-7 28 18,0 0-18,3-15 18,-3 6-18,0 9 13,0 0-13,0 0 14,-7 16-14,7-16 10,0 0-10,-5 27 10,1 10-10,4-37 6,0 0-6,2 45 7,9 3-7,-11-48 5,0 0-5,23 48 5,14-11-5,-37-37 1,0 0-1,53 19 2,12-17-2,-65-2 0,0 0 0,76-18 1,2-16-1,-78 34 0,0 0 0,84-51 0,15-16 0,-99 67-1,0 0 1,99-90 0,-9-29 0,-90 119-1,0 0 1,85-139-1,-1-18 1,-84 157-2,0 0 2,81-173-2,-6-2 2,-75 175-3,0 0 3,63-170-3,-15 9 3,-48 161-3,0 0 3,33-147-3,-15 19 3,-18 128-3,0 0 3,9-97-2,-7 40 2,-2 57 0,0 0 0,-4-31 0,-3 22 0,7 9 0,0 0 0,-16 31 1,-9 51-1,25-82 3,0 0-3,-31 112 3,-6 35-3,37-147 5,0 0-5,-34 179 5,11 37-5,23-216 6,0 0-6,-5 232 6,24 1-6,-19-233 4,0 0-4,41 206 5,17-39-5,-58-167 2,0 0-2,72 136 2,6-22-2,3-1-1355</inkml:trace>
  <inkml:trace contextRef="#ctx0" brushRef="#br0" timeOffset="398219.5476">25967 5704 942,'0'0'0,"-18"2"0,-32 8 0,50-10 53,0 0-53,-63 14 53,-1 8-53,64-22 37,0 0-37,-72 33 38,-13 4-38,85-37 11,0 0-11,-83 52 11,4 20-11,79-72 7,0 0-7,-71 78 8,17 10-8,54-88 4,0 0-4,-41 89 4,13-5-4,28-84 6,0 0-6,-18 85 6,13 5-6,5-90 11,0 0-11,9 85 12,12-21-12,-21-64 15,0 0-15,33 48 16,12-15-16,-45-33 16,0 0-16,58 16 17,14-16-17,-72 0 21,0 0-21,73-16 22,-5-11-22,-68 27 22,0 0-22,60-45 23,-7-21-23,-53 66 26,0 0-26,48-76 26,-4 0-26,-44 76 25,0 0-25,39-82 26,-7 10-26,-32 72 25,0 0-25,26-70 26,-5-2-26,-21 72 25,0 0-25,11-59 25,-15 23-25,4 36 24,0 0-24,-8-18 25,-12 15-25,20 3 22,0 0-22,-19 15 22,-1 22-22,20-37 16,0 0-16,-14 45 16,4 7-16,10-52 11,0 0-11,1 51 12,15 0-12,-16-51 7,0 0-7,32 48 7,16-1-7,-48-47 4,0 0-4,58 41 5,4 3-5,-62-44 3,0 0-3,67 33 3,7-18-3,-74-15 2,0 0-2,79-2 3,8-22-3,-87 24 5,0 0-5,86-38 5,-5-17-5,-81 55 5,0 0-5,80-78 6,12-31-6,-92 109 6,0 0-6,95-130 7,4-24-7,-99 154 6,0 0-6,100-177 6,-4-28-6,-96 205 6,0 0-6,86-203 6,-7 13-6,-79 190 5,0 0-5,60-170 5,-30 26-5,-30 144 3,0 0-3,11-109 4,-18 37-4,7 72 1,0 0-1,-19-45 2,-13 33-2,32 12 0,0 0 0,-39 24 1,-9 40-1,48-64 0,0 0 0,-42 90 0,8 22 0,34-112-1,0 0 1,-22 134-1,6 27 1,16-161-2,0 0 2,-7 181-2,8 10 2,-1-191-3,0 0 3,9 178-3,5-21 3,-14-157-4,0 0 4,18 137-4,3-28 4,-21-109-5,0 0 5,21 85-4,-1-25 4,-20-60-5,0 0 5,14 40-5,-5-15 5,-9-25-4,0 0 4,7 12-3,0-11 3,-7-1-2,0 0 2,17-13-1,15-24 1,-32 37-1,0 0 1,35-48 0,-6-20 0,-29 68 0,0 0 0,30-69 0,3-4 0,-33 73 2,0 0-2,37-67 3,2 13-3,-39 54 4,0 0-4,34-43 5,-10 19-5,-24 24 5,0 0-5,30-14 6,22 2-6,-52 12 5,0 0-5,52-7 6,0 14-6,-52-7 5,0 0-5,40 15 6,-15 18-6,-25-33 5,0 0-5,9 52 5,-18 23-5,9-75 3,0 0-3,-28 81 3,-18 4-3,46-85 2,0 0-2,-57 79 2,-1-10-2,58-69 0,0 0 0,-58 58 0,8-12 0,50-46 0,0 0 0,-47 38 0,-1-6 0,48-32 0,0 0 0,-37 17 0,12-10 0,25-7 0,0 0 0,-14 1 0,14-1 0,0 0 0,0 0 0,16-20 0,34-22 0,-50 42 0,0 0 0,72-52 0,23-5 0,-95 57 0,0 0 0,108-76 1,21-26-1,-129 102 0,0 0 0,141-113 1,18-8-1,-159 121 1,0 0-1,143-130 1,-25-10-1,-118 140 1,0 0-1,95-121 1,-12 28-1,-83 93 1,0 0-1,58-80 2,-26 14-2,-32 66 3,0 0-3,12-57 3,-19 9-3,7 48 3,0 0-3,-23-35 3,-12 18-3,35 17 3,0 0-3,-40 0 4,-5 15-4,45-15 8,0 0-8,-42 33 8,3 9-8,39-42 5,0 0-5,-35 48 5,5 4-5,30-52 3,0 0-3,-19 61 4,10 6-4,9-67 1,0 0-1,7 76 2,16 14-2,-23-90 0,0 0 0,30 89 0,5-11 0,-35-78 0,0 0 0,37 81 0,4 4 0,-41-85 0,0 0 0,35 79 0,-9-6 0,-26-73 0,0 0 0,18 61 0,-11-10 0,-7-51 0,0 0 0,-7 39 0,-12-8 0,19-31 0,0 0 0,-29 20 1,-6-4-1,35-16 2,0 0-2,-35 9 2,3-9-2,32 0 3,0 0-3,-33-12 4,-3-16-4,1 2-1375</inkml:trace>
  <inkml:trace contextRef="#ctx0" brushRef="#br0" timeOffset="398505.6434">29445 4480 1289,'0'0'0,"2"9"0,3 12 0,-5-21 25,0 0-25,5 40 25,2 27-25,-7-67 42,0 0-42,-1 78 43,-14 14-43,15-92 33,0 0-33,-17 105 33,-4 6-33,21-111 18,0 0-18,-22 113 18,3-1-18,19-112 3,0 0-3,-18 113 4,4 4-4,14-117 0,0 0 0,-9 114 0,4-6 0,5-108-1,0 0 1,-3 105-1,-1 8 1,4-113-4,0 0 4,-7 105-3,-7-11 3,0-3-1083</inkml:trace>
  <inkml:trace contextRef="#ctx0" brushRef="#br0" timeOffset="398940.3616">28760 5495 1166,'0'0'0,"14"-9"0,27-14 0,-41 23 3,0 0-3,63-26 4,19-1-4,-82 27 10,0 0-10,93-18 11,15 12-11,-108 6 25,0 0-25,114 0 26,8 5-26,-122-5 22,0 0-22,117 12 23,-8 10-23,-109-22 20,0 0-20,104 33 21,-10 16-21,-94-49 20,0 0-20,86 64 20,-12 8-20,-74-72 18,0 0-18,57 75 19,-20-1-19,-37-74 20,0 0-20,21 78 20,-16 7-20,-5-85 15,0 0-15,-8 78 15,-12-14-15,20-64 14,0 0-14,-26 48 15,-4-20-15,30-28 14,0 0-14,-32 12 15,5-15-15,27 3 15,0 0-15,-19-21 15,7-19-15,12 40 13,0 0-13,-4-57 14,9-12-14,-5 69 20,0 0-20,18-80 20,12-1-20,-30 81 26,0 0-26,37-94 27,4-13-27,-41 107 32,0 0-32,46-99 32,-4 20-32,-42 79 28,0 0-28,33-57 28,-11 20-28,-22 37 12,0 0-12,17-20 12,-1 0-12,-16 20 3,0 0-3,28-12 4,22 7-4,-3 2-1318</inkml:trace>
  <inkml:trace contextRef="#ctx0" brushRef="#br0" timeOffset="399707.5026">30775 5543 1065,'0'0'0,"0"0"0,15 19 0,-15-19 8,0 0-8,12 17 9,0-1-9,-12-16 14,0 0-14,13 12 15,-3-7-15,-10-5 15,0 0-15,9 7 16,2 2-16,-11-9 11,0 0-11,7 12 11,-6 3-11,-1-15 9,0 0-9,-7 14 10,-10 5-10,17-19 9,0 0-9,-25 25 9,-12 6-9,37-31 8,0 0-8,-39 38 9,-1 7-9,40-45 15,0 0-15,-37 55 16,3 13-16,34-68 18,0 0-18,-23 69 19,12-9-19,11-60 21,0 0-21,0 54 21,11-18-21,-11-36 25,0 0-25,14 21 25,-1-10-25,-13-11 33,0 0-33,26 0 33,25-16-33,-51 16 25,0 0-25,58-31 26,4-19-26,-62 50 20,0 0-20,57-64 20,-4-9-20,-53 73 18,0 0-18,47-69 19,-8 5-19,-39 64 15,0 0-15,28-57 16,-10 5-16,-18 52 9,0 0-9,7-45 10,-11 14-10,4 31 6,0 0-6,-10-14 6,-11 22-6,21-8 3,0 0-3,-27 25 4,-5 11-4,32-36 2,0 0-2,-28 45 2,9 7-2,19-52 1,0 0-1,-11 60 2,9 4-2,2-64 0,0 0 0,8 63 1,11-3-1,-19-60 0,0 0 0,28 52 0,9-15 0,-37-37 0,0 0 0,36 27 0,-6-9 0,-30-18 2,0 0-2,40 3 3,31-15-3,-71 12 6,0 0-6,83-28 6,7-17-6,-90 45 10,0 0-10,86-64 11,-12-14-11,-74 78 15,0 0-15,67-88 15,-3-9-15,-64 97 8,0 0-8,60-105 8,-4-4-8,-56 109 6,0 0-6,48-113 6,-11 8-6,-37 105 2,0 0-2,27-97 3,-15 8-3,-12 89 2,0 0-2,5-76 3,-8 24-3,3 52 3,0 0-3,-9-29 3,-11 12-3,20 17 3,0 0-3,-28 8 4,-12 16-4,40-24 8,0 0-8,-46 52 8,-9 26-8,55-78 12,0 0-12,-51 92 13,10 5-13,41-97 4,0 0-4,-32 111 4,13 13-4,19-124 1,0 0-1,-5 121 2,15-12-2,-10-109 1,0 0-1,25 102 2,17-1-2,-42-101 1,0 0-1,59 85 2,18-25-2,-77-60 2,0 0-2,83 37 3,-5-25-3,-78-12 3,0 0-3,81-18 3,7-30-3,-88 48 0,0 0 0,83-71 1,0-22-1,-83 93-2,0 0 2,78-115-2,-6-27 2,-72 142-12,0 0 12,78-161-11,14-17 11,-1 2-1299</inkml:trace>
  <inkml:trace contextRef="#ctx0" brushRef="#br0" timeOffset="399915.9431">32881 4096 1071,'-14'-3'0,"14"3"17,0 0-17,-48 12 17,-3 29-17,51-41 13,0 0-13,-46 71 14,7 26-14,39-97 3,0 0-3,-35 118 3,1 24-3,34-142 3,0 0-3,-28 152 3,3 6-3,25-158 7,0 0-7,-21 162 8,5-4-8,16-158 15,0 0-15,-14 149 16,2 1-16,12-150 18,0 0-18,-11 137 18,4-16-18,7-121 18,0 0-18,-5 116 19,1-5-19,4-111 12,0 0-12,-7 104 13,-3-27-13,-1 0-906</inkml:trace>
  <inkml:trace contextRef="#ctx0" brushRef="#br0" timeOffset="400246.3404">32085 5583 1009,'0'0'0,"12"-12"0,24-28 0,-36 40 0,0 0 0,53-40 0,21 0 0,-74 40-1,0 0 1,79-36 0,-3 1 0,-76 35 2,0 0-2,78-31 2,12 7-2,-90 24 11,0 0-11,79-17 11,-24 13-11,-55 4 24,0 0-24,47 9 24,-3 19-24,-44-28 50,0 0-50,36 36 50,-15 9-50,-21-45 56,0 0-56,11 64 56,-6 21-56,-5-85 50,0 0-50,3 84 50,1-7-50,-4-77 39,0 0-39,7 69 40,4-3-40,-11-66 33,0 0-33,14 67 33,2-6-33,-16-61 26,0 0-26,14 48 27,-6-24-27,-8-24 22,0 0-22,9 12 23,0-15-23,-9 3 18,0 0-18,14-24 18,6-37-18,-1 4-1195</inkml:trace>
  <inkml:trace contextRef="#ctx0" brushRef="#br0" timeOffset="400390.9926">32932 5334 1200,'0'0'0,"0"0"8,0 0-8,23 27 9,2-2-9,-25-25-1,0 0 1,28 17 0,2-5 0,0 0-852</inkml:trace>
  <inkml:trace contextRef="#ctx0" brushRef="#br0" timeOffset="400990.4961">33380 5341 1085,'0'0'0,"0"0"11,0 0-11,18-7 11,-9 10-11,-9-3 19,0 0-19,-2 9 19,-9 10-19,11-19 29,0 0-29,-21 33 29,-9 8-29,30-41 31,0 0-31,-35 52 31,-2 7-31,37-59 34,0 0-34,-32 60 34,11-6-34,21-54 21,0 0-21,-14 49 22,7-17-22,7-32 15,0 0-15,0 32 15,9-8-15,-9-24 10,0 0-10,10 14 11,-3-7-11,-7-7 7,0 0-7,7 3 8,0-3-8,-7 0 7,0 0-7,9 0 7,2-3-7,-11 3 8,0 0-8,14-18 9,5-13-9,-19 31 6,0 0-6,16-45 6,-9-15-6,-7 60 5,0 0-5,2-61 5,-4-3-5,2 64 5,0 0-5,-3-61 5,-1 6-5,4 55 5,0 0-5,-2-41 5,1 13-5,1 28 13,0 0-13,0-17 13,3 1-13,-3 16 17,0 0-17,4-12 18,-1 3-18,-3 9 20,0 0-20,0 0 21,7-7-21,-7 7 18,0 0-18,7 0 18,4 4-18,-11-4 13,0 0-13,18 8 14,6 15-14,-24-23 11,0 0-11,28 33 12,4 7-12,-32-40 8,0 0-8,34 53 9,-2 13-9,-32-66 7,0 0-7,30 71 7,-9-2-7,-21-69 2,0 0-2,16 57 3,-2-12-3,-14-45 2,0 0-2,12 40 2,-3-5-2,-9-35 3,0 0-3,5 26 4,-1-7 1,-3-11 1,-1-8 0,0 0 1,8-20 1,-10-8 1,-2-5 3,4-7 0,4-8 1,5-9 1,6-4 2,1 9 1,-3 28 2,11 7 0,26 3-1,1 14 1,-12 22-5,-18 18 0,-10 26-9,-3 121-5</inkml:trace>
  <inkml:trace contextRef="#ctx0" brushRef="#br0" timeOffset="409167.6646">20065 7845 998,'0'0'0,"0"0"0,25 26 0,-25-26 14,0 0-14,23 34 15,0 13-15,-23-47 39,0 0-39,23 66 39,-9 18-39,-14-84 44,0 0-44,12 99 45,-1 15-45,-11-114 21,0 0-21,3 128 22,-3 13-22,0-141 14,0 0-14,-7 138 14,-2-5-14,9-133 10,0 0-10,-10 127 10,-2 1-10,12-128 7,0 0-7,-15 112 8,0-15-8,15-97 8,0 0-8,-16 94 8,0 2-8,16-96 7,0 0-7,-16 80 7,0-30-7,0-1-938</inkml:trace>
  <inkml:trace contextRef="#ctx0" brushRef="#br0" timeOffset="409524.3576">19481 9207 1121,'0'0'0,"0"0"0,0 0 0,0 0 17,0 0-17,0 0 18,-9 5-18,9-5 21,0 0-21,4 12 21,10 19-21,-14-31 33,0 0-33,14 43 33,5 11-33,-19-54 21,0 0-21,23 66 22,6 20-22,-29-86 18,0 0-18,37 90 19,9-12-19,-46-78 14,0 0-14,52 75 14,7-6-14,-59-69 12,0 0-12,60 62 12,-4-7-12,-56-55 10,0 0-10,60 45 11,9-12-11,-69-33 19,0 0-19,74 16 19,6-20-19,-80 4 21,0 0-21,81-27 22,0-23-22,-81 50 23,0 0-23,85-68 24,15-10-24,-100 78 21,0 0-21,92-97 22,-7-10-22,-85 107 20,0 0-20,76-99 20,-8 23-20,-68 76 18,0 0-18,60-50 19,-7 24-19,-53 26 7,0 0-7,41-2 8,-13 23-8,-28-21 0,0 0 0,9 43 0,-21 30 0,-1 0-1200</inkml:trace>
  <inkml:trace contextRef="#ctx0" brushRef="#br0" timeOffset="410499.7524">17531 11044 942,'0'0'0,"0"0"0,25-6 0,-25 6 11,0 0-11,23 0 11,0 10-11,-23-10 21,0 0-21,17 26 22,6 24-22,-23-50 21,0 0-21,23 81 21,-5 39-21,-18-120 13,0 0-13,17 143 14,-2 15-14,-15-158 11,0 0-11,10 173 11,-3-5-11,-7-168 9,0 0-9,6 145 10,6-25-10,-12-120 14,0 0-14,14 86 15,0-37-15,-14-49 21,0 0-21,27 24 22,20-24-22,-47 0 24,0 0-24,53-38 24,5-42-24,-58 80 22,0 0-22,59-105 23,-3-18-23,-56 123 25,0 0-25,57-128 25,6 1-25,-63 127 25,0 0-25,55-104 25,-20 40-25,-35 64 22,0 0-22,27-39 22,-13 18-22,-14 21 22,0 0-22,7-5 23,0 13-23,-7-8 20,0 0-20,5 21 21,7 19-21,-12-40 19,0 0-19,16 52 20,4 5-20,-20-57 14,0 0-14,24 55 14,1-10-14,-25-45 14,0 0-14,23 35 14,-3-7-14,-20-28 18,0 0-18,26 19 18,16-7-18,-42-12 18,0 0-18,55-4 18,16-13-18,-71 17 18,0 0-18,74-35 18,10-22-18,-84 57 17,0 0-17,85-67 17,2-2-17,-87 69 13,0 0-13,84-66 13,3 9-13,-87 57 4,0 0-4,72-52 5,-17 0-5,-55 52 2,0 0-2,40-38 3,-18 15-3,-22 23 0,0 0 0,14-12 0,-9 9 0,-5 3-1,0 0 1,2 19 0,-6 29 0,4-48-1,0 0 1,-3 56 0,-6 4 0,9-60 0,0 0 0,-5 68 0,3 15 0,2-83 0,0 0 0,7 84 0,4-4 0,-11-80 1,0 0-1,17 75 2,4-6-2,-21-69 3,0 0-3,25 64 3,5-9-3,-30-55 4,0 0-4,32 45 5,0-19-5,-32-26 5,0 0-5,42 2 6,14-26-6,-56 24 10,0 0-10,57-45 10,-1-18-10,-56 63 14,0 0-14,53-84 14,-9-27-14,-44 111 15,0 0-15,36-118 16,-12-1-16,-24 119 20,0 0-20,13-118 21,-15-3-21,2 121 16,0 0-16,-19-102 16,-17 31-16,36 71 12,0 0-12,-56-42 12,-22 27-12,78 15 7,0 0-7,-81 12 8,-2 36-8,83-48 2,0 0-2,-76 66 3,21 14-3,55-80 0,0 0 0,-45 77 0,9-14 0,1-1-1449</inkml:trace>
  <inkml:trace contextRef="#ctx0" brushRef="#br0" timeOffset="410875.3144">20468 10034 1345,'0'0'0,"0"0"0,0 15 0,0-15 27,0 0-27,3 30 28,6 22-28,-9-52 58,0 0-58,7 72 58,-7 34-58,0-106 44,0 0-44,-2 118 44,-1 25-44,3-143 21,0 0-21,-4 159 21,2 15-21,2-174 11,0 0-11,2 185 11,7 2-11,-9-187 6,0 0-6,19 173 7,1-5-7,-20-168 4,0 0-4,25 145 5,-3-24-5,-22-121 1,0 0-1,18 107 1,-7-17-1,-1 2-1209</inkml:trace>
  <inkml:trace contextRef="#ctx0" brushRef="#br0" timeOffset="411101.2656">19832 11160 1435,'0'0'0,"25"-5"0,40-9 0,-65 14 24,0 0-24,94-17 24,29 7-24,-123 10 28,0 0-28,138-9 29,21-10-29,-159 19 0,0 0 0,164-29 1,-3-15-1,-3 3-1096</inkml:trace>
  <inkml:trace contextRef="#ctx0" brushRef="#br0" timeOffset="411807.3794">23191 10241 1076,'0'0'0,"0"0"0,-15-38 0,15 38 51,0 0-51,-21-33 52,-10 2-52,31 31 82,0 0-82,-39-24 83,-9 14-83,48 10 63,0 0-63,-53 3 64,-7 16-64,60-19 30,0 0-30,-56 24 31,-1 15-31,57-39 20,0 0-20,-49 55 21,5 23-21,44-78 17,0 0-17,-30 95 18,17 19-18,13-114 16,0 0-16,4 132 17,13 22-17,-17-154 14,0 0-14,38 171 14,18 23-14,-56-194 14,0 0-14,60 194 15,-7-16-15,-53-178 21,0 0-21,41 163 21,-17-13-21,-24-150 20,0 0-20,11 139 20,-16-11-20,5-128 15,0 0-15,-20 104 16,-13-27-16,1-4-1299</inkml:trace>
  <inkml:trace contextRef="#ctx0" brushRef="#br0" timeOffset="412963.907">22276 12100 1188,'0'0'0,"-19"-17"0,-36-33 0,55 50 14,0 0-14,-60-61 14,7-3-14,53 64 23,0 0-23,-42-62 24,3 3-24,39 59 14,0 0-14,-25-56 15,10 8-15,15 48 12,0 0-12,-2-42 13,11 6-13,-9 36 8,0 0-8,23-33 9,17 2-9,-40 31 8,0 0-8,51-40 8,11-5-8,-62 45 9,0 0-9,76-55 10,19-6-10,-95 61 13,0 0-13,92-64 13,2 4-13,-94 60 16,0 0-16,93-57 16,8 3-16,-101 54 18,0 0-18,97-61 19,-9-4-19,-88 65 23,0 0-23,76-64 24,-7 3-24,-69 61 24,0 0-24,56-48 24,-8 15-24,-48 33 27,0 0-27,32-19 27,-11 12-27,-21 7 26,0 0-26,14 22 26,0 32-26,-14-54 25,0 0-25,9 71 26,-9 15-26,0-86 22,0 0-22,-5 89 23,5-5-23,0-84 20,0 0-20,10 77 21,11-6-21,-21-71 19,0 0-19,25 58 19,2-21-19,-27-37 16,0 0-16,35 20 16,9-13-16,-44-7 17,0 0-17,49-15 18,3-34-18,-52 49 17,0 0-17,51-58 17,3-12-17,-54 70 17,0 0-17,53-78 17,-5-6-17,-48 84 14,0 0-14,44-90 15,-12 5-15,-32 85 14,0 0-14,21-64 15,-12 21-15,-9 43 13,0 0-13,3-26 13,-1 12-13,-2 14 13,0 0-13,0 0 14,-16 10-14,16-10 12,0 0-12,-10 24 13,6 21-13,4-45 9,0 0-9,2 52 10,7 5-10,-9-57 9,0 0-9,10 56 9,6-8-9,-16-48 7,0 0-7,18 45 7,0-5-7,-18-40 4,0 0-4,19 38 5,-5-8-5,-14-30 2,0 0-2,12 22 2,-3-6-2,-9-16 1,0 0-1,11 8 1,3-6-1,-14-2 0,0 0 0,23-12 1,10-19-1,-33 31 0,0 0 0,37-44 0,-1-13 0,-36 57-1,0 0 1,37-71 0,0-15 0,-37 86-2,0 0 2,39-81-1,-2 16 1,-37 65-2,0 0 2,23-46-2,-9 23 2,-14 23-4,0 0 4,10-7-3,-3 7 3,-7 0-4,0 0 4,13 19-4,4 32 4,-17-51-4,0 0 4,20 64-4,-1 3 4,-19-67-5,0 0 5,18 69-4,-2-8 4,-16-61-2,0 0 2,17 48-2,3-11 2,-20-37-1,0 0 1,14 29 0,-2-8 0,-12-21 0,0 0 0,14 12 0,4-9 0,-18-3 0,0 0 0,25-13 0,8-22 0,-33 35 0,0 0 0,39-48 0,0-13 0,-39 61 0,0 0 0,35-69 0,-6-4 0,-29 73-1,0 0 1,19-61-1,-5 22 1,-14 39-4,0 0 4,11-26-4,-4 10 4,-7 16-6,0 0 6,5-8-6,-5 8 6,0 0-6,0 0 6,7 1-5,5 18 5,-12-19-6,0 0 6,16 28-6,0 17 6,-16-45-8,0 0 8,21 45-7,4-2 7,-25-43-8,0 0 8,21 37-8,-1-13 8,-20-24-8,0 0 8,26 21-8,15-6 8,-41-15-8,0 0 8,47 9-8,6-16 8,-53 7-11,0 0 11,60-24-11,4-18 11,-64 42-15,0 0 15,62-52-14,-2-14 14,-60 66-11,0 0 11,61-67-10,14-1 10,-75 68-21,0 0 21,68-69-21,-8-5 21,-60 74-23,0 0 23,46-73-23,-12 9 23,-34 64-24,0 0 24,19-55-24,-10 15 24,-9 40-18,0 0 18,-2-30-18,-8 11 18,10 19-11,0 0 11,-20-1-11,-8 15 11,28-14-8,0 0 8,-30 34-8,-7 27 8,37-61-4,0 0 4,-34 72-4,11 10 4,23-82-2,0 0 2,-10 83-1,12 3 1,-2-86 0,0 0 0,19 89 0,18-8 0,-37-81 0,0 0 0,50 73 0,11-16 0,-61-57 1,0 0-1,67 36 1,9-20-1,-76-16 2,0 0-2,78-7 3,19-23-3,-97 30-1,0 0 1,99-52 0,-6-22 0,3 1-1244</inkml:trace>
  <inkml:trace contextRef="#ctx0" brushRef="#br0" timeOffset="413128.4856">26424 9764 987,'0'0'0,"-4"33"0,-5 55 0,9-88 18,0 0-18,-3 111 19,13 12-19,-10-123 37,0 0-37,21 131 37,9 13-37,2-2-764</inkml:trace>
  <inkml:trace contextRef="#ctx0" brushRef="#br0" timeOffset="413488.524">26551 10228 1110,'0'0'0,"19"-4"0,32-6 0,-51 10 0,0 0 0,69-12 0,10 1 0,-79 11 8,0 0-8,71-7 9,-29 11-9,-42-4 8,0 0-8,36 5 9,-4 7-9,-32-12 18,0 0-18,26 23 19,-5 13-19,-21-36 47,0 0-47,16 47 47,-9 12-47,-7-59 70,0 0-70,5 60 71,2 1-71,-7-61 66,0 0-66,9 53 67,2-4-67,-11-49 48,0 0-48,10 36 48,-4-12-48,-6-24 32,0 0-32,3 14 32,-3-14-32,0 0-1222</inkml:trace>
  <inkml:trace contextRef="#ctx0" brushRef="#br0" timeOffset="413676.0631">27140 10068 1334,'0'0'0,"0"0"0,0 13 0,0-13 12,0 0-12,2 10 12,-2-10-12,0 0 13,0 0-13,10 5 14,3-5-14,-13 0 0,0 0 0,28-3 0,23-8 0,-51 11-28,0 0 28,53-12-27,-16 2 27,0-1-938</inkml:trace>
  <inkml:trace contextRef="#ctx0" brushRef="#br0" timeOffset="414838.9777">27445 10006 841,'0'0'0,"0"0"0,0 0 0,0 0 0,0 0 0,0 17 0,0 8 0,0-25 0,0 0 0,-7 36 1,-10 11-1,17-47 28,0 0-28,-21 52 28,1 6-28,20-58 75,0 0-75,-18 68 75,3 5-75,15-73 94,0 0-94,-9 72 95,9-4-95,0-68 82,0 0-82,5 57 82,2-16-82,-7-41 65,0 0-65,11 30 65,3-2-65,-14-28 48,0 0-48,14 20 49,-5-8-49,-9-12 38,0 0-38,7 7 38,0-7-38,-7 0 24,0 0-24,10-17 24,3-14-24,-13 31 10,0 0-10,7-45 11,-12-16-11,5 61 8,0 0-8,-13-76 9,-3-5-9,16 81 3,0 0-3,-10-81 3,8 1-3,2 80 2,0 0-2,5-78 2,6 4-2,-11 74 4,0 0-4,14-68 4,5 13-4,-19 55 7,0 0-7,15-40 7,-7 19-7,-8 21 10,0 0-10,9-10 10,4 8-10,-13 2 12,0 0-12,21 12 12,10 19-12,-31-31 13,0 0-13,32 45 14,-7 12-14,-25-57 12,0 0-12,16 58 13,-6-3-13,-10-55 13,0 0-13,9 57 13,-3 4-13,-6-61 15,0 0-15,7 62 16,0-2-16,-7-60 18,0 0-18,7 59 18,-2-17-18,-5-42 16,0 0-16,7 31 16,-2-15-16,-5-16 18,0 0-18,7 8 18,4-8-18,-11 0 18,0 0-18,23-21 18,18-24-18,-41 45 15,0 0-15,42-55 15,-3 0-15,-39 55 13,0 0-13,33-54 14,-6 2-14,-27 52 7,0 0-7,19-36 7,-10 17-7,-9 19 4,0 0-4,7-11 5,-2 4-5,-5 7 1,0 0-1,0 0 2,0 0-2,0 0 0,0 0 0,7 16 1,0 10-1,-7-26 0,0 0 0,11 36 0,1 6 0,-12-42 0,0 0 0,18 45 0,5 2 0,-23-47-1,0 0 1,28 41-1,6-8 1,-34-33-2,0 0 2,40 21-1,11-9 1,-51-12-2,0 0 2,52 0-1,2-17 1,-54 17-1,0 0 1,50-30 0,-4-13 0,-46 43 0,0 0 0,42-49 0,-5-6 0,-37 55 0,0 0 0,27-55 0,-6 1 0,-21 54 1,0 0-1,10-52 1,-10 14-1,0 38 2,0 0-2,-9-31 2,-6 10-2,15 21 2,0 0-2,-22-3 3,-4 11-3,26-8 2,0 0-2,-28 21 3,3 10-3,25-31 2,0 0-2,-21 30 2,5 1-2,16-31 1,0 0-1,-7 29 1,7 2-1,0-31 0,0 0 0,7 33 1,7 4-1,-14-37 0,0 0 0,16 31 1,0-10-1,-16-21 0,0 0 0,19 12 0,8-9 0,-27-3 0,0 0 0,31-7 0,14-12 0,-45 19 0,0 0 0,40-31 0,-12-5 0,-28 36 0,0 0 0,18-37 0,-9 6 0,-9 31 0,0 0 0,2-29 0,-6 4 0,4 25 0,0 0 0,-9-19 0,-5 2 0,14 17 0,0 0 0,-14-5 0,3 8 0,11-3 0,0 0 0,-8 11 0,-1 11 0,9-22 0,0 0 0,-2 26 0,9 0 0,-7-26 0,0 0 0,20 28 0,15 8 0,-35-36 0,0 0 0,47 37 0,10-6 0,-57-31 0,0 0 0,55 21 0,-6-18 0,-49-3 0,0 0 0,49-12 0,10-21 0,-59 33 0,0 0 0,61-54 1,-4-17-1,-57 71 1,0 0-1,51-88 2,-7-31-2,-44 119 4,0 0-4,36-134 5,-8-20-5,-28 154 6,0 0-6,21-161 6,-9 2-6,-12 159 8,0 0-8,-3-142 8,-15 21-8,18 121 8,0 0-8,-26-95 9,-13 29-9,39 66 9,0 0-9,-46-36 9,-5 24-9,51 12 7,0 0-7,-53 28 7,2 41-7,51-69 7,0 0-7,-52 105 7,1 35-7,51-140 6,0 0-6,-49 179 6,1 53-6,48-232 5,0 0-5,-28 252 5,24-3-5,4-249 4,0 0-4,20 229 4,20-25-4,-40-204 4,0 0-4,45 171 5,0-29-5,-45-142 0,0 0 0,43 113 0,-8-32 0,-35-81-2,0 0 2,25 40-1,-16-45 1,-1 1-1706</inkml:trace>
  <inkml:trace contextRef="#ctx0" brushRef="#br0" timeOffset="415245.5051">26023 10318 662,'0'0'0,"0"0"0,11 0 0,-11 0 63,0 0-63,7 0 63,-7 0-63,0 0 58,0 0-58,14 3 58,2 6-58,-16-9 37,0 0-37,21 8 38,7 1-38,-28-9 44,0 0-44,42 3 44,25-8-44,-67 5 39,0 0-39,92-17 39,26-14-39,-118 31 33,0 0-33,136-49 34,9-18-34,2 1-849</inkml:trace>
  <inkml:trace contextRef="#ctx0" brushRef="#br0" timeOffset="419629.5004">30500 8634 1099,'0'0'0,"0"0"0,0 0 0,0 0 33,0 0-33,5 34 34,10 39-34,-15-73 85,0 0-85,12 90 85,-3 3-85,-9-93 64,0 0-64,7 110 65,0 18-65,-7-128 43,0 0-43,9 141 44,0 14-44,-9-155 25,0 0-25,7 164 26,3 2-26,-10-166 25,0 0-25,11 151 26,-1-11-26,-10-140 27,0 0-27,7 128 28,-5-7-28,-2-121 23,0 0-23,-5 102 24,-7-26-24,12-76 24,0 0-24,-18 59 24,0-21-24,18-38 21,0 0-21,-24 21 22,-8-21-22,32 0 24,0 0-24,-37-17 24,-9-20-24,46 37 22,0 0-22,-51-55 22,-4-18-22,55 73 20,0 0-20,-57-72 20,-4 6-20,61 66 21,0 0-21,-71-54 21,-12 16-21,83 38 11,0 0-11,-85-22 12,-1 20-12,86 2 7,0 0-7,-83 12 8,7 12-8,76-24 2,0 0-2,-67 40 3,14 14-3,53-54 0,0 0 0,-26 58 1,35 5-1,-9-63 0,0 0 0,37 57 0,26-17 0,-63-40 0,0 0 0,87 27 0,20-15 0,-107-12 0,0 0 0,122-6 0,3-20 0,-125 26 0,0 0 0,136-40 0,11-21 0,-147 61 0,0 0 0,139-66 0,-17-1 0,-122 67 0,0 0 0,111-68 1,-14 3-1,-97 65 3,0 0-3,79-66 3,-19 4-3,-60 62 6,0 0-6,41-51 6,-20 20-6,-21 31 12,0 0-12,11-19 13,-8 9-13,-3 10 14,0 0-14,0 0 15,-7-7-15,7 7 12,0 0-12,-5 10 12,0 15-12,5-25 8,0 0-8,0 26 8,7 1-8,-7-27 6,0 0-6,10 19 6,1-1-6,-11-18 3,0 0-3,16 12 4,3-7-4,-19-5 1,0 0-1,30-2 2,18-10-2,-48 12 1,0 0-1,53-24 1,0-16-1,-53 40 1,0 0-1,46-47 1,-11-1-1,-35 48 2,0 0-2,26-47 3,-10 0-3,-16 47 3,0 0-3,7-46 4,-10-6-4,3 52 4,0 0-4,-13-49 5,-6 9-5,19 40 5,0 0-5,-28-27 5,-4 18-5,32 9 5,0 0-5,-39 7 6,-5 22-6,44-29 6,0 0-6,-44 44 6,7 18-6,37-62 2,0 0-2,-30 76 3,7 18-3,23-94 0,0 0 0,-9 97 1,18-9-1,-9-88 0,0 0 0,26 72 0,19-11 0,-45-61-1,0 0 1,63 50-1,25-12 1,-88-38-1,0 0 1,94 21-1,-1-24 1,-93 3-1,0 0 1,98-21 0,13-21 0,-111 42 0,0 0 0,107-65 0,-17-32 0,-90 97 0,0 0 0,90-111 0,6-15 0,-96 126 0,0 0 0,88-144 1,-10-17-1,-78 161 0,0 0 0,63-171 1,-21-11-1,-42 182 1,0 0-1,23-164 2,-12 29-2,-11 135 1,0 0-1,-2-108 2,-7 30-2,9 78 2,0 0-2,-12-52 2,-7 32-2,19 20 2,0 0-2,-25 12 2,-3 38-2,28-50 2,0 0-2,-30 74 2,-4 22-2,34-96 0,0 0 0,-30 116 1,5 29-1,25-145 0,0 0 0,-15 157 0,7 20 0,8-177-2,0 0 2,8 171-1,16-13 1,-24-158-6,0 0 6,27 136-5,-4-20 5,-23-116-16,0 0 16,12 90-15,-14-17 15,2-73-36,0 0 36,-17 48-36,-19-22 36,1 0-1563</inkml:trace>
  <inkml:trace contextRef="#ctx0" brushRef="#br0" timeOffset="420378.3479">32050 10262 1099,'0'0'0,"-23"-7"0,-36-12 0,59 19 3,0 0-3,-75-24 4,-17-4-4,92 28 1,0 0-1,-90-29 2,16 1-2,74 28 10,0 0-10,-59-27 11,15 6-11,44 21 35,0 0-35,-28-18 35,17 6-35,11 12 47,0 0-47,11-12 47,21-3-47,-32 15 45,0 0-45,56-19 46,31-6-46,-87 25 41,0 0-41,100-26 42,8-3-42,-108 29 37,0 0-37,109-31 37,6 0-37,-115 31 31,0 0-31,110-37 32,-12 1-32,-98 36 25,0 0-25,90-47 26,-8-6-26,-82 53 25,0 0-25,74-57 25,-9-11-25,-65 68 21,0 0-21,56-60 22,-15 13-22,-41 47 32,0 0-32,32-35 33,-16 14-33,-16 21 36,0 0-36,9-8 36,-9 8-36,0 0 35,0 0-35,-8 8 35,-16 20-35,24-28 31,0 0-31,-32 49 32,-5 20-32,37-69 26,0 0-26,-39 74 26,4-6-26,35-68 20,0 0-20,-27 57 20,13-14-20,14-43 14,0 0-14,-5 31 15,5-14-15,0-17 10,0 0-10,3 9 11,-3-9-11,0 0 8,0 0-8,25-5 8,28-19-8,-53 24 7,0 0-7,57-33 7,-6-7-7,-51 40 7,0 0-7,40-45 7,-11-5-7,-29 50 7,0 0-7,17-47 7,-10 6-7,-7 41 5,0 0-5,-1-32 5,-8 17-5,9 15 3,0 0-3,-16-4 3,-4 20-3,20-16 2,0 0-2,-19 28 2,1 10-2,18-38 2,0 0-2,-12 43 2,10-3-2,2-40 1,0 0-1,7 36 1,7-6-1,-14-30 0,0 0 0,27 24 1,12 4-1,-39-28 0,0 0 0,46 20 0,3-11 0,-49-9 0,0 0 0,53 0 1,14-9-1,-67 9 1,0 0-1,65-17 1,-6-7-1,-59 24 0,0 0 0,51-31 1,-5-11-1,-46 42 2,0 0-2,38-52 2,-8-12-2,-30 64 1,0 0-1,22-73 1,-12 8-1,-10 65 1,0 0-1,7-59 1,-3 2-1,-4 57 1,0 0-1,-2-54 2,-2 2-2,4 52 1,0 0-1,-5-40 2,0 16-2,5 24 1,0 0-1,-4-12 2,4 12-2,0 0 1,0 0-1,-5 12 2,2 21-2,3-33 2,0 0-2,-6 47 2,-4 10-2,10-57 0,0 0 0,-13 69 1,-1 16-1,14-85 0,0 0 0,-12 88 0,1 6 0,11-94 0,0 0 0,-9 86 0,6-11 0,3-75 0,0 0 0,2 69 0,3-16 0,-5-53-2,0 0 2,7 44-2,0-25 2,-7-19-7,0 0 7,9-2-6,1-22 6,1-1-1634</inkml:trace>
  <inkml:trace contextRef="#ctx0" brushRef="#br0" timeOffset="420533.9926">33112 8665 1270,'-7'5'0,"7"-5"0,0 0 0,-23 40 0,4 3 0,19-43-24,0 0 24,-11 33-24,7-16 24,1 2-857</inkml:trace>
  <inkml:trace contextRef="#ctx0" brushRef="#br0" timeOffset="420786.835">33640 8319 1141,'0'14'4,"-4"48"0,-6 23 0,-8 12 0,-5 15 3,-2 14 1,-1 15 18,5 4 0,8 2 26,11 5 0,11-6 0,9-13 0,7-12-10,-4-22 0,0 3-1119</inkml:trace>
  <inkml:trace contextRef="#ctx1" brushRef="#br0" timeOffset="34934.1858">33586 9996</inkml:trace>
  <inkml:trace contextRef="#ctx0" brushRef="#br0" timeOffset="445730.0453">16758 16733 931,'0'0'0,"0"0"0,0 0 0,0 0 2,0 0-2,0 0 3,-7 0-3,7 0 5,0 0-5,0 0 6,0-9-6,0 9-4,0 0 4,-4-14-3,-4-12 3,-1 0-645</inkml:trace>
  <inkml:trace contextRef="#ctx1" brushRef="#br0" timeOffset="80249.9144">9401 14883</inkml:trace>
  <inkml:trace contextRef="#ctx1" brushRef="#br0" timeOffset="81016.8913">9401 14883</inkml:trace>
  <inkml:trace contextRef="#ctx0" brushRef="#br0" timeOffset="474968.283">3217 13344 516,'0'0'0,"0"0"0,0 0 0,0 0 11,0 0-11,0 0 11,-3-24-11,3 24 44,0 0-44,-4-14 45,4-6-45,0 20 64,0 0-64,-2-26 65,-1-7-65,3 33 56,0 0-56,-9-33 57,4 2-57,5 31 36,0 0-36,-9-25 37,-5 6-37,14 19 36,0 0-36,-18-13 37,-5 4-37,23 9 31,0 0-31,-32-2 31,-17 7-31,49-5 33,0 0-33,-49 18 34,-1 16-34,50-34 36,0 0-36,-40 47 37,8 8-37,32-55 37,0 0-37,-28 71 38,10 24-38,18-95 33,0 0-33,-12 104 33,3 0-33,9-104 27,0 0-27,-2 99 28,4-16-28,-2-83 23,0 0-23,12 73 23,6-16-23,-18-57 18,0 0-18,23 39 18,8-16-18,-31-23 15,0 0-15,41 9 15,8-16-15,-49 7 11,0 0-11,46-19 11,-2-18-11,-44 37 7,0 0-7,37-46 7,-1-12-7,-36 58 6,0 0-6,24-65 7,-2-17-7,-22 82 7,0 0-7,10-91 8,-1-8-8,-9 99 11,0 0-11,4-97 11,-8 14-11,4 83 14,0 0-14,-9-69 15,-1 8-15,10 61 20,0 0-20,-14-43 20,5 19-20,9 24 24,0 0-24,-9-14 25,0 7-25,9 7 22,0 0-22,0 7 23,-3 15-23,3-22 21,0 0-21,7 35 21,7 10-21,-14-45 15,0 0-15,23 52 16,3 2-16,-26-54 9,0 0-9,37 60 10,7 8-10,-44-68 4,0 0-4,55 72 5,9-6-5,-64-66 2,0 0-2,67 61 3,-4-16-3,-63-45 0,0 0 0,58 31 1,-1-14-1,-57-17 0,0 0 0,58 2 1,9-16-1,-67 14 1,0 0-1,58-36 1,1-27-1,-59 63 1,0 0-1,51-88 1,-7-23-1,-44 111 1,0 0-1,32-128 2,-15-17-2,-17 145 5,0 0-5,9-156 6,-16-5-6,7 161 9,0 0-9,-19-143 10,-13 21-10,32 122 12,0 0-12,-41-98 12,-5 13-12,46 85 17,0 0-17,-52-67 18,2 11-18,50 56 18,0 0-18,-40-36 18,11 18-18,29 18 18,0 0-18,-35 6 18,-14 20-18,49-26 12,0 0-12,-46 41 12,14 8-12,32-49 7,0 0-7,-18 55 8,9 2-8,9-57 0,0 0 0,6 52 1,11-9-1,-17-43-1,0 0 1,23 38 0,9 2 0,-32-40-5,0 0 5,44 31-5,14-12 5,-58-19-11,0 0 11,68 9-10,9-11 10,-77 2-14,0 0 14,81-7-13,-3-5 13,-78 12-13,0 0 13,76-15-13,2-3 13,-78 18-10,0 0 10,81-10-10,-5 13 10,-76-3-7,0 0 7,65 13-6,-9 6 6,-56-19-5,0 0 5,43 20-5,-12 11 5,-31-31-3,0 0 3,27 35-2,-13 3 2,-14-38-1,0 0 1,12 38 0,-6-1 0,-6-37 0,0 0 0,0 38 0,-6 1 0,6-39 0,0 0 0,0 44 0,0 1 0,0-45 1,0 0-1,6 41 1,3-8-1,-9-33 2,0 0-2,17 30 2,1-13-2,-18-17 3,0 0-3,28 10 3,7-5-3,-35-5 3,0 0-3,41-5 4,10-14-4,-51 19 3,0 0-3,53-29 4,-2-9-4,-51 38 2,0 0-2,50-40 3,-3-2-3,-47 42 2,0 0-2,41-46 3,-13-8-3,4 0-1434</inkml:trace>
  <inkml:trace contextRef="#ctx0" brushRef="#br0" timeOffset="475960.0734">4239 11555 740,'0'0'0,"0"0"0,0 0 0,0 0 26,0 0-26,-5-19 26,5 12-26,0 7 36,0 0-36,0 0 36,0 0-36,0 0 28,0 0-28,10 0 29,11 3-29,-21-3 31,0 0-31,29 9 32,15 3-32,-44-12 15,0 0-15,49 26 16,6 12-16,-55-38 9,0 0-9,58 61 10,2 25-10,-60-86 15,0 0-15,62 101 16,7 11-16,-69-112 32,0 0-32,72 121 32,0 13-32,-72-134 34,0 0-34,60 126 35,-12-14-35,-48-112 51,0 0-51,41 101 52,-4-25-52,-37-76 38,0 0-38,31 62 38,-4-19-38,-27-43 30,0 0-30,23 28 30,-5-16-30,-18-12 22,0 0-22,10-12 23,-3-24-23,2-1-1052</inkml:trace>
  <inkml:trace contextRef="#ctx0" brushRef="#br0" timeOffset="476633.9531">4347 12607 998,'0'0'0,"14"-7"0,17-3 0,-31 10 28,0 0-28,45-17 29,6-15-29,-51 32 59,0 0-59,58-41 59,6-9-59,-64 50 68,0 0-68,72-68 68,9-15-68,-81 83 41,0 0-41,81-90 42,-14 4-42,-67 86 30,0 0-30,59-89 31,-8-13-31,-51 102 25,0 0-25,40-104 25,-8-1-25,-32 105 15,0 0-15,21-101 15,-10 20-15,-11 81 16,0 0-16,0-73 16,-11 13-16,11 60 17,0 0-17,-12-43 18,3 22-18,9 21 15,0 0-15,-9-9 16,9 9-16,0 0 19,0 0-19,-14 12 20,-9 25-20,23-37 19,0 0-19,-17 52 19,11 8-19,6-60 14,0 0-14,2 69 14,7 16-14,-9-85 6,0 0-6,21 92 7,11 0-7,-32-92 4,0 0-4,40 83 5,6-9-5,-46-74 2,0 0-2,55 71 3,0-4-3,-55-67 1,0 0-1,53 61 2,-4-16-2,-49-45 0,0 0 0,37 28 1,-7-16-1,-30-12 1,0 0-1,32-7 1,5-17-1,-37 24 2,0 0-2,32-44 3,-1-16-3,-31 60 3,0 0-3,36-64 4,1-4-4,-37 68 7,0 0-7,37-67 7,2-6-7,-39 73 11,0 0-11,40-69 11,-3 10-11,-37 59 13,0 0-13,32-48 13,0 11-13,-32 37 9,0 0-9,32-26 10,3 11-10,-35 15 5,0 0-5,32-9 5,8 7-5,-40 2 2,0 0-2,44 6 3,4 7-3,-48-13 2,0 0-2,49 19 2,1 4-2,-50-23 1,0 0-1,46 22 2,-2-9-2,-44-13 1,0 0-1,44 7 1,2-7-1,-46 0 0,0 0 0,44-13 0,4-13 0,-48 26-3,0 0 3,47-34-3,3-4 3,-1-2-1350</inkml:trace>
  <inkml:trace contextRef="#ctx0" brushRef="#br0" timeOffset="476795.6025">6733 11112 639,'0'0'0,"5"5"0,12 2 0,-17-7-3,0 0 3,22 10-3,-8-3 3,3-3-415</inkml:trace>
  <inkml:trace contextRef="#ctx0" brushRef="#br0" timeOffset="479965.6981">4668 14639 841,'0'0'0,"0"0"0,-6-33 0,6 33 31,0 0-31,-8-33 31,1-3-31,7 36 72,0 0-72,-11-33 73,-3 2-73,14 31 82,0 0-82,-21-25 83,-2 8-83,23 17 59,0 0-59,-21-10 60,-2 5-60,23 5 33,0 0-33,-34 1 34,-14 10-34,48-11 19,0 0-19,-42 12 20,12-2-20,30-10 17,0 0-17,-23 11 17,-5 2-17,28-13 19,0 0-19,-23 13 20,11-8-20,12-5 21,0 0-21,0 0 21,-9 3-21,9-3 20,0 0-20,0 0 20,0 0-20,0 0 17,0 0-17,0 0 17,-9 9-17,9-9 16,0 0-16,-5 5 17,-8 2-17,13-7 18,0 0-18,-19 14 18,-13 10-18,32-24 15,0 0-15,-32 36 16,6 11-16,26-47 15,0 0-15,-27 64 16,8 26-16,19-90 13,0 0-13,-18 102 14,4 7-14,14-109 16,0 0-16,-3 104 16,3-5-16,0-99 18,0 0-18,12 83 18,11-21-18,-23-62 18,0 0-18,32 43 18,12-18-18,-44-25 15,0 0-15,55 3 16,8-19-16,-63 16 15,0 0-15,64-38 16,-6-20-16,-58 58 15,0 0-15,51-68 16,-7-8-16,-44 76 13,0 0-13,36-85 14,-12-7-14,-24 92 14,0 0-14,21-95 14,-6 0-14,-15 95 12,0 0-12,8-87 13,-4 10-13,-4 77 11,0 0-11,-7-70 12,-2 12-12,9 58 9,0 0-9,-9-54 9,2 11-9,7 43 11,0 0-11,-9-35 12,0 13-12,9 22 14,0 0-14,-8-14 15,4 5-15,4 9 13,0 0-13,0 0 14,-10-9-14,10 9 12,0 0-12,0 0 13,0 0-13,0 0 9,0 0-9,0 0 10,0 0-10,0 0 7,0 0-7,0 0 8,0 0-8,0 0 5,0 0-5,0 0 5,0 0-5,0 0 3,0 0-3,0 0 4,0 0-4,0 0 3,0 0-3,-8-3 3,8 3-3,0 0 2,0 0-2,0 0 3,0 0-3,0 0 3,0 0-3,0 0 3,0 0-3,0 0 2,0 0-2,0 0 3,0 0-3,0 0 2,0 0-2,0 0 3,0 0-3,0 0 2,0 0-2,0 7 2,0-7-2,0 0 2,0 0-2,0 0 2,0 0-2,0 0 1,0 0-1,8 7 1,-8-7-1,0 0 1,0 0-1,0 0 1,0 0-1,0 0 0,0 0 0,1 7 1,-1-7-1,0 0 0,0 0 0,6 8 0,1 11 0,-2 0-1664</inkml:trace>
  <inkml:trace contextRef="#ctx0" brushRef="#br0" timeOffset="480820.1221">3515 15149 1479,'0'0'0,"-3"-8"0,-11-15 0,14 23-11,0 0 11,-14-28-10,-4 3 10,18 25 2,0 0-2,-21-23 2,-2 1-2,23 22 13,0 0-13,-20-16 13,3 4-13,17 12 20,0 0-20,-14-9 21,1 4-21,13 5 14,0 0-14,-10 0 15,1 5-15,9-5 10,0 0-10,-12 21 10,-8 17-10,20-38 8,0 0-8,-18 54 9,11 10-9,7-64 5,0 0-5,7 72 6,13 6-6,-20-78 3,0 0-3,35 69 3,16-17-3,-51-52 2,0 0-2,67 37 3,6-15-3,-73-22 4,0 0-4,79 12 5,1-10-5,-80-2 8,0 0-8,88-2 8,7-3-8,-95 5 10,0 0-10,87-2 11,-15 4-11,-72-2 12,0 0-12,58 11 13,-14 6-13,-44-17 12,0 0-12,32 34 12,-7 24-12,-25-58 13,0 0-13,7 72 13,-16 27-13,9-99 11,0 0-11,-26 114 12,-15 6-12,41-120 11,0 0-11,-44 110 11,-7-23-11,51-87 12,0 0-12,-41 60 12,18-27-12,23-33 12,0 0-12,-17 12 13,-6-17-13,23 5 8,0 0-8,-13-38 9,17-40-9,1-1-1327</inkml:trace>
  <inkml:trace contextRef="#ctx0" brushRef="#br0" timeOffset="481153.4267">4790 14334 1278,'0'0'0,"0"0"0,1-10 0,-1 10 5,0 0-5,0 0 5,7-7-5,-7 7 6,0 0-6,0 0 7,14 2-7,-14-2 31,0 0-31,9 13 32,5 17-32,-14-30 24,0 0-24,18 43 24,1 13-24,-19-56 24,0 0-24,22 64 24,-3 7-24,-19-71 30,0 0-30,27 84 31,-1 20-31,-26-104 31,0 0-31,32 113 31,3-4-31,-35-109 26,0 0-26,51 104 27,11 3-27,-62-107 23,0 0-23,69 100 23,3-12-23,-72-88 11,0 0-11,73 85 11,-10-2-11,-63-83 14,0 0-14,53 82 14,-16-11-14,4-2-1239</inkml:trace>
  <inkml:trace contextRef="#ctx0" brushRef="#br0" timeOffset="481966.0626">4534 14438 1054,'0'0'0,"0"0"0,0 0 0,0 0 77,0 0-77,-6-5 78,6 5-78,0 0 51,0 0-51,-10-2 51,10 2-51,0 0 21,0 0-21,-13 0 21,13 0-21,0 0 7,0 0-7,-5 0 8,5 0-8,0 0 2,0 0-2,0 0 3,0-7-3,0 7 1,0 0-1,9-8 2,0-5-2,-9 13 2,0 0-2,10-15 3,8-4-3,-18 19 9,0 0-9,23-19 9,0 0-9,-23 19 20,0 0-20,26-19 20,-3 0-20,-23 19 29,0 0-29,23-16 29,0 4-29,-23 12 38,0 0-38,21-5 39,-1 8-39,-20-3 34,0 0-34,21 7 34,2 10-34,-23-17 33,0 0-33,23 23 34,0 17-34,-23-40 32,0 0-32,23 55 33,7 18-33,-30-73 29,0 0-29,23 92 30,-6 27-30,-17-119 27,0 0-27,23 133 28,0 20-28,-23-153 23,0 0-23,27 150 24,4 1-24,-31-151 21,0 0-21,34 142 21,7-20-21,-41-122 19,0 0-19,52 108 19,16-17-19,-68-91 14,0 0-14,77 75 14,-4-18-14,-1 0-1473</inkml:trace>
  <inkml:trace contextRef="#ctx0" brushRef="#br0" timeOffset="483103.4169">4977 13407 1334,'0'0'0,"0"0"0,0 0 0,0 0 0,0 0 0,0 0 0,8-23 0,-8 23 0,0 0 0,0 0 0,16 2 0,-16-2 11,0 0-11,11 17 12,1 14-12,-12-31 16,0 0-16,14 47 16,6 21-16,-20-68 20,0 0-20,24 72 21,-1 3-21,-23-75 22,0 0-22,29 83 22,-1 10-22,-28-93 20,0 0-20,30 95 21,2-10-21,-32-85 16,0 0-16,31 75 17,-2-17-17,-29-58 12,0 0-12,26 49 13,4-13-13,-30-36 9,0 0-9,28 28 10,-5-6-10,-23-22 13,0 0-13,18 18 13,-4-6-13,-14-12 16,0 0-16,5 8 16,2-1-16,-7-7 14,0 0-14,9 2 15,-3 0-15,-6-2 12,0 0-12,8 0 12,-2-2-12,-6 2 9,0 0-9,8-5 9,-2-4-9,-6 9 5,0 0-5,9-14 6,5-5-6,-14 19 2,0 0-2,12-29 3,-7-7-3,2-2-1243</inkml:trace>
  <inkml:trace contextRef="#ctx0" brushRef="#br0" timeOffset="484619.7817">6055 10747 987,'0'0'0,"0"0"0,-21-18 0,21 18 36,0 0-36,-14-19 36,8-1-36,6 20 66,0 0-66,9-25 67,18-2-67,-27 27 49,0 0-49,40-26 49,17-7-49,-57 33 28,0 0-28,65-33 28,-2 2-28,-63 31 17,0 0-17,64-30 17,-4 1-17,-60 29 13,0 0-13,58-21 14,-3 16-14,-55 5 8,0 0-8,53 5 9,-4 18-9,-49-23 9,0 0-9,37 45 9,-8 19-9,-29-64 8,0 0-8,12 86 9,-12 30-9,0-116 6,0 0-6,-18 118 6,-8 3-6,26-121 3,0 0-3,-32 118 4,-1 10-4,33-128 4,0 0-4,-36 124 4,6-6-4,30-118 5,0 0-5,-24 118 5,11 3-5,13-121 6,0 0-6,-5 109 6,10-19-6,-5-90 5,0 0-5,18 86 5,17-8-5,-35-78 7,0 0-7,50 73 7,18-12-7,-68-61 7,0 0-7,76 48 7,11-12-7,-87-36 7,0 0-7,99 26 8,10-3-8,-109-23 7,0 0-7,108 24 8,-17 2-8,-91-26 6,0 0-6,82 38 7,-5 16-7,-77-54 9,0 0-9,65 71 10,-13 24-10,-52-95 11,0 0-11,35 105 11,-24 3-11,-11-108 12,0 0-12,0 112 13,-11 2-13,11-114 16,0 0-16,-32 109 16,-14-12-16,46-97 12,0 0-12,-53 97 13,0 7-13,53-104 11,0 0-11,-56 94 11,-11-13-11,67-81 12,0 0-12,-72 66 12,-10-11-12,82-55 1,0 0-1,-81 43 1,4-12-1,1 1-1260</inkml:trace>
  <inkml:trace contextRef="#ctx0" brushRef="#br0" timeOffset="485658.2575">6575 12081 393,'0'0'0,"0"0"0,-17 0 0,17 0 8,0 0-8,-11 0 9,2 0-9,9 0 13,0 0-13,0 0 14,0 0-14,0 0-268</inkml:trace>
  <inkml:trace contextRef="#ctx0" brushRef="#br0" timeOffset="486286.2345">6484 12067 651,'0'0'0,"0"0"0,0-5 0,0 5 0,0 0 0,0-9 0,0 2 0,0 7 0,0 0 0,0-8 0,1-3 0,-1 11 10,0 0-10,8-12 10,0-2-10,-8 14 32,0 0-32,14-15 33,4-2-33,-18 17 51,0 0-51,28-21 52,4-3-52,-32 24 51,0 0-51,32-32 51,7-4-51,-39 36 44,0 0-44,33-43 44,3-7-44,-36 50 42,0 0-42,28-49 42,7 4-42,-35 45 50,0 0-50,32-38 50,3 9-50,-35 29 46,0 0-46,34-23 46,4 2-46,-38 21 37,0 0-37,46-17 38,7 5-38,-53 12 29,0 0-29,55-12 30,-4 5-30,-51 7 24,0 0-24,48-5 25,-2 5-25,-46 0 21,0 0-21,37 0 21,-11 0-21,-26 0 17,0 0-17,28 3 17,2 1-17,-30-4 14,0 0-14,32 5 14,0 4-14,-32-9 12,0 0-12,35 10 13,8 4-13,-43-14 14,0 0-14,44 21 15,-2 6-15,-42-27 15,0 0-15,44 33 15,-7 7-15,-37-40 19,0 0-19,41 47 20,7 10-20,-48-57 21,0 0-21,54 57 22,10-9-22,-64-48 20,0 0-20,63 44 21,4-3-21,-67-41 17,0 0-17,60 42 17,-10 1-17,-50-43 13,0 0-13,46 50 13,-2 11-13,-44-61 11,0 0-11,44 65 11,4 3-11,-48-68 10,0 0-10,47 62 10,-1-5-10,-46-57 8,0 0-8,41 61 8,-10 3-8,-31-64 7,0 0-7,29 66 8,-6-1-8,-23-65 6,0 0-6,17 61 6,-4-6-6,-13-55 9,0 0-9,8 52 9,-6-5-9,-2-47 11,0 0-11,2 47 11,-2 3-11,0-50 10,0 0-10,0 50 11,0-1-11,0-49 10,0 0-10,-2 46 11,2-8-11,0-38 9,0 0-9,4 28 10,-1-9-10,-3-19 9,0 0-9,0 12 10,0-1-10,0-11 6,0 0-6,0 7 6,0-7-6,0 0 5,0 0-5,0 0 5,-9 6-5,9-6 4,0 0-4,-12-6 4,-11-17-4,0 2-1511</inkml:trace>
  <inkml:trace contextRef="#ctx0" brushRef="#br0" timeOffset="486677.5911">8111 13249 1110,'0'0'0,"0"0"0,0 0 0,0 0 26,0 0-26,3-10 26,3 5-26,-6 5 33,0 0-33,8-9 34,7 2-34,-15 7 34,0 0-34,14-5 35,7 7-35,-21-2 16,0 0-16,19 6 16,8 8-16,-27-14 8,0 0-8,26 18 9,6-1-9,-32-17 3,0 0-3,32 16 3,0-3-3,-32-13 1,0 0-1,35 11 2,-7 1-2,-28-12 3,0 0-3,23 10 4,0-3-4,-23-7 6,0 0-6,23 4 7,2-10-7,-25 6 18,0 0-18,19-7 19,-1-10-19,-18 17 30,0 0-30,17-19 31,-3-9-31,-14 28 42,0 0-42,15-36 43,-7-7-43,-8 43 50,0 0-50,4-47 50,1-3-50,-5 50 47,0 0-47,-5-50 47,-18-6-47,2 1-1255</inkml:trace>
  <inkml:trace contextRef="#ctx0" brushRef="#br0" timeOffset="487696.7333">9076 12413 852,'0'0'0,"0"0"0,-25 40 0,25-40 13,0 0-13,-24 45 14,-15 12-14,39-57 14,0 0-14,-50 73 14,-13 19-14,63-92-14,0 0 14,-69 105-13,-12 23 13,3-1-600</inkml:trace>
  <inkml:trace contextRef="#ctx0" brushRef="#br0" timeOffset="491436.623">8377 15634 751,'0'0'0,"0"0"0,-19 12 0,19-12 22,0 0-22,-18 9 22,9-4-22,9-5 51,0 0-51,-7 2 51,7-2-51,0 0 47,0 0-47,-10 8 47,1-4-47,9-4 37,0 0-37,-9 3 38,0-1-38,9-2 23,0 0-23,0 0 23,-10 3-23,10-3 18,0 0-18,0 0 18,0-12-18,0 12 14,0 0-14,14-17 15,14-6-15,-28 23 14,0 0-14,41-26 14,17-3-14,-58 29 22,0 0-22,63-35 23,4-3-23,-67 38 32,0 0-32,68-48 32,13-11-32,-81 59 49,0 0-49,86-66 50,9-3-50,-95 69 51,0 0-51,96-67 51,-6 6-51,-90 61 47,0 0-47,84-59 47,12 2-47,-96 57 38,0 0-38,90-61 38,-18-1-38,-72 62 38,0 0-38,64-57 38,-10 16-38,-54 41 27,0 0-27,41-33 27,-18 7-27,-23 26 9,0 0-9,14-18 10,-10 10-10,-4 8 1,0 0-1,-18-2 1,-19 5-1,37-3-1,0 0 1,-50 9 0,-8 7 0,58-16-3,0 0 3,-63 15-3,-15-1 3,78-14-13,0 0 13,-76 12-12,9 2 12,67-14-20,0 0 20,-55 14-19,2 0 19,53-14-23,0 0 23,-40 12-23,12-5 23,28-7-16,0 0 16,-23 5-15,9-3 15,14-2-11,0 0 11,0 0-11,0-12 11,0 12-10,0 0 10,15-11-10,19 3 10,-34 8-8,0 0 8,42-9-7,11-1 7,-53 10-9,0 0 9,66-13-8,22 3 8,-88 10-6,0 0 6,95-12-6,-5 0 6,-90 12-3,0 0 3,90-9-3,2 4 3,-92 5-1,0 0 1,90-2 0,-18 9 0,-72-7 0,0 0 0,62 16 0,-16 6 0,-46-22 2,0 0-2,26 35 3,-12 13-3,-14-48 3,0 0-3,-8 56 4,-19 8-4,27-64 4,0 0-4,-46 69 5,-17 7-5,63-76 2,0 0-2,-67 76 3,7-7-3,60-69 1,0 0-1,-48 59 1,20-24-1,28-35-1,0 0 1,-14 17-1,5-12 1,2 1-1156</inkml:trace>
  <inkml:trace contextRef="#ctx0" brushRef="#br0" timeOffset="492578.803">9927 14168 303,'0'0'0,"0"0"0,26-24 0,-26 24-1,0 0 1,25-26-1,8-16 1,-33 42-10,0 0 10,34-43-9,5-12 9,1 1-152</inkml:trace>
  <inkml:trace contextRef="#ctx0" brushRef="#br0" timeOffset="492956.2059">10197 13815 191,'0'0'0,"0"-7"0,7-8 0,-7 15 6,0 0-6,7-25 7,-7-1-7,0 26 32,0 0-32,-4-22 33,1 8-33,3 14 73,0 0-73,-2-9 73,2 9-73,0 0 81,0 0-81,0 0 81,-14 4-81,14-4 74,0 0-74,-21 24 74,-13 30-74,34-54 57,0 0-57,-33 65 58,4 22-58,29-87 52,0 0-52,-26 90 53,12-16-53,14-74 43,0 0-43,-5 66 43,13-12-43,-8-54 35,0 0-35,27 36 35,24-12-35,-51-24 25,0 0-25,64 9 25,11-14-25,-75 5 21,0 0-21,76-14 22,2-7-22,-78 21 28,0 0-28,72-22 29,1-1-29,-73 23 27,0 0-27,67-17 28,-13 8-28,-54 9 29,0 0-29,43-3 30,-17 3-30,-26 0 30,0 0-30,18 3 31,-15 4-31,-3-7 26,0 0-26,-17 24 26,-27 23-26,44-47 25,0 0-25,-60 56 25,-13 6-25,73-62 20,0 0-20,-72 60 20,1-8-20,71-52 18,0 0-18,-68 42 18,0-16-18,68-26 13,0 0-13,-60 15 14,20-11-14,40-4 3,0 0-3,-30-11 3,10-13-3,20 24 0,0 0 0,2-40 0,28-18 0,-30 58-1,0 0 1,43-64-1,13-2 1,1 2-1167</inkml:trace>
  <inkml:trace contextRef="#ctx0" brushRef="#br0" timeOffset="493129.9407">11279 13663 998,'0'0'0,"3"-5"0,9-18 0,-12 23 1,0 0-1,7-29 2,-8-4-2,1 33 2,0 0-2,-9-37 3,-12 3-3,21 34-9,0 0 9,-29-26-8,-8 10 8,-3 1-682</inkml:trace>
  <inkml:trace contextRef="#ctx0" brushRef="#br0" timeOffset="493461.372">10899 13580 561,'0'0'0,"-10"14"0,-20 25 0,30-39 16,0 0-16,-34 51 16,2 2-16,32-53 48,0 0-48,-21 54 48,12-6-48,9-48 55,0 0-55,4 44 55,10-3-55,-14-41 40,0 0-40,21 28 41,7-13-41,-28-15 30,0 0-30,32 0 31,0-13-31,-32 13 27,0 0-27,35-26 28,6-11-28,-41 37 20,0 0-20,35-40 21,4-8-21,-39 48 25,0 0-25,39-55 26,-11-8-26,-28 63 39,0 0-39,26-64 40,-8-3-40,-18 67 44,0 0-44,14-50 44,-10 17-44,-4 33 47,0 0-47,5-19 47,0 10-47,-5 9 41,0 0-41,0 0 42,6 16-42,-6-16 37,0 0-37,7 32 38,10 27-38,-17-59 32,0 0-32,23 68 32,9 3-32,-32-71 24,0 0-24,41 78 24,10 6-24,-51-84 16,0 0-16,65 89 17,13-1-17,-78-88 13,0 0-13,77 80 14,-6-6-14,-71-74 15,0 0-15,63 71 15,-3-2-15,-60-69 15,0 0-15,46 71 16,-2 2-16,-44-73 4,0 0-4,32 59 4,-18-30-4,4 2-1251</inkml:trace>
  <inkml:trace contextRef="#ctx0" brushRef="#br0" timeOffset="493776.4132">11181 12524 1401,'0'0'0,"0"0"0,-7 7 0,7-7 7,0 0-7,-1 16 8,9 8-8,-8-24 21,0 0-21,16 40 22,14 22-22,-30-62 36,0 0-36,41 71 37,17 5-37,-58-76 22,0 0-22,69 85 22,17 20-22,-86-105 19,0 0-19,85 109 19,-7 0-19,-78-109 14,0 0-14,76 122 14,-11 28-14,-65-150 0,0 0 0,48 142 1,-25-9-1,0-1-1173</inkml:trace>
  <inkml:trace contextRef="#ctx0" brushRef="#br0" timeOffset="504602.2239">10590 15052 393,'0'0'0,"0"0"0,0 0 0,0 0 27,0 0-27,0 0 27,0 0-27,0 0 60,0 0-60,0 0 61,0 0-61,0 0 72,0 0-72,41-24 73,-6 0-73,-35 24 56,0 0-56,51-36 57,8-9-57,-59 45 32,0 0-32,63-54 33,4-7-33,-67 61 28,0 0-28,78-57 29,3 2-29,-81 55 31,0 0-31,85-59 31,-4-8-31,-81 67 31,0 0-31,78-71 31,3-7-31,-81 78 34,0 0-34,90-75 35,5 8-35,-95 67 37,0 0-37,90-71 37,-9-4-37,-81 75 32,0 0-32,78-74 33,5 1-33,-83 73 44,0 0-44,81-65 45,-7 13-45,-74 52 49,0 0-49,65-42 50,-12 13-50,-53 29 49,0 0-49,41-24 50,-15 8-50,-26 16 37,0 0-37,20-10 37,-11 4-37,-9 6 34,0 0-34,8-5 35,-8 5-35,0 0 30,0 0-30,0 0 30,0 0-30,0 0 24,0 0-24,0 0 25,0 0-25,0 0 19,0 0-19,0 0 20,6 2-20,-6-2 14,0 0-14,0 0 14,0 0-14,0 0 10,0 0-10,9 3 10,-1-13-10,3 1-1370</inkml:trace>
  <inkml:trace contextRef="#ctx0" brushRef="#br0" timeOffset="508009.9978">11575 15309 595,'0'0'0,"0"0"0,0 0 0,0 0 13,0 0-13,0 0 14,0 0-14,0 0 51,0 0-51,0 0 52,-9 17-52,9-17 47,0 0-47,0 7 47,0 10-47,0-17 33,0 0-33,2 28 34,0 10-34,-2-38 21,0 0-21,1 34 22,3-6-22,-4-28 16,0 0-16,5 30 17,8 6-17,-13-36 11,0 0-11,16 36 12,10-12-12,-26-24 13,0 0-13,35 13 14,6-10-14,-41-3 14,0 0-14,40-3 14,3-15-14,-43 18 23,0 0-23,44-22 24,2-8-24,-46 30 27,0 0-27,47-33 28,-1-1-28,-46 34 45,0 0-45,41-40 45,-15-3-45,-26 43 48,0 0-48,20-43 48,-11 3-48,-9 40 45,0 0-45,0-35 46,-6 11-46,6 24 37,0 0-37,-17-23 38,-13 3-38,30 20 32,0 0-32,-34-14 32,-6 12-32,40 2 31,0 0-31,-41 9 31,-8 8-31,49-17 28,0 0-28,-46 28 29,2 8-29,44-36 13,0 0-13,-37 40 14,5 0-14,32-40 7,0 0-7,-27 33 7,10-9-7,17-24 2,0 0-2,-9 21 3,7-1-3,2-20 1,0 0-1,9 21 2,12 2-2,-21-23 2,0 0-2,34 20 2,3-9-2,-37-11 1,0 0-1,40 1 2,4-6-2,-44 5 1,0 0-1,41-10 2,-4-2-2,-37 12 1,0 0-1,34-14 2,-4-2-2,-30 16 2,0 0-2,19-15 2,-7-3-2,-12 18 2,0 0-2,-3-22 2,-11-6-2,14 28 2,0 0-2,-23-29 3,-6-1-3,29 30 2,0 0-2,-35-26 3,-2 4-3,37 22 1,0 0-1,-33-17 1,13 8-1,20 9-1,0 0 1,-10 0 0,3 5 0,7-5-4,0 0 4,3 19-4,8 19 4,1 0-1253</inkml:trace>
  <inkml:trace contextRef="#ctx0" brushRef="#br0" timeOffset="508565.7429">12180 15129 673,'0'0'0,"0"0"0,0 0 0,0 0 25,0 0-25,9-2 26,-9 2-26,0 0 56,0 0-56,9-4 56,-9 4-56,0 0 56,0 0-56,11-3 57,-11 3-57,0 0 53,0 0-53,12-10 54,-10 1-54,-2 9 49,0 0-49,7-14 50,3-2-50,-10 16 55,0 0-55,23-22 56,9-7-56,-32 29 52,0 0-52,39-39 53,12-16-53,-51 55 54,0 0-54,56-59 55,4 4-55,-60 55 48,0 0-48,53-49 48,-10 10-48,-43 39 38,0 0-38,37-38 38,-7-4-38,-30 42 32,0 0-32,14-50 33,-14-11-33,-4 2-1228</inkml:trace>
  <inkml:trace contextRef="#ctx0" brushRef="#br0" timeOffset="508851.1356">11972 14459 1043,'0'0'0,"5"14"0,13 24 0,-18-38 20,0 0-20,23 46 21,3 5-21,-26-51 44,0 0-44,32 53 45,2 6-45,-34-59 39,0 0-39,39 62 39,3 9-39,-42-71 25,0 0-25,48 68 25,6-8-25,-54-60 18,0 0-18,55 51 18,8-12-18,-63-39 9,0 0-9,64 37 10,3-1-10,-67-36 0,0 0 0,60 31 0,-5-8 0,1-1-957</inkml:trace>
  <inkml:trace contextRef="#ctx0" brushRef="#br0" timeOffset="509105.4519">12877 14142 975,'0'0'0,"4"5"0,5 14 0,-9-19 6,0 0-6,9 30 7,6 10-7,-15-40 12,0 0-12,25 48 12,12 7-12,-37-55 11,0 0-11,41 63 11,-1 4-11,-40-67 2,0 0-2,41 66 2,-6-5-2,-35-61 0,0 0 0,37 53 0,-7-10 0,2 1-719</inkml:trace>
  <inkml:trace contextRef="#ctx0" brushRef="#br0" timeOffset="509483.4459">13384 14009 819,'0'0'0,"0"0"0,-9-12 0,9 12 10,0 0-10,-11-16 11,-3 1-11,14 15 25,0 0-25,-17-14 26,3 7-26,14 7 23,0 0-23,-18 5 23,-5 11-23,23-16 27,0 0-27,-18 22 27,4 6-27,14-28 18,0 0-18,-9 29 19,11 8-19,-2-37 15,0 0-15,9 32 16,9 3-16,-18-35 11,0 0-11,26 31 12,15-3-12,-41-28 19,0 0-19,42 21 20,11-7-20,-53-14 24,0 0-24,55 8 24,1-1-24,-56-7 27,0 0-27,57 5 28,-3 2-28,-54-7 27,0 0-27,53 11 27,-3 1-27,-50-12 24,0 0-24,37 20 24,-9 6-24,-28-26 21,0 0-21,16 40 22,-13 17-22,-3-57 24,0 0-24,-12 61 24,-16-6-24,28-55 11,0 0-11,-35 49 12,-3-13-12,38-36 1,0 0-1,-38 24 1,1-12-1,1 1-1022</inkml:trace>
  <inkml:trace contextRef="#ctx0" brushRef="#br0" timeOffset="509651.9918">13167 13808 1087,'0'0'0,"7"-9"0,3-15 0,-10 24 0,0 0 0,23-33 1,13-8-1,-36 41 0,0 0 0,44-42 1,16 1-1,-60 41 0,0 0 0,63-38 0,4 7 0,0-2-757</inkml:trace>
  <inkml:trace contextRef="#ctx0" brushRef="#br0" timeOffset="510083.5393">14596 14279 1009,'0'0'0,"0"0"0,-7-12 0,7 12 6,0 0-6,-5-11 6,-4 6-6,9 5 6,0 0-6,-9-3 6,-5 6-6,14-3 28,0 0-28,-26 9 29,-11 15-29,37-24 34,0 0-34,-53 36 35,-7 23-35,60-59 35,0 0-35,-80 73 35,-12 7-35,92-80 36,0 0-36,-109 91 36,-16 13-36,125-104 44,0 0-44,-145 116 44,-28 16-44,173-132 42,0 0-42,-196 147 42,-17 17-42,213-164 35,0 0-35,-226 173 36,-5-3-36,231-170 47,0 0-47,-226 161 47,9-13-47,217-148 50,0 0-50,-198 141 51,18-1-51,180-140 53,0 0-53,-168 123 54,15-23-54,153-100 35,0 0-35,-141 90 36,14-3-36,1-1-1378</inkml:trace>
  <inkml:trace contextRef="#ctx0" brushRef="#br0" timeOffset="522016.0411">16829 16345 527,'0'0'0,"0"0"0,-27 9 0,27-9 26,0 0-26,-23 10 26,0 2-26,23-12 56,0 0-56,-26 14 56,-9 3-56,35-17 63,0 0-63,-38 19 63,3 1-63,35-20 47,0 0-47,-26 13 48,10-2-48,16-11 33,0 0-33,-11 8 34,1 1-34,10-9 27,0 0-27,-6 7 27,6-7-27,0 0 22,0 0-22,0 0 23,-8 5-23,8-5 19,0 0-19,0 0 20,0 0-20,0 0 20,0 0-20,8 5 21,6-1-21,-14-4 31,0 0-31,27-7 32,14-10-32,-41 17 52,0 0-52,47-28 52,11-8-52,-58 36 52,0 0-52,67-47 53,18-10-53,-85 57 51,0 0-51,85-68 52,3-8-52,-88 76 50,0 0-50,85-76 51,-4 12-51,-81 64 56,0 0-56,76-57 57,-6 5-57,-70 52 52,0 0-52,62-47 53,-18 7-53,-44 40 50,0 0-50,32-33 51,-18 13-51,-14 20 42,0 0-42,6-16 43,-8 4-43,2 12 24,0 0-24,-9-9 25,-7 2-25,16 7 16,0 0-16,-23 0 17,-10 11-17,33-11 4,0 0-4,-41 12 5,-3 4-5,44-16-7,0 0 7,-44 12-6,7-7 6,-4 0-1527</inkml:trace>
  <inkml:trace contextRef="#ctx0" brushRef="#br0" timeOffset="522302.0576">17109 15648 1020,'0'0'0,"-5"-7"0,-4-11 0,9 18 3,0 0-3,-12-19 3,1-1-3,11 20 4,0 0-4,-9-16 4,2 6-4,7 10 12,0 0-12,0-7 12,7 2-12,-7 5 12,0 0-12,16-7 12,18 0-12,-34 7 11,0 0-11,47-7 11,15 7-11,-62 0 12,0 0-12,73 3 13,17 4-13,-90-7 5,0 0-5,95 9 5,4 3-5,-99-12 1,0 0-1,97 16 2,9 4-2,-106-20 0,0 0 0,95 26 1,-19 5-1,-76-31 0,0 0 0,56 37 1,-20 3-1,-36-40 6,0 0-6,17 43 7,-22 11-7,5-54 13,0 0-13,-21 50 14,-18 0-14,39-50 18,0 0-18,-53 50 19,-9-1-19,62-49 26,0 0-26,-54 50 26,1-2-26,53-48 15,0 0-15,-37 38 16,14-14-16,0 1-918</inkml:trace>
  <inkml:trace contextRef="#ctx0" brushRef="#br0" timeOffset="522917.1871">18045 15032 583,'0'0'0,"0"0"0,-18-7 0,18 7 10,0 0-10,-14-5 10,-2 3-10,16 2 24,0 0-24,-14-4 25,3-1-25,11 5 31,0 0-31,-9-7 32,4 0-32,5 7 27,0 0-27,0-10 28,14-6-28,-14 16 25,0 0-25,21-20 26,11-5-26,-32 25 36,0 0-36,43-27 36,11-1-36,-54 28 35,0 0-35,67-26 35,16 7-35,-83 19 31,0 0-31,88-10 32,-10 8-32,-78 2 24,0 0-24,72 10 24,-8 16-24,-64-26 13,0 0-13,53 38 13,-12 7-13,-41-45 10,0 0-10,24 44 11,-8-13-11,-16-31 7,0 0-7,4 24 8,-6-2-8,2-22 7,0 0-7,-11 23 7,-17-2-7,28-21 7,0 0-7,-28 15 7,-2-11-7,30-4 22,0 0-22,-27-4 22,-4-6-22,31 10 39,0 0-39,-32-19 39,-2-7-39,34 26 42,0 0-42,-33-36 43,1-6-43,32 42 37,0 0-37,-28-50 37,1-4-37,27 54 29,0 0-29,-23-55 30,7 8-30,16 47 29,0 0-29,-7-43 29,7 5-29,0 38 29,0 0-29,7-35 30,6 6-30,-13 29 30,0 0-30,17-28 31,-1 2-31,-16 26 28,0 0-28,20-21 29,-6 9-29,-14 12 12,0 0-12,14-7 12,-5 4-12,-9 3 3,0 0-3,0 0 4,-20-2-4,3-1-1268</inkml:trace>
  <inkml:trace contextRef="#ctx0" brushRef="#br0" timeOffset="525499.929">18516 14750 908,'0'0'0,"0"0"0,3-28 0,-3 28 44,0 0-44,4-26 44,-4-4-44,0 30 74,0 0-74,0-31 75,-9-2-75,9 33 55,0 0-55,-12-34 56,-8 1-56,20 33 26,0 0-26,-35-24 26,-9 6-26,44 18 20,0 0-20,-51-6 20,-11 7-20,62-1 15,0 0-15,-60 11 16,5 8-16,55-19 15,0 0-15,-40 22 15,11 2-15,29-24 21,0 0-21,-17 25 22,6-3-22,11-22 22,0 0-22,7 30 23,13 11-23,-20-41 21,0 0-21,38 42 22,26-8-22,-64-34 20,0 0-20,74 31 20,14 2-20,-88-33 23,0 0-23,92 33 23,5-2-23,-97-31 26,0 0-26,101 28 26,-1 0-26,-100-28 25,0 0-25,96 27 26,-22-1-26,-74-26 25,0 0-25,56 23 26,-21-4-26,-35-19 22,0 0-22,18 22 23,-9 9-23,-9-31 23,0 0-23,-9 44 23,-23 20-23,32-64 20,0 0-20,-53 67 21,-19 2-21,72-69 17,0 0-17,-83 59 17,-3-12-17,86-47 16,0 0-16,-76 36 17,9-4-17,67-32 14,0 0-14,-51 17 14,15-7-14,36-10 10,0 0-10,-21 2 11,16-5-11,5 3 2,0 0-2,10-21 2,24-23-2,-1-1-1464</inkml:trace>
  <inkml:trace contextRef="#ctx0" brushRef="#br0" timeOffset="525980.0649">19377 14602 1267,'0'0'0,"11"-29"0,19-47 0,-30 76 21,0 0-21,31-83 22,-8 10-22,-23 73 45,0 0-45,20-59 45,-4 9-45,-16 50 47,0 0-47,7-40 47,-13 9-47,6 31 35,0 0-35,-10-24 36,-8 5-36,18 19 22,0 0-22,-21-10 22,5 11-22,16-1 19,0 0-19,-26 16 20,-15 18-20,41-34 16,0 0-16,-49 51 16,-1 14-16,50-65 10,0 0-10,-44 70 10,10 9-10,34-79 6,0 0-6,-17 69 7,8-24-7,9-45 4,0 0-4,9 37 5,8-6-5,-17-31 3,0 0-3,27 24 4,5-10-4,-32-14 3,0 0-3,33 0 3,3-12-3,-36 12 4,0 0-4,28-26 5,-2-17-5,-26 43 12,0 0-12,21-56 12,2-22-12,-23 78 16,0 0-16,20-81 17,-3 8-17,-17 73 18,0 0-18,18-71 18,-13 13-18,-5 58 16,0 0-16,4-45 16,-2 17-16,-2 28 12,0 0-12,1-16 12,1 6-12,-2 10 8,0 0-8,0 0 8,11 26-8,-11-26 6,0 0-6,12 38 6,9 23-6,-21-61 4,0 0-4,36 79 5,18 23-5,-54-102 7,0 0-7,67 109 7,9-1-7,-76-108 10,0 0-10,90 112 11,14 13-11,-104-125 14,0 0-14,112 131 14,-5-8-14,-107-123 15,0 0-15,96 125 16,-12-2-16,-84-123 14,0 0-14,74 119 14,-12-10-14,-62-109 14,0 0-14,42 107 15,-19-1-15,0-2-1501</inkml:trace>
  <inkml:trace contextRef="#ctx0" brushRef="#br0" timeOffset="526761.1669">19509 13048 1009,'0'0'0,"0"0"0,0 0 0,0 0 4,0 0-4,-5-19 5,5 19-5,0 0 12,0 0-12,0 0 12,0 0-12,0 0 31,0 0-31,23 4 31,12 18-31,-35-22 28,0 0-28,51 40 28,15 26-28,-66-66 32,0 0-32,69 85 32,-4 24-32,-65-109 33,0 0-33,67 133 33,3 19-33,-70-152 30,0 0-30,73 184 30,-1 25-30,-72-209 21,0 0-21,58 206 21,-19-14-21,0 2-984</inkml:trace>
  <inkml:trace contextRef="#ctx0" brushRef="#br0" timeOffset="538591.873">19797 16061 729,'0'0'0,"0"0"0,0 0 0,0 0 14,0 0-14,-25-15 15,9 13-15,16 2 8,0 0-8,-17-2 9,-10-1-9,27 3 1,0 0-1,-32 2 2,-5 10-2,37-12 0,0 0 0,-40 24 0,-4 14 0,44-38 0,0 0 0,-37 52 0,1 19 0,36-71-1,0 0 1,-31 81 0,2 14 0,29-95 0,0 0 0,-23 97 0,9 2 0,14-99 0,0 0 0,-1 83 1,9-26-1,-8-57 3,0 0-3,23 45 3,13-9-3,-36-36 5,0 0-5,45 21 6,8-19-6,-53-2 8,0 0-8,55-14 9,3-14-9,-58 28 4,0 0-4,50-43 4,-10-21-4,-40 64 1,0 0-1,29-74 1,-12-2-1,-17 76 0,0 0 0,11-75 1,-4 2-1,-7 73 0,0 0 0,-4-69 0,-6 5 0,10 64 0,0 0 0,-13-57 0,3 9 0,10 48 2,0 0-2,-4-37 3,1 20-3,3 17 13,0 0-13,0-7 13,0 7-13,0 0 24,0 0-24,14 5 24,7 13-24,-21-18 26,0 0-26,32 24 27,12 7-27,-44-31 29,0 0-29,58 31 30,15-2-30,-73-29 25,0 0-25,81 25 26,7-5-26,-88-20 17,0 0-17,86 14 18,-1-7-18,-85-7 16,0 0-16,85-5 17,3-17-17,-88 22 14,0 0-14,88-40 14,-3-17-14,-85 57 10,0 0-10,83-70 11,7-1-11,-90 71 14,0 0-14,85-79 15,-8-16-15,-77 95 17,0 0-17,73-97 17,-6 12-17,-67 85 20,0 0-20,63-74 20,-4 15-20,-59 59 24,0 0-24,54-49 24,3 13-24,-57 36 24,0 0-24,49-29 25,-14 9-25,-35 20 24,0 0-24,27-12 25,-8 9-25,-19 3 22,0 0-22,14 0 22,-1 2-22,-13-2 12,0 0-12,9 5 13,-1 2-13,-8-7 10,0 0-10,9 5 11,-9-5-11,0 0 9,0 0-9,9 10 9,-2-6-9,-7-4 8,0 0-8,7 0 9,6-5-9,-13 5 7,0 0-7,10-21 7,-6-22-7,-4-1-1118</inkml:trace>
  <inkml:trace contextRef="#ctx0" brushRef="#br0" timeOffset="539416.7667">21911 14038 1199,'0'0'0,"-7"-15"0,-9-29 0,16 44 0,0 0 0,-21-51 1,-2-1-1,23 52 13,0 0-13,-28-56 14,-7 4-14,35 52 20,0 0-20,-45-57 20,-9-9-20,54 66 23,0 0-23,-74-69 24,-25-2-24,99 71 32,0 0-32,-117-65 32,-6 7-32,123 58 28,0 0-28,-145-52 29,-21 4-29,166 48 22,0 0-22,-185-52 23,-15-3-23,200 55 20,0 0-20,-202-50 20,-10 1-20,212 49 18,0 0-18,-209-33 18,7 12-18,202 21 15,0 0-15,-195-8 15,1 13-15,194-5 13,0 0-13,-185 26 14,9 22-14,176-48 15,0 0-15,-172 70 16,6 14-16,166-84 15,0 0-15,-164 120 16,-7 41-16,171-161 13,0 0-13,-162 202 14,12 42-14,150-244 11,0 0-11,-140 289 11,24 35-11,116-324 8,0 0-8,-90 320 9,33-21-9,57-299 4,0 0-4,-21 279 4,34-21-4,-13-258 3,0 0-3,49 232 3,41-23-3,-90-209 2,0 0-2,127 196 3,35-15-3,-162-181 2,0 0-2,182 158 3,21-35-3,-203-123 4,0 0-4,230 102 5,25-16-5,-255-86 10,0 0-10,270 59 11,9-36-11,-279-23 15,0 0-15,276-12 15,-1-39-15,-275 51 19,0 0-19,272-72 19,-4-13-19,-268 85 19,0 0-19,265-118 19,-11-29-19,-254 147 27,0 0-27,240-161 28,-20-12-28,-220 173 22,0 0-22,205-190 23,-14-23-23,-191 213 28,0 0-28,173-232 28,-25-19-28,-148 251 29,0 0-29,123-263 30,-31-10-30,-92 273 25,0 0-25,62-277 26,-36-2-26,-26 279 25,0 0-25,-10-263 25,-36 30-25,46 233 22,0 0-22,-88-203 22,-41 39-22,129 164 20,0 0-20,-170-144 20,-41 21-20,211 123 9,0 0-9,-235-97 10,-14 37-10,249 60 1,0 0-1,-273-30 1,-10 32-1,283-2 0,0 0 0,-284 19 1,12 10-1,-3-1-1683</inkml:trace>
  <inkml:trace contextRef="#ctx0" brushRef="#br0" timeOffset="540273.3077">12687 12425 1188,'0'0'0,"-30"-34"0,-50-53 0,80 87 27,0 0-27,-97-100 28,-7 12-28,104 88 53,0 0-53,-109-75 53,-18 8-53,127 67 44,0 0-44,-129-54 44,-12 16-44,141 38 19,0 0-19,-154-22 20,-13 18-20,167 4 12,0 0-12,-182 12 12,-7 18-12,189-30 4,0 0-4,-191 43 4,-3 11-4,194-54 0,0 0 0,-185 76 1,14 26-1,171-102 0,0 0 0,-166 123 0,11 12 0,155-135 0,0 0 0,-163 164 0,6 32 0,157-196 1,0 0-1,-141 231 2,19 41-2,122-272 6,0 0-6,-104 286 7,14 22-7,90-308 10,0 0-10,-72 322 11,28 20-11,44-342 13,0 0-13,-9 331 13,35-21-13,-26-310 16,0 0-16,58 287 17,38-26-17,-96-261 13,0 0-13,130 241 13,33-20-13,-163-221 15,0 0-15,189 196 15,24-30-15,-213-166 15,0 0-15,226 125 16,17-49-16,-243-76 10,0 0-10,255 39 10,9-33-10,-264-6 8,0 0-8,281-37 8,19-44-8,-300 81 15,0 0-15,305-113 16,-1-20-16,-304 133 14,0 0-14,303-166 15,-10-28-15,-293 194 22,0 0-22,284-216 22,-12-19-22,-272 235 28,0 0-28,263-255 29,-25-10-29,-238 265 30,0 0-30,214-270 31,-36-1-31,-178 271 32,0 0-32,145-267 32,-27 1-32,-118 266 29,0 0-29,78-263 30,-39 1-30,-39 262 30,0 0-30,1-247 30,-38 12-30,37 235 28,0 0-28,-72-220 28,-18 14-28,90 206 21,0 0-21,-122-180 22,-37 19-22,159 161 22,0 0-22,-185-128 22,-25 43-22,210 85 13,0 0-13,-233-59 14,-19 21-14,252 38 10,0 0-10,-276-14 10,-13 28-10,289-14 6,0 0-6,-286 38 7,11 30-7,275-68 0,0 0 0,-260 97 1,19 34-1,241-131-3,0 0 3,-221 151-3,22 25 3,199-176-10,0 0 10,-172 168-10,29-24 10,2-1-1674</inkml:trace>
  <inkml:trace contextRef="#ctx0" brushRef="#br0" timeOffset="547570.0263">29634 11811 897,'0'0'0,"0"0"0,0 0 0,0 0 23,0 0-23,-21-19 24,21 19-24,0 0 43,0 0-43,-4-7 44,13 2-44,-9 5 24,0 0-24,26-14 24,24-8-24,-50 22 4,0 0-4,60-21 5,5 2-5,-65 19 5,0 0-5,78-11 5,20 6-5,-98 5 2,0 0-2,106 2 2,2 12-2,-108-14 0,0 0 0,109 31 1,8 19-1,-117-50 1,0 0-1,108 61 2,-27 10-2,-81-71 10,0 0-10,61 74 10,-22 9-10,-39-83 25,0 0-25,14 81 25,-24 8-25,10-89 34,0 0-34,-28 78 34,-18-21-34,46-57 32,0 0-32,-62 46 33,-12-14-33,74-32 27,0 0-27,-76 26 28,5-7-28,71-19 23,0 0-23,-68 8 24,-1-8-24,69 0 14,0 0-14,-73-12 14,-6-12-14,1 0-1020</inkml:trace>
  <inkml:trace contextRef="#ctx0" brushRef="#br0" timeOffset="547779.4776">29937 11583 1233,'0'0'0,"0"0"0,0 0 0,0 0 16,0 0-16,6 10 16,4 4-16,-10-14 40,0 0-40,21 31 40,13 24-40,-34-55 31,0 0-31,35 73 32,-1 8-32,-34-81 14,0 0-14,28 87 14,-5-2-14,-23-85 12,0 0-12,16 85 12,-7 8-12,-9-93 5,0 0-5,7 85 5,-4-21-5,1 3-1043</inkml:trace>
  <inkml:trace contextRef="#ctx0" brushRef="#br0" timeOffset="549148.1662">30620 11984 662,'0'0'0,"0"0"0,0 0 0,0 0 12,0 0-12,18-10 12,-11 10-12,-7 0 5,0 0-5,18 3 5,15-1-5,-33-2-1,0 0 1,44 10-1,7 4 1,-1 2-461</inkml:trace>
  <inkml:trace contextRef="#ctx0" brushRef="#br0" timeOffset="550076.1596">31072 12107 763,'0'0'0,"7"-3"0,12-6 0,-19 9 1,0 0-1,27-12 2,5-7-2,-32 19 6,0 0-6,37-30 6,5-8-6,-42 38 18,0 0-18,42-48 19,-1-13-19,-41 61 37,0 0-37,32-64 37,-11-7-37,-21 71 51,0 0-51,11-66 51,-11 13-51,0 53 52,0 0-52,-15-42 53,-15 9-53,30 33 48,0 0-48,-42-26 49,-7 7-49,49 19 38,0 0-38,-57-7 38,-6 18-38,63-11 29,0 0-29,-71 29 30,-14 18-30,85-47 24,0 0-24,-79 61 24,19 16-24,60-77 21,0 0-21,-37 84 21,26-10-21,11-74 15,0 0-15,13 71 15,20-5-15,-33-66 20,0 0-20,50 60 21,20-3-21,-70-57 15,0 0-15,80 52 16,-1-15-16,-79-37 17,0 0-17,90 24 18,12-19-18,-102-5 19,0 0-19,97-5 20,-8-18-20,-89 23 33,0 0-33,83-33 33,-7-15-33,-76 48 40,0 0-40,70-54 41,-5-6-41,-65 60 33,0 0-33,59-78 33,-10-26-33,-49 104 25,0 0-25,35-104 25,-13 7-25,-22 97 17,0 0-17,8-88 17,-11 2-17,3 86 12,0 0-12,-13-80 12,-6 14-12,19 66 8,0 0-8,-18-52 9,6 26-9,12 26 6,0 0-6,-11-7 7,4 19-7,7-12 4,0 0-4,0 33 4,6 33-4,-6-66 3,0 0-3,12 80 3,4 8-3,-16-88 2,0 0-2,19 97 3,4 15-3,-23-112 1,0 0-1,23 109 1,-2-10-1,-21-99 1,0 0-1,16 92 1,-5-11-1,-11-81 1,0 0-1,10 78 1,3-14-1,-13-64 0,0 0 0,10 47 1,-3-23-1,-7-24 0,0 0 0,11 5 0,7-22 0,-18 17-1,0 0 1,16-47 0,-2-31 0,-14 78-6,0 0 6,16-100-6,3-11 6,-19 111-17,0 0 17,30-123-16,18-7 16,-48 130-27,0 0 27,54-129-26,5 2 26,-59 127-37,0 0 37,54-109-37,-15 31 37,-39 78-28,0 0 28,32-55-28,-9 24 28,-23 31-22,0 0 22,17-17-21,-6 10 21,-11 7-15,0 0 15,12 0-15,6 8 15,-18-8-9,0 0 9,16 30-9,-9 23 9,-7-53-6,0 0 6,-7 66-5,-18 3 5,25-69-3,0 0 3,-37 66-3,-9-10 3,46-56-1,0 0 1,-49 51-1,-6-9 1,55-42-1,0 0 1,-51 38 0,9-7 0,42-31 0,0 0 0,-34 30 1,11-1-1,23-29 2,0 0-2,-14 24 3,5 0-3,9-24 6,0 0-6,-2 20 7,6 2-7,-4-22 9,0 0-9,14 26 10,18 9-10,-32-35 11,0 0-11,46 38 12,16 3-12,-62-41 13,0 0-13,75 38 13,17 0-13,-92-38 12,0 0-12,104 38 12,7 6-12,-111-44 11,0 0-11,108 38 12,-16-2-12,-92-36 10,0 0-10,72 31 11,-17-3-11,-55-28 9,0 0-9,39 21 10,-16-6-10,-23-15 8,0 0-8,16 9 8,-8-2-8,-8-7 5,0 0-5,0 0 5,0 0-5,0 0 2,0 0-2,0 0 3,-17-23-3,-1 1-1317</inkml:trace>
  <inkml:trace contextRef="#ctx0" brushRef="#br0" timeOffset="551081.6226">31803 11674 337,'0'0'0,"0"0"0,7-24 0,-7 24 38,0 0-38,1-22 38,-4 4-38,3 18 73,0 0-73,-9-8 74,-3-1-74,12 9 70,0 0-70,-21 2 71,-11 6-71,32-8 68,0 0-68,-39 18 68,-5 11-68,44-29 68,0 0-68,-44 42 69,-2 15-69,46-57 47,0 0-47,-43 62 47,3-1-47,40-61 34,0 0-34,-30 57 35,10-9-35,20-48 25,0 0-25,-3 49 25,19 1-25,-16-50 18,0 0-18,32 52 19,17 3-19,-49-55 15,0 0-15,67 50 15,12-3-15,-79-47 25,0 0-25,89 40 26,2-11-26,-91-29 43,0 0-43,78 24 44,-23-6-44,-55-18 47,0 0-47,39 14 47,-11-1-47,-28-13 43,0 0-43,19 20 43,-8 9-43,-11-29 30,0 0-30,-7 36 30,-23 4-30,30-40 22,0 0-22,-51 43 22,-20 2-22,71-45 15,0 0-15,-78 42 15,-3-6-15,81-36 7,0 0-7,-74 16 8,16-28-8,-2 0-1231</inkml:trace>
  <inkml:trace contextRef="#ctx0" brushRef="#br0" timeOffset="555466.3575">29980 13074 359,'0'0'0,"0"0"0,-20 12 0,20-12 8,0 0-8,-16 11 8,4-1-8,12-10 29,0 0-29,-7 7 29,7-7-29,0 0 40,0 0-40,0 0 41,0 0-41,0 0 41,0 0-41,0 0 42,0 0-42,0 0 29,0 0-29,0 0 30,0 0-30,0 0 22,0 0-22,19 4 22,24-3-22,-43-1 21,0 0-21,53 6 22,8-6-22,-61 0 21,0 0-21,74-11 22,15-8-22,-89 19 66,0 0-66,106-26 67,26 0-67,-132 26 81,0 0-81,152-31 81,28-4-81,-180 35 70,0 0-70,213-36 71,22 3-71,-235 33 65,0 0-65,247-29 65,7 3-65,-254 26 56,0 0-56,244-19 57,-13 7-57,-231 12 44,0 0-44,219-7 45,-11 2-45,-208 5 36,0 0-36,183-2 37,-31 2-37,-152 0 36,0 0-36,120 0 37,-39-2-37,-81 2 37,0 0-37,57 0 38,-25 0-38,-32 0 35,0 0-35,21-3 35,-4-4-35,-17 7 28,0 0-28,16-18 29,2-13-29,-18 31 24,0 0-24,14-43 25,-10-11-25,-1 1-1404</inkml:trace>
  <inkml:trace contextRef="#ctx0" brushRef="#br0" timeOffset="556441.5867">27107 12462 875,'0'0'0,"0"0"0,-30-9 0,30 9 6,0 0-6,-36-3 7,-18 3-7,54 0 4,0 0-4,-66 1 4,-6 6-4,72-7 1,0 0-1,-72 16 2,3 3-2,69-19 1,0 0-1,-71 33 1,-7 12-1,78-45 2,0 0-2,-86 60 2,-13 27-2,99-87 4,0 0-4,-99 97 5,-1 0-5,100-97 6,0 0-6,-94 95 6,10-17-6,84-78 11,0 0-11,-76 66 12,14-20-12,62-46 8,0 0-8,-50 33 9,12-9-9,38-24 6,0 0-6,-37 4 6,-2-34-6,0 3-674</inkml:trace>
  <inkml:trace contextRef="#ctx0" brushRef="#br0" timeOffset="556846.5048">24797 12910 1177,'0'0'0,"0"0"0,10-10 0,-10 10 0,0 0 0,7-7 1,0 1-1,-7 6 0,0 0 0,7-3 1,-7 3-1,0 0 7,0 0-7,11 2 8,-2 3-8,-9-5 8,0 0-8,7 19 8,3 19-8,-10-38 15,0 0-15,4 54 16,-9 15-16,5-69 17,0 0-17,-13 78 18,-3 0-18,16-78 16,0 0-16,-16 71 16,6-14-16,10-57 18,0 0-18,-7 43 18,3-14-18,4-29 22,0 0-22,4 30 22,6 8-22,-10-38 33,0 0-33,13 33 34,1-12-34,-14-21 37,0 0-37,21 13 37,20 3-37,-41-16 36,0 0-36,47 14 37,8-4-37,-55-10 32,0 0-32,58 9 32,6 1-32,-64-10 15,0 0-15,63 5 16,1-1-16,-64-4 5,0 0-5,67-4 5,16-11-5,0 1-1221</inkml:trace>
  <inkml:trace contextRef="#ctx0" brushRef="#br0" timeOffset="558334.892">25058 14191 718,'0'0'0,"0"0"0,0 0 0,0 0 22,0 0-22,0 0 23,19 5-23,-19-5 47,0 0-47,11 12 48,15 21-48,-26-33 41,0 0-41,28 46 42,-5 10-42,-23-56 31,0 0-31,16 67 32,-7 6-32,-9-73 25,0 0-25,5 71 25,2-4-25,-7-67 17,0 0-17,11 65 17,5-3-17,-16-62 12,0 0-12,25 52 12,6-9-12,-31-43 10,0 0-10,46 29 11,14-16-11,-60-13 13,0 0-13,66-6 13,2-16-13,-68 22 17,0 0-17,57-30 18,-22-2-18,0 0-836</inkml:trace>
  <inkml:trace contextRef="#ctx0" brushRef="#br0" timeOffset="559490.84">31840 14161 471,'0'0'0,"0"0"0,0 0 0,0 0 7,0 0-7,0 0 7,-29 21-7,29-21 35,0 0-35,-17 5 35,3-1-35,14-4 64,0 0-64,-9 1 65,0 1-65,9-2 82,0 0-82,-7 0 82,7 0-82,0 0 50,0 0-50,0 0 50,-7-7-50,7 7 50,0 0-50,0 0 50,0 0-50,0 0 48,0 0-48,0 0 49,-7-7-49,7 7 43,0 0-43,0 0 44,0 0-44,0 0 39,0 0-39,0 0 39,0 0-39,0 0 36,0 0-36,-2 7 37,2-7-37,0 0 26,0 0-26,0 0 26,-11 7-26,11-7 18,0 0-18,-7 9 18,0-4-18,7-5 9,0 0-9,0 0 9,-10 7-9,10-7 4,0 0-4,0 0 4,0 0-4,0 0 1,0 0-1,-7 5 2,7-5-2,0 0 0,0 0 0,0 0 1,0 0-1,0 0 0,0 0 0,-2 7 1,2-7-1,0 0 0,0 0 0,0 0 1,0 0-1,0 0 2,0 0-2,3 7 2,-3-7-2,0 0 3,0 0-3,4 7 3,-4-7-3,0 0 5,0 0-5,0 0 6,-7 7-6,7-7 4,0 0-4,-9-9 4,-1-32-4,-1-1-1089</inkml:trace>
  <inkml:trace contextRef="#ctx0" brushRef="#br0" timeOffset="564430.74">32268 14050 774,'0'0'0,"0"0"0,-10-29 0,10 29 76,0 0-76,-14-33 76,-4-3-76,18 36 154,0 0-154,-23-35 155,-7 6-155,30 29 90,0 0-90,-32-23 91,-5 9-91,37 14 55,0 0-55,-40-12 56,-6 5-56,46 7 37,0 0-37,-57-1 37,-15 1-37,72 0 16,0 0-16,-85 8 16,-5 8-16,90-16 7,0 0-7,-99 33 8,-19 19-8,118-52 4,0 0-4,-123 69 4,1 5-4,122-74 1,0 0-1,-124 95 2,1 14-2,123-109 1,0 0-1,-104 108 1,31-3-1,73-105 0,0 0 0,-42 94 1,30-6-1,12-88 0,0 0 0,21 85 1,32-4-1,-53-81 2,0 0-2,76 68 2,17-16-2,-93-52 5,0 0-5,113 36 5,28-14-5,-141-22 9,0 0-9,166 9 10,20-14-10,-186 5 13,0 0-13,197-21 14,10-20-14,-207 41 15,0 0-15,203-61 16,-13-15-16,-190 76 20,0 0-20,168-76 20,-25 7-20,-143 69 26,0 0-26,113-73 27,-36-8-27,-77 81 29,0 0-29,46-84 30,-28-4-30,-18 88 25,0 0-25,-9-90 26,-26-2-26,35 92 23,0 0-23,-64-95 23,-27 2-23,91 93 18,0 0-18,-101-85 18,-3 19-18,104 66 17,0 0-17,-113-48 17,-11 8-17,124 40 4,0 0-4,-128-17 5,2 27-5,126-10 3,0 0-3,-132 28 4,-15 15-4,-1-1-1507</inkml:trace>
  <inkml:trace contextRef="#ctx0" brushRef="#br0" timeOffset="565045.0058">30775 14736 1043,'0'0'0,"0"0"0,-12 7 0,12-7 64,0 0-64,-19 10 64,-11 7-64,30-17 52,0 0-52,-37 19 53,-7 7-53,44-26 60,0 0-60,-57 30 61,-15 3-61,72-33 37,0 0-37,-87 32 38,-10 1-38,97-33 27,0 0-27,-113 32 27,-31 0-27,144-32 28,0 0-28,-163 35 28,-27 10-28,190-45 26,0 0-26,-205 54 26,-12 6-26,217-60 33,0 0-33,-216 66 34,14 1-34,202-67 42,0 0-42,-188 61 43,19-11-43,169-50 42,0 0-42,-150 42 43,7-9-43,143-33 33,0 0-33,-122 26 33,20-9-33,102-17 24,0 0-24,-88 10 25,1-3-25,87-7 7,0 0-7,-76 4 7,16-3-7,60-1 0,0 0 0,-53-10 0,1-19 0,-1-1-1440</inkml:trace>
  <inkml:trace contextRef="#ctx0" brushRef="#br0" timeOffset="568736.128">27804 16721 729,'0'0'0,"0"0"0,-32 7 0,32-7 30,0 0-30,-28 5 31,-2 2-31,30-7 85,0 0-85,-30 7 86,3 1-86,27-8 66,0 0-66,-25 12 66,4 2-66,21-14 41,0 0-41,-17 19 41,3 11-41,14-30 24,0 0-24,-11 41 25,2 15-25,9-56 18,0 0-18,-2 64 18,8 8-18,-6-72 18,0 0-18,14 66 19,5-17-19,-19-49 17,0 0-17,35 41 18,17 1-18,-52-42 26,0 0-26,63 36 26,11-10-26,-74-26 31,0 0-31,76 17 32,0-6-32,-76-11 30,0 0-30,81 3 30,7-8-30,-88 5 28,0 0-28,89-14 29,-3-5-29,-86 19 32,0 0-32,83-24 33,-7-7-33,-76 31 29,0 0-29,76-44 30,2-13-30,-78 57 25,0 0-25,70-67 25,-15-9-25,-55 76 22,0 0-22,42-73 22,-17 5-22,-25 68 24,0 0-24,9-67 25,-16-2-25,7 69 26,0 0-26,-23-66 27,-14 0-27,37 66 24,0 0-24,-50-55 24,-12 15-24,62 40 21,0 0-21,-67-24 22,0 15-22,67 9 19,0 0-19,-63 2 20,5 10-20,58-12 16,0 0-16,-55 22 16,13 6-16,42-28 2,0 0-2,-32 17 2,12-20-2,1 0-1478</inkml:trace>
  <inkml:trace contextRef="#ctx0" brushRef="#br0" timeOffset="569729.7602">33107 11816 1172,'7'-15'0,"-7"15"16,0 0-16,14-57 17,-9-1-17,-5 58-13,0 0 13,-14-51-13,-25 14 13,0-1-825</inkml:trace>
  <inkml:trace contextRef="#ctx0" brushRef="#br0" timeOffset="570448.7741">32471 11437 774,'0'0'0,"-45"-5"0,-86-7 0,131 12 49,0 0-49,-154-16 49,-11 9-49,165 7 17,0 0-17,-165-1 17,1 4-17,164-3 62,0 0-62,-159 9 63,1 6-63,158-15 58,0 0-58,-163 21 59,3 3-59,160-24 48,0 0-48,-159 25 49,12-1-49,147-24 41,0 0-41,-146 26 41,-4 10-41,150-36 33,0 0-33,-157 52 34,-14 23-34,171-75 26,0 0-26,-166 86 27,10 6-27,156-92 22,0 0-22,-146 117 23,8 25-23,138-142 18,0 0-18,-127 161 18,13 5-18,114-166 13,0 0-13,-98 167 13,28-7-13,70-160 13,0 0-13,-48 161 13,20 2-13,28-163 10,0 0-10,-12 166 10,10 0-10,2-166 9,0 0-9,12 168 9,11 4-9,-23-172 7,0 0-7,43 169 8,15-1-8,-58-168 6,0 0-6,67 175 6,5 15-6,-72-190 3,0 0-3,78 191 3,14-5-3,-92-186 1,0 0-1,98 180 1,14-5-1,-112-175 0,0 0 0,121 154 0,10-24 0,-131-130 0,0 0 0,136 118 0,2-8 0,-138-110 0,0 0 0,148 96 0,11-24 0,-159-72 0,0 0 0,167 52 1,4-21-1,-171-31 3,0 0-3,179 14 3,6-14-3,-185 0 17,0 0-17,187-10 17,4-14-17,-191 24 33,0 0-33,181-45 34,-11-21-34,-170 66 37,0 0-37,159-85 37,-9-8-37,-150 93 33,0 0-33,128-99 34,-27 0-34,-101 99 27,0 0-27,94-110 28,-3-8-28,-91 118 20,0 0-20,89-135 21,-3-17-21,-86 152 16,0 0-16,85-175 17,-2-26-17,-83 201 13,0 0-13,83-215 14,-2-11-14,-81 226 14,0 0-14,67-222 14,-21 11-14,-46 211 12,0 0-12,33-206 13,-12 2-13,-21 204 11,0 0-11,13-196 11,-11 8-11,-2 188 12,0 0-12,-11-189 12,-8-5-12,19 194 9,0 0-9,-34-183 10,-14 17-10,48 166 6,0 0-6,-65-152 7,-16 13-7,81 139 4,0 0-4,-95-118 4,-20 21-4,115 97 0,0 0 0,-124-76 1,-4 21-1,128 55-1,0 0 1,-140-38 0,-6 15 0,146 23-7,0 0 7,-141-1-7,8 14 7,133-13-14,0 0 14,-127 30-13,7 11 13,120-41-21,0 0 21,-109 51-20,17 11 20,92-62-21,0 0 21,-92 66-20,-7 1 20,99-67-24,0 0 24,-97 62-24,2-6 24,1-1-1460</inkml:trace>
  <inkml:trace contextRef="#ctx0" brushRef="#br0" timeOffset="575768.6262">17863 13041 303,'0'0'0,"0"0"0,0 0 0,0 0 6,0 0-6,32-1 7,15-4-7,-47 5 11,0 0-11,57-4 11,3 4-11,-60 0 9,0 0-9,72-5 10,15-7-10,-87 12 22,0 0-22,95-14 23,2-2-23,-97 16 15,0 0-15,104-20 15,9-8-15,-113 28 24,0 0-24,115-29 24,5-3-24,-120 32 25,0 0-25,127-38 25,26-8-25,-153 46 45,0 0-45,175-58 46,24-7-46,-199 65 59,0 0-59,228-66 60,21 11-60,-249 55 71,0 0-71,272-61 71,15 0-71,-287 61 69,0 0-69,316-71 69,32-15-69,-348 86 58,0 0-58,356-90 59,-5 3-59,-351 87 47,0 0-47,359-81 47,13-4-47,-372 85 37,0 0-37,380-86 37,6-3-37,-386 89 28,0 0-28,376-76 29,-11 11-29,-365 65 21,0 0-21,362-56 22,2 4-22,-364 52 23,0 0-23,361-52 24,-4 0-24,-357 52 21,0 0-21,351-48 21,-5-2-21,-346 50 19,0 0-19,339-47 20,-2 9-20,-337 38 16,0 0-16,330-40 17,-14 7-17,-316 33 16,0 0-16,308-36 16,-2 0-16,-306 36 13,0 0-13,305-44 14,2-2-14,-307 46 16,0 0-16,298-47 16,-15 2-16,-283 45 16,0 0-16,273-43 16,-10 8-16,-263 35 14,0 0-14,254-28 14,-10 4-14,-244 24 14,0 0-14,238-22 15,-3-1-15,-235 23 14,0 0-14,235-24 15,-3 0-15,-232 24 13,0 0-13,232-26 14,-3 0-14,-229 26 12,0 0-12,219-30 12,-9 3-12,-210 27 9,0 0-9,199-26 10,-5 1-10,-194 25 8,0 0-8,184-19 9,-16 7-9,-168 12 5,0 0-5,162-7 6,-10 1-6,-152 6 5,0 0-5,150-4 6,5 2 1,-60 2 0,-38-5-1,13-31-6</inkml:trace>
  <inkml:trace contextRef="#ctx0" brushRef="#br0" timeOffset="577744.8669">18376 8419 281,'0'0'0,"82"-12"0,133-21 0,-215 33 6,0 0-6,272-48 6,24-20-6,-296 68 26,0 0-26,321-62 26,27 10-26,-348 52 47,0 0-47,358-52 48,18 4-48,-376 48 37,0 0-37,383-49 37,2-1-37,-385 50 38,0 0-38,393-55 39,15-15-39,-408 70 25,0 0-25,416-67 25,8 5-25,-424 62 28,0 0-28,432-63 29,8 1-29,-440 62 22,0 0-22,446-76 22,-3-14-22,-443 90 24,0 0-24,448-85 25,6 14-25,-454 71 29,0 0-29,453-62 30,-3 6-30,-450 56 33,0 0-33,451-57 34,-7-3-34,-444 60 36,0 0-36,438-57 37,-4 6-37,-434 51 30,0 0-30,424-41 30,-10 12-30,-414 29 25,0 0-25,389-26 25,-17 0-25,-372 26 19,0 0-19,362-25 20,-9 1-20,-353 24 16,0 0-16,328-24 16,-25-11-16,-303 35 11,0 0-11,283-36 12,-15-6-12,-268 42 10,0 0-10,236-41 10,-34 1-10,-202 40 8,0 0-8,180-36 8,-18 8-8,-162 28 10,0 0-10,129-16 11,-34 13-11,-95 3 10,0 0-10,69 12 10,-14 16-10,-1 0-894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1T03:44:52.2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6069 4259 1121,'0'0'0</inkml:trace>
  <inkml:trace contextRef="#ctx0" brushRef="#br0" timeOffset="3433.9554">4853 3054 807,'0'0'0,"0"0"0,0 0 41,0 0-41,0 0 41,0 0-41,0 0 105,0 0-105,0 0 106,-3 16-106,3-16 94,0 0-94,0 0 95,-6 9-95,6-9 65,0 0-65,0 0 65,0 12-65,0-12 45,0 0-45,0 8 46,4 5-46,-4-13 36,0 0-36,5 24 36,4 7-36,-9-31 30,0 0-30,9 38 30,1 2-30,-10-40 33,0 0-33,13 45 33,-12 2-33,-1-47 38,0 0-38,0 48 38,0-1-38,0-47 46,0 0-46,0 40 46,4-9-46,-4-31 44,0 0-44,0 24 45,0-12-45,0-12 43,0 0-43,0 9 43,0-9-43,0 0 38,0 0-38,0 0 39,0 0-39,0 0 36,0 0-36,0 0 36,-5 3-36,5-3 37,0 0-37,0 0 37,-6-15-37,6 15 37,0 0-37,-8-30 38,-5-13-38,13 43 45,0 0-45,-14-54 46,2-1-46,12 55 43,0 0-43,-6-54 44,1 11-44,5 43 33,0 0-33,0-45 33,5 5-33,-5 40 24,0 0-24,0-36 25,0 3-25,0 33 16,0 0-16,4-36 17,5-1-17,-9 37 12,0 0-12,14-33 12,0 6-12,-14 27 7,0 0-7,14-25 7,0 1-7,-14 24 6,0 0-6,16-21 7,-5 9-7,-11 12 3,0 0-3,14-7 4,2 2-4,-16 5 1,0 0-1,16 0 1,-4 2-1,-12-2 0,0 0 0,12 7 1,-5 8-1,-7-15 0,0 0 0,9 21 0,0 3 0,-9-24 0,0 0 0,12 33 0,-3 4 0,-9-37 0,0 0 0,9 39 0,0 3 0,-9-42 0,0 0 0,5 40 0,0 0 0,-5-40 0,0 0 0,7 36 0,-1-3 0,-6-33 0,0 0 0,5 36 1,-1-5-1,-4-31 0,0 0 0,8 33 1,-2-7-1,-6-26 1,0 0-1,9 26 1,-1-5-1,-8-21 1,0 0-1,11 15 1,1-2-1,-12-13 1,0 0-1,9 5 2,-9-5-2,0 0 2,0 0-2,14-4 2,-5-4-2,-9 8 2,0 0-2,18-25 3,8-7-3,-26 32 4,0 0-4,23-44 5,0 3-5,-23 41 8,0 0-8,18-47 8,-1 9-8,-17 38 12,0 0-12,14-35 12,1 1-12,-15 34 14,0 0-14,17-35 14,6 2-14,-23 33 13,0 0-13,14-29 13,-8 10-13,-6 19 16,0 0-16,7-16 16,3-1-16,-10 17 14,0 0-14,13-16 14,-8 8-14,-5 8 12,0 0-12,0 0 13,3 5-13,-3-5 10,0 0-10,9 15 10,5 4-10,-14-19 6,0 0-6,14 26 7,-1 2-7,-13-28 3,0 0-3,10 31 3,8 2-3,-18-33 1,0 0-1,18 33 2,-13-4-2,-5-29 0,0 0 0,5 32 0,8-1 0,-13-31 0,0 0 0,5 41 0,-5 1 0,0-42-1,0 0 1,3 48 0,1-1 0,-4-47-1,0 0 1,5 40 0,1-7 0,-6-33-1,0 0 1,3 26 0,6-11 0,-9-15-1,0 0 1,11 9-1,3-7 1,-14-2-5,0 0 5,21-4-4,11-8 4,-32 12-17,0 0 17,26-21-17,-8-6 17,1-1-2142</inkml:trace>
  <inkml:trace contextRef="#ctx0" brushRef="#br0" timeOffset="3898.8882">5924 3087 830,'0'0'0,"0"0"0,18-17 0,-18 17 0,0 0 0,14-19 1,-2 2-1,-12 17 0,0 0 0,6-16 0,3 1 0,-9 15 11,0 0-11,5-16 12,0 4-12,-5 12 32,0 0-32,4-9 32,-4 9-32,0 0 53,0 0-53,0-8 54,0 8-54,0 0 76,0 0-76,0 0 76,0 0-76,0 0 71,0 0-71,-9 12 71,-2 8-71,11-20 64,0 0-64,-12 32 64,-2 4-64,14-36 60,0 0-60,-9 36 61,0-6-61,9-30 50,0 0-50,-5 24 50,1-5-50,4-19 45,0 0-45,0 21 46,0-4-46,0-17 39,0 0-39,4 19 40,1-5-40,-5-14 30,0 0-30,9 15 31,0 1-31,-9-16 27,0 0-27,9 17 28,8-1-28,-17-16 21,0 0-21,20 19 21,1 5-21,-21-24 19,0 0-19,19 26 19,-1-2-19,-18-24 15,0 0-15,10 25 16,-1-1-16,-9-24 13,0 0-13,0 24 14,-9 2-14,9-26 10,0 0-10,-19 26 10,-9-7-10,28-19 9,0 0-9,-39 17 10,-3-5-10,42-12 15,0 0-15,-50 7 16,-13-1-16,63-6 18,0 0-18,-64 6 19,2 8-19,62-14 21,0 0-21,0 0-1605</inkml:trace>
  <inkml:trace contextRef="#ctx0" brushRef="#br0" timeOffset="10507.1175">4505 2667 1905,'0'0'0,"0"0"0,0 0-1369</inkml:trace>
  <inkml:trace contextRef="#ctx0" brushRef="#br0" timeOffset="10537.9808">4500 2618 1177,'0'0'0,"0"0"0,0 0 0,0 0-823</inkml:trace>
  <inkml:trace contextRef="#ctx0" brushRef="#br0" timeOffset="11390.0998">4505 2598 539,'0'0'0,"0"0"0,0 0 0,0 0 2,0 0-2,18 0 2,-9 0-2,-9 0 23,0 0-23,9 0 24,-9 0-24,0 0 19,0 0-19,0 0 20,9 5-20,-9-5 27,0 0-27,5 0 27,4 3-27,-9-3 37,0 0-37,5 4 38,-5-4-38,0 0 45,0 0-45,3 8 46,-3 1-46,0-9 48,0 0-48,0 16 49,0-1-49,0-15 52,0 0-52,0 17 53,0 4-53,0-21 54,0 0-54,2 23 54,2-6-54,-4-17 48,0 0-48,0 19 48,3 2-48,-3-21 41,0 0-41,0 24 42,6 0-42,-6-24 37,0 0-37,0 33 38,0 10-38,0-43 31,0 0-31,3 49 32,-1 5-32,-2-54 28,0 0-28,0 51 29,3 1-29,-3-52 24,0 0-24,0 49 24,0-1-24,0-48 24,0 0-24,-3 54 24,8 10-24,-5-64 21,0 0-21,7 69 21,-7 0-21,0-69 17,0 0-17,0 68 17,2-11-17,-2-57 14,0 0-14,4 57 15,-10 7-15,6-64 11,0 0-11,0 69 11,2 4-11,-2-73 10,0 0-10,4 76 10,-8-10-10,4-66 7,0 0-7,-2 67 8,-1 6-8,3-73 7,0 0-7,0 81 8,3 4-8,-3-85 6,0 0-6,9 82 6,-4-6-6,-5-76 5,0 0-5,4 76 5,-4 12-5,0-88 5,0 0-5,0 94 5,2-1-5,-2-93 6,0 0-6,3 88 7,2 2-7,-5-90 7,0 0-7,0 92 7,4 14-7,-4-106 7,0 0-7,2 96 8,-2-4-8,0-92 8,0 0-8,3 99 8,1 13-8,-4-112 8,0 0-8,2 109 8,-4-12-8,2-97 5,0 0-5,-4 101 6,8 13-6,-4-114 4,0 0-4,5 112 5,-5-11-5,0-101 2,0 0-2,4 102 3,1 14-3,-5-116 2,0 0-2,5 109 2,4-12-2,-9-97 3,0 0-3,4 97 4,-3 12-4,-1-109 4,0 0-4,4 105 4,5-17-4,-9-88 5,0 0-5,5 90 5,-1 0-5,-4-90 5,0 0-5,3 96 6,-1-3-6,-2-93 6,0 0-6,3 88 6,-1-13-6,-2-75 5,0 0-5,4 79 5,-1 3-5,-3-82 5,0 0-5,5 84 6,-5-4-6,0-80 5,0 0-5,4 73 5,-2-4-5,-2-69 3,0 0-3,3 67 3,-3 11-3,0-78 3,0 0-3,0 75 4,4-4-4,-4-71 3,0 0-3,2 64 3,-4-11-3,2-53 3,0 0-3,-4 52 4,4-3-4,0-49 5,0 0-5,0 52 5,0 7-5,0-59 4,0 0-4,4 55 5,-4-3-5,0-52 6,0 0-6,5 48 7,0-11-7,-5-37 7,0 0-7,4 33 7,1-6-7,-5-27 6,0 0-6,4 17 6,-4 3-6,0-20 7,0 0-7,0 12 8,2-4-8,-2-8 6,0 0-6,-2 7 7,2-7-7,0 0 5,0 0-5,0 0-1543</inkml:trace>
  <inkml:trace contextRef="#ctx0" brushRef="#br0" timeOffset="14077.1116">4520 2473 483,'0'0'0,"0"0"0,0 0 0,0 0 17,0 0-17,0 0 17,0 0-17,0 0 34,0 0-34,0 0 35,21 16-35,-21-16 59,0 0-59,0 0 59,14-4-59,-14 4 60,0 0-60,14-3 61,9-3-61,-23 6 32,0 0-32,35-6 32,2-7-32,-37 13 21,0 0-21,50-8 22,17-1-22,-67 9 25,0 0-25,72-3 26,0-1-26,-72 4 29,0 0-29,76-5 29,-2-2-29,-74 7 23,0 0-23,85-9 23,19 6-23,-104 3 26,0 0-26,108-5 26,-8-2-26,-100 7 22,0 0-22,110-5 23,15 1-23,-125 4 28,0 0-28,131-7 28,5 2-28,-136 5 29,0 0-29,136-3 30,-2-1-30,-134 4 28,0 0-28,132 0 28,2 0-28,-134 0 24,0 0-24,129-2 25,-9 2-25,-120 0 17,0 0-17,113-3 17,0-1-17,-113 4 18,0 0-18,104-5 18,-5 2-18,-99 3 19,0 0-19,95-9 20,-3 2-20,-92 7 18,0 0-18,90-8 19,-14-1-19,-76 9 18,0 0-18,72-7 18,-5 2-18,-67 5 15,0 0-15,73-4 16,-1-4-16,-72 8 13,0 0-13,72-4 14,-12 1-14,-60 3 10,0 0-10,58 3 10,1 1-10,-59-4 8,0 0-8,51 5 8,-11-2-8,-40-3 8,0 0-8,45-3 9,6-1-9,-51 4 10,0 0-10,49 0 10,-10 7-10,-39-7 11,0 0-11,32 4 12,-9-2-12,-23-2 7,0 0-7,23 0 7,-4 3-7,-19-3 4,0 0-4,25 3 5,-2 1-5,-23-4 3,0 0-3,19 2 3,-6 1-3,-13-3 0,0 0 0,5 4 1,4-1-1,-9-3 0,0 0 0,8 2 0,-2 1 0,-6-3-1,0 0 1,0 0 0,14 7 0,-14-7-1,0 0 1,12 0-1,-3 0 1,-9 0-1,0 0 1,0 0 0,0 0 0,0 0 0,0 0 0,0 0 0,0 0 0,0 0 0,0 0 0,0 0 0,14 9 0,-14-9 0,0 0 0,5 0 0,-5 0 0,0 0-1,0 0 1,0 0 0,-1 8 0,1-8-1,0 0 1,0 0-1,-4 7 1,4-7-1,0 0 1,0 0-1,4 6 1,-4-6-1,0 0 1,0 0 0,9 15 0,-9-15-1,0 0 1,7 12 0,0 0 0,-7-12 0,0 0 0,8 13 0,-2 2 0,-6-15 0,0 0 0,9 21 0,-6 3 0,-3-24-1,0 0 1,5 24 0,-3 6 0,-2-30-1,0 0 1,7 31 0,4 9 0,-11-40 0,0 0 0,7 36 0,-14-3 0,7-33 0,0 0 0,-2 33 0,11 3 0,-9-36 2,0 0-2,9 36 3,-18 1-3,9-37 6,0 0-6,-4 48 6,4 16-6,0-64 9,0 0-9,4 64 10,-4-1-10,0-63 10,0 0-10,2 60 11,5-4-11,-7-56 8,0 0-8,5 57 9,4 10-9,-9-67 6,0 0-6,9 75 6,-4 4-6,-5-79 3,0 0-3,9 78 4,1-10-4,-10-68 2,0 0-2,16 74 2,-5 14-2,-11-88 2,0 0-2,5 85 2,-5 3-2,0-88 0,0 0 0,0 82 1,7-3-1,-7-79 0,0 0 0,11 90 0,5 7 0,-16-97 0,0 0 0,16 97 0,-4-17 0,-12-80 0,0 0 0,10 84 0,-1 13 0,-9-97 0,0 0 0,9 102 0,7-12 0,-16-90-1,0 0 1,11 92 0,-6 5 0,-5-97 0,0 0 0,7 100 0,2 1 0,-9-101 0,0 0 0,9 97 0,1-7 0,-10-90 0,0 0 0,9 93 0,0 16 0,-9-109-1,0 0 1,3 106 0,-3-15 0,0-91-1,0 0 1,2 97-1,5 12 1,-7-109-3,0 0 3,5 106-3,-5-13 3,0-93-3,0 0 3,-3 97-2,6 16 2,-3-113-1,0 0 1,6 105 0,-6-11 0,0-94 0,0 0 0,0 92 0,0 4 0,0-96 0,0 0 0,3 97 1,3-8-1,-6-89 1,0 0-1,0 84 1,0-7-1,0-77 2,0 0-2,3 81 3,-1 16-3,-2-97 4,0 0-4,3 90 4,-3-11-4,0-79 4,0 0-4,0 77 4,-3 0-4,3-77 2,0 0-2,0 77 3,3 7-3,-3-84 2,0 0-2,4 82 2,-2-17-2,-2-65 2,0 0-2,0 68 2,0-7-2,0-61 2,0 0-2,3 67 2,-3 11-2,0-78 3,0 0-3,-3 73 3,1-11-3,2-62 2,0 0-2,-4 55 3,-1-3-3,5-52 4,0 0-4,-3 50 5,-3 6-5,6-56 5,0 0-5,-3 53 5,-3 3-5,6-56 3,0 0-3,-3 48 4,-1-3-4,4-45 4,0 0-4,-5 40 4,0-9-4,5-31 3,0 0-3,-9 26 4,4-3-4,5-23 4,0 0-4,-4 20 4,1-2-4,3-18 4,0 0-4,-2 19 5,-3 2-5,5-21 5,0 0-5,-9 19 5,5-2-5,4-17 4,0 0-4,-5 15 5,1 3-5,4-18 5,0 0-5,-5 19 5,0-2-5,5-17 6,0 0-6,-4 16 7,1-1-7,3-15 6,0 0-6,-2 9 6,-5 3-6,7-12 5,0 0-5,-9 9 5,-1 3-5,10-12 5,0 0-5,-15 15 6,0 1-6,15-16 5,0 0-5,-15 12 6,1 0-6,14-12 6,0 0-6,-19 14 6,3-4-6,16-10 5,0 0-5,-14 9 6,-6-4-6,20-5 8,0 0-8,-22 7 8,0 0-8,22-7 10,0 0-10,-26 9 10,3-1-10,23-8 10,0 0-10,-32 9 10,-5 0-10,37-9 10,0 0-10,-48 7 10,-6-4-10,54-3 8,0 0-8,-58 5 8,-2 4-8,60-9 8,0 0-8,-60 10 8,7 2-8,53-12 6,0 0-6,-55 9 7,-9-5-7,64-4 5,0 0-5,-72 3 6,-13 2-6,85-5 4,0 0-4,-86 4 5,8-1-5,78-3 3,0 0-3,-85 5 4,-10-1-4,95-4 5,0 0-5,-95 0 5,-2 5-5,97-5 5,0 0-5,-92 3 6,6-3-6,86 0 6,0 0-6,-90 0 6,-9 0-6,99 0 6,0 0-6,-96 0 7,10-3-7,86 3 5,0 0-5,-90-4 6,-5-1-6,95 5 6,0 0-6,-97-5 6,5 2-6,92 3 5,0 0-5,-90-4 5,-2-4-5,92 8 4,0 0-4,-90-11 5,-5 6-5,95 5 3,0 0-3,-90-9 4,10 2-4,80 7 3,0 0-3,-74-8 3,2-1-3,72 9 3,0 0-3,-76-9 4,-2 2-4,78 7 3,0 0-3,-70-8 3,10 1-3,60 7 2,0 0-2,-59-9 3,1 1-3,58 8 2,0 0-2,-60-11 3,-7 1-3,67 10 2,0 0-2,-67-11 2,7 3-2,60 8 2,0 0-2,-49-7 2,8 2-2,41 5 1,0 0-1,-40-9 2,-19-3-2,59 12 1,0 0-1,-51-12 2,11 1-2,40 11 1,0 0-1,-36-5 2,-4-3-2,40 8 2,0 0-2,-32-4 2,14-3-2,18 7 1,0 0-1,-10-2 1,1-1-1,9 3 0,0 0 0,0 0-1708</inkml:trace>
  <inkml:trace contextRef="#ctx0" brushRef="#br0" timeOffset="15232.846">4641 4110 740,'0'0'0,"0"0"0,0 0 0,0 0 15,0 0-15,0 0 15,0 0-15,0 0 35,0 0-35,0 0 35,-5-17-35,5 17 38,0 0-38,0 0 38,0-7-38,0 7 44,0 0-44,0 0 45,5-5-45,-5 5 25,0 0-25,0 0 25,4-9-25,-4 9 29,0 0-29,0 0 29,9-3-29,-9 3 30,0 0-30,0 0 30,8-4-30,-8 4 33,0 0-33,11-3 33,7 1-33,-18 2 30,0 0-30,31 0 31,10 0-31,-41 0 28,0 0-28,41 0 29,3 0-29,-44 0 24,0 0-24,42 0 24,2 0-24,-44 0 21,0 0-21,50 0 22,1 0-22,-51 0 17,0 0-17,62-4 17,15 4-17,-77 0 14,0 0-14,87-3 15,8-2-15,-95 5 12,0 0-12,104-4 13,16 1-13,-120 3 11,0 0-11,122-9 11,-4 2-11,-118 7 6,0 0-6,125-8 6,13-1-6,-138 9 6,0 0-6,148-9 6,-8 2-6,-140 7 5,0 0-5,136-5 6,-6-2-6,-130 7 6,0 0-6,136-5 6,9 2-6,-145 3 5,0 0-5,145-4 5,-6-1-5,-139 5 5,0 0-5,139-3 6,6 3-6,-145 0 5,0 0-5,154 0 5,10-4-5,-164 4 5,0 0-5,148 0 5,-26 4-5,-122-4 4,0 0-4,122 0 5,5 0-5,-127 0 5,0 0-5,109-7 5,-24 1-5,-85 6 7,0 0-7,72-7 8,-5-1-8,-67 8 10,0 0-10,64-5 10,-10-2-10,-54 7 8,0 0-8,46-5 9,-9 1-9,-37 4 10,0 0-10,25 0 10,-18 12-10,-7-12 5,0 0-5,0 0-1247</inkml:trace>
  <inkml:trace contextRef="#ctx0" brushRef="#br0" timeOffset="15822.3095">4726 6706 1289,'0'0'0,"0"0"0,0 0-907</inkml:trace>
  <inkml:trace contextRef="#ctx0" brushRef="#br0" timeOffset="16450.2556">4627 6683 1547,'0'0'0,"0"0"0,0 0 0,0 0-84,0 0 84,0 0-83,-17 0 83,17 0-18,0 0 18,0 0-18,-9-1 18,9 1-5,0 0 5,0 0-5,-6 0 5,6 0-10,0 0 10,0 0-10,-8 0 10,8 0-4,0 0 4,0 0-3,0 0 3,0 0 0,0 0 0,0 0 0,0 0 0,0 0 3,0 0-3,0 0 4,10-9-4,-10 9 13,0 0-13,13-3 13,9-4-13,-22 7 23,0 0-23,30-6 24,11 3-24,-41 3 31,0 0-31,46-3 31,14-6-31,-60 9 32,0 0-32,67-12 33,2 3-33,-69 9 27,0 0-27,79-12 28,8 0-28,-87 12 24,0 0-24,91-16 24,12 4-24,-103 12 20,0 0-20,104-17 21,4 1-21,-108 16 21,0 0-21,109-20 22,4 1-22,-113 19 17,0 0-17,125-20 18,8 3-18,-133 17 16,0 0-16,139-21 17,-12 2-17,-127 19 14,0 0-14,125-13 15,-1 2-15,-124 11 12,0 0-12,118-9 13,-10-3-13,-108 12 8,0 0-8,104-8 8,4-3-8,-108 11 9,0 0-9,104-5 9,-4 0-9,-100 5 8,0 0-8,99-7 9,0-2-9,-99 9 10,0 0-10,99-7 10,-9 2-10,-90 5 11,0 0-11,81-3 12,0-6-12,-81 9 11,0 0-11,78-8 11,3-3-11,-81 11 12,0 0-12,76-5 13,-13 1-13,-63 4 10,0 0-10,50 0 10,-17-5-10,-33 5 10,0 0-10,30-7 11,-1-1-11,-29 8 12,0 0-12,26-7 12,6 2-12,-32 5 11,0 0-11,35-4 11,2 4-11,-37 0 10,0 0-10,41 0 11,3-5-11,-44 5 10,0 0-10,46 0 10,-9 0-10,-37 0 9,0 0-9,35 5 10,-3-1-10,-32-4 9,0 0-9,32 0 9,-9 3-9,-23-3 6,0 0-6,17 0 6,1 0-6,-18 0 5,0 0-5,18-3 5,10-6-5,-28 9 4,0 0-4,35-7 4,-1-2-4,-34 9 3,0 0-3,35-8 3,-5-4-3,-30 12 2,0 0-2,19-7 2,-10 1-2,-9 6 4,0 0-4,0 0-1570</inkml:trace>
  <inkml:trace contextRef="#ctx0" brushRef="#br0" timeOffset="43878.9815">4948 4332 315,'0'0'0,"0"0"0,0 0 0,0 0 31,0 0-31,0 0 31,0 0-31,0 0 117,0 0-117,0 0 117,0 0-117,0 0 63,0 0-63,0 0 64,-14 20-64,14-20 68,0 0-68,6 16 68,6 0-68,-12-16 42,0 0-42,14 20 43,-5 1-43,-9-21 36,0 0-36,2 23 37,-4 1-37,2-24 26,0 0-26,-4 17 26,10 2-26,-6-19 27,0 0-27,8 14 27,5 5-27,-13-19 25,0 0-25,9 21 26,1-9-26,-10-12 30,0 0-30,7 9 30,-7-3-30,0-6 34,0 0-34,0 0 34,0 0-34,0 0 36,0 0-36,-9 9 37,9-9-37,0 0 35,0 0-35,0 0 36,-7-17-36,7 17 31,0 0-31,-1-23 32,-5-3-32,6 26 34,0 0-34,-3-31 34,-6-5-34,9 36 33,0 0-33,-9-42 34,4-4-34,5 46 30,0 0-30,-4-42 30,8 9-30,-4 33 28,0 0-28,5-28 28,0 1-28,-5 27 24,0 0-24,9-21 24,4 5-24,-13 16 21,0 0-21,8-5 21,3 2-21,-11 3 15,0 0-15,12 8 15,-3 11-15,-9-19 8,0 0-8,9 26 8,-9 9-8,0-35 6,0 0-6,5 42 6,1 1-6,-6-43 2,0 0-2,12 36 3,-1-3-3,-11-33 0,0 0 0,8 24 1,-4-3-1,-4-21 1,0 0-1,5 19 1,8-10-1,-13-9 2,0 0-2,14 5 3,-2-2-3,-12-3 4,0 0-4,14-5 5,0-5-5,-14 10 5,0 0-5,21-12 6,-1-2-6,-20 14 9,0 0-9,17-19 9,-2-5-9,-15 24 11,0 0-11,14-30 11,-5 6-11,-9 24 13,0 0-13,5-24 13,-2 5-13,-3 19 24,0 0-24,0-21 25,4 0-25,-4 21 23,0 0-23,2-12 24,1 5-24,-3 7 20,0 0-20,0 0 20,0 0-20,0 0 16,0 0-16,5 0 17,4 16-17,-9-16 10,0 0-10,13 20 11,1 12-11,-14-32 5,0 0-5,9 36 5,-1-3-5,-8-33 1,0 0-1,9 33 2,9-2-2,-18-31 0,0 0 0,14 26 0,-14 2 0,0-28 0,0 0 0,0 27 0,14 1 0,-2-2-1609</inkml:trace>
  <inkml:trace contextRef="#ctx0" brushRef="#br0" timeOffset="44298.8241">5612 4266 628,'0'0'0,"0"0"0,-5 5 0,5-5 40,0 0-40,-9 7 40,-4 5-40,13-12 37,0 0-37,-14 9 37,-3 3-37,17-12 21,0 0-21,-18 15 22,4 6-22,14-21 26,0 0-26,-12 21 26,6-2-26,6-19 39,0 0-39,0 12 40,4 0-40,-4-12 37,0 0-37,0 12 38,0 0-38,0-12 37,0 0-37,5 13 37,7-1-37,-12-12 32,0 0-32,11 8 33,1 4-33,-12-12 26,0 0-26,9 9 27,0 3-27,-9-12 20,0 0-20,11 7 20,1 2-20,-12-9 18,0 0-18,9 8 19,0 1-19,-9-9 17,0 0-17,5 10 17,-9-1-17,4-9 16,0 0-16,-5 5 17,-9-1-17,14-4 14,0 0-14,-18 3 15,1 1-15,17-4 14,0 0-14,-14 1 15,1 3-15,13-4 10,0 0-10,-9 0 10,1-4-10,8 4 6,0 0-6,-6-1 6,6 1-6,0 0-1033</inkml:trace>
  <inkml:trace contextRef="#ctx0" brushRef="#br0" timeOffset="44599.2102">5965 4290 1043,'0'0'0,"0"0"0,-14 9 0,14-9-2,0 0 2,-13 3-1,13-3 1,0 0-6,0 0 6,0 0-6,-10 12 6,10-12 16,0 0-16,-4 9 16,8 12-16,-4-21 52,0 0-52,5 20 52,-5 5-52,0-25 73,0 0-73,0 24 73,9-2-73,-9-22 63,0 0-63,3 21 64,-1 0-64,-2-21 55,0 0-55,4 21 56,5-2-56,-9-19 41,0 0-41,8 24 41,-8 0-41,0-24 28,0 0-28,2 21 29,14-5-29,-16-16 18,0 0-18,0 0-1219</inkml:trace>
  <inkml:trace contextRef="#ctx0" brushRef="#br0" timeOffset="44826.5863">5774 4319 1211,'0'0'0,"0"0"0,18-12 0,-18 12 34,0 0-34,19-8 34,4-4-34,-23 12 42,0 0-42,21-9 43,-1 2-43,-20 7 18,0 0-18,21-9 18,7 2-18,-28 7 3,0 0-3,32-5 4,-5 2-4,-27 3 0,0 0 0,26 3 1,-7 6-1,-19-9 0,0 0 0,15 15 0,-12 13 0,-3-28-1,0 0 1,0 0-996</inkml:trace>
  <inkml:trace contextRef="#ctx0" brushRef="#br0" timeOffset="45040.0163">5815 4581 964,'0'0'0,"0"0"0,0 0 0,0 0 13,0 0-13,0 0 14,0 0-14,0 0 30,0 0-30,0 0 31,25 5-31,-25-5 32,0 0-32,12 3 33,6-3-33,-18 0 27,0 0-27,19 0 28,7-3-28,-26 3 25,0 0-25,30-9 25,8 1-25,-38 8 22,0 0-22,45-4 22,8 8-22,-1-3-890</inkml:trace>
  <inkml:trace contextRef="#ctx0" brushRef="#br0" timeOffset="45426.3229">6286 4259 953,'0'0'0,"0"0"0,0 0 0,0 0 54,0 0-54,0 0 54,0 0-54,0 0 97,0 0-97,5-9 98,-5 9-98,0 0 76,0 0-76,0 0 76,7-3-76,-7 3 46,0 0-46,0 0 46,15 7-46,-15-7 29,0 0-29,14 5 29,7 7-29,-21-12 28,0 0-28,28 12 29,4 12-29,-32-24 23,0 0-23,30 25 24,-7 2-24,-23-27 21,0 0-21,23 28 21,0 1-21,-23-29 21,0 0-21,19 25 22,-12-5-22,-7-20 22,0 0-22,0 19 22,-12-1-22,12-18 22,0 0-22,-14 15 23,0-6-23,14-9 21,0 0-21,-16 12 21,-9-2-21,25-10 19,0 0-19,-23 6 20,5-3-20,18-3 23,0 0-23,-17 4 23,-1-4-23,18 0 16,0 0-16,-18 0 17,4 0-17,14 0 11,0 0-11,-9 5 11,-1-5-11,10 0 4,0 0-4,-7 3 5,2-3-5,-4 4-1461</inkml:trace>
  <inkml:trace contextRef="#ctx0" brushRef="#br0" timeOffset="45669.6722">6344 4290 1054,'0'0'0,"0"0"0,0 0 0,0 0 9,0 0-9,0 0 10,9-7-10,-9 7 20,0 0-20,0 0 20,0 0-20,0 0 58,0 0-58,0 16 59,5 4-59,-5-20 59,0 0-59,4 25 60,-4 11-60,0-36 54,0 0-54,2 36 55,5 1-55,-7-37 46,0 0-46,2 36 47,-8-3-47,6-33 31,0 0-31,0 35 31,6-3-31,1 1-1150</inkml:trace>
  <inkml:trace contextRef="#ctx0" brushRef="#br0" timeOffset="51222.2599">6443 4666 438,'0'0'0,"0"0"0,-32 24 0,-3 0-269</inkml:trace>
  <inkml:trace contextRef="#ctx0" brushRef="#br0" timeOffset="51650.1183">6493 4686 2028,'0'0'0,"-16"6"0,-16 9 0,0 1-1461</inkml:trace>
  <inkml:trace contextRef="#ctx0" brushRef="#br0" timeOffset="61594.7038">5065 4929 516,'0'0'0,"0"0"0,0 0 0,0 0 18,0 0-18,0 0 19,-21-9-19,21 9 77,0 0-77,0 0 77,21-7-77,-21 7 152,0 0-152,10-3 152,-10 3-152,0 0 70,0 0-70,0 0 71,0 0-71,0 0 48,0 0-48,0 0 49,-5-4-49,5 4 38,0 0-38,0 0 38,5-2-38,-5 2 30,0 0-30,0 0 31,0 0-31,0 0 25,0 0-25,-1 13 25,1-5-25,0-8 26,0 0-26,-4 12 27,1 4-27,3-16 25,0 0-25,-2 21 26,-2-4-26,4-17 25,0 0-25,0 19 25,0-2-25,0-17 27,0 0-27,4 19 28,-4-7-28,0-12 31,0 0-31,2 13 32,1-7-32,-3-6 29,0 0-29,5 9 30,4-7-30,-9-2 30,0 0-30,9 2 31,-9-2-31,0 0 28,0 0-28,12-4 29,-3-8-29,-9 12 26,0 0-26,14-12 27,0-4-27,-14 16 25,0 0-25,15-19 26,-7 5-26,-8 14 30,0 0-30,15-12 30,6 2-30,-21 10 23,0 0-23,23-10 24,-4-4-24,-19 14 21,0 0-21,16-11 21,-7 8-21,-9 3 17,0 0-17,10 0 17,12 2-17,-22-2 6,0 0-6,15 3 7,-8 1-7,-7-4 3,0 0-3,0 0 4,6 12-4,-6-12 1,0 0-1,3 12 2,3 5-2,-6-17-1,0 0 1,3 19 0,-1 5 0,-2-24-1,0 0 1,5 21-1,2 2 1,-7-23-2,0 0 2,9 20-1,0-2 1,-9-18-2,0 0 2,10 15-2,8-3 2,-18-12-2,0 0 2,14 9-1,4-2 1,-18-7-1,0 0 1,12 3-1,-1-1 1,-11-2 0,0 0 0,9 0 0,3-3 0,-12 3 0,0 0 0,11-6 0,3-6 0,-14 12 1,0 0-1,21-20 2,5-1-2,-26 21 5,0 0-5,23-23 6,-9 6-6,-14 17 7,0 0-7,9-16 8,-9 1-8,0 15 10,0 0-10,4-14 10,1 4-10,-5 10 10,0 0-10,4-9 10,-3 2-10,-1 7 11,0 0-11,0-5 12,0 5-12,0 0 11,0 0-11,-5-4 11,-4 4-11,9 0 12,0 0-12,-9 0 12,-8 4-12,17-4 6,0 0-6,-20 9 7,-3 6-7,23-15 2,0 0-2,-17 19 3,3 2-3,14-21 0,0 0 0,-7 21 1,5-2-1,2-19 0,0 0 0,0 17 0,10-1 0,-10-16-1,0 0 1,13 8-1,-4-1 1,-9-7-2,0 0 2,14 2-2,12-7 2,-26 5-3,0 0 3,23-12-2,-3-7 2,-20 19-3,0 0 3,21-21-2,2 0 2,-23 21-2,0 0 2,23-24-2,-9 5 2,-14 19-1,0 0 1,9-14-1,-6 4 1,-3 10-1,0 0 1,0-6-1,0 6 1,0 0-1,0 0 1,0-10 0,0 10 0,0 0-1,0 0 1,-3-10-1,3 10 1,0 0-3,0 0 3,-4-7-2,4 7 2,0 0-6,0 0 6,0 0-6,7 8 6,-7-8-6,0 0 6,2 11-6,-2 1 6,0-12-8,0 0 8,3 12-7,6 2 7,-9-14-17,0 0 17,13 15-16,1-3 16,-14-12-20,0 0 20,17 9-20,6-2 20,-23-7-20,0 0 20,25 3-20,0-3 20,-25 0-14,0 0 14,24-3-13,3-4 13,-27 7-2,0 0 2,23-9-2,-9-6 2,-14 15 0,0 0 0,12-14 0,1 2 0,-13 12 1,0 0-1,5-7 1,0 0-1,-5 7 4,0 0-4,0 0 4,6-10-4,-6 10 7,0 0-7,0 0 7,0-11-7,0 11 8,0 0-8,0 0 8,0 0-8,0 0 8,0 0-8,0 0 9,0 0-9,0 0 7,0 0-7,7 0 7,-6 9-7,-1-9 3,0 0-3,4 14 3,-1 0-3,-3-14 0,0 0 0,6 19 1,3-5-1,-9-14 0,0 0 0,8 13 0,6-1 0,-14-12 0,0 0 0,15 9 0,6-5 0,-21-4-1,0 0 1,23-4 0,0-5 0,-23 9 0,0 0 0,23-13 0,0-1 0,-23 14 0,0 0 0,26-19 0,-3 1 0,-23 18 1,0 0-1,18-15 1,-6 6-1,-12 9 2,0 0-2,7-8 2,0 4-2,-7 4 3,0 0-3,0 0 4,9-10-4,-9 10 4,0 0-4,0 0 5,0 0-5,0 0 3,0 0-3,9 7 4,1-4-4,-10-3 1,0 0-1,13 9 1,-5 3-1,-8-12 0,0 0 0,11 7 0,1-2 0,-12-5-1,0 0 1,15 5-1,-1 2 1,-14-7-3,0 0 3,12 4-2,-3 1 2,-9-5-3,0 0 3,9 3-2,10 1 2,-19-4-2,0 0 2,21 0-2,-10-4 2,-11 4-2,0 0 2,12-3-1,-3-2 1,-9 5-1,0 0 1,9-7-1,-9 7 1,0 0 0,0 0 0,10-12 0,-6 6 0,-4 6 0,0 0 0,9-10 0,1 1 0,-10 9 0,0 0 0,9-5 1,-9 5-1,0 0 2,0 0-2,9-9 2,-9 9-2,0 0 2,0 0-2,0 0 2,12 6-2,-12-6 1,0 0-1,9 3 2,-2-1-2,-7-2 0,0 0 0,9 3 1,3 4-1,-12-7 0,0 0 0,15 9 0,11-2 0,-26-7 0,0 0 0,23 2 0,3 1 0,-26-3-1,0 0 1,27 0 0,-2-5 0,-25 5-1,0 0 1,26-4-1,1-3 1,-27 7-4,0 0 4,17-8-3,1-1 3,-18 9-27,0 0 27,9-10-27,-4 5 27,-5 5-61,0 0 61,0 0-61,5-13 61,-1 5-1467</inkml:trace>
  <inkml:trace contextRef="#ctx0" brushRef="#br0" timeOffset="61953.9746">6796 4901 886,'0'0'0,"0"0"0,9 5 0,-9-5 0,0 0 0,0 0 0,9 11 0,-9-11-2,0 0 2,0 0-1,9 8 1,-9-8 0,0 0 0,8 5 0,-6 2 0,-2-7 3,0 0-3,0 0 3,12 12-3,-12-12 14,0 0-14,9 4 14,5-4-14,-14 0 29,0 0-29,15-4 30,2-1-30,-17 5 40,0 0-40,21-7 40,-1-8-40,-20 15 51,0 0-51,17-14 52,-6 2-52,-11 12 41,0 0-41,12-12 41,1-4-41,-13 16 37,0 0-37,14-12 38,-14 12-38,0 0 38,0 0-38,0-9 38,0 9-38,0 0 32,0 0-32,-5-7 33,5 7-33,0 0 37,0 0-37,-13-3 38,-8-2-38,21 5 39,0 0-39,-28 0 39,-9 12-39,37-12 28,0 0-28,-32 21 28,20 3-28,12-24 15,0 0-15,-9 24 16,3 0-16,6-24 14,0 0-14,0 25 14,4-1-14,-4-24 11,0 0-11,11 21 12,3-2-12,-14-19 12,0 0-12,26 15 12,6-3-12,-32-12 11,0 0-11,44 9 12,2-7-12,-46-2 16,0 0-16,0 0-1299</inkml:trace>
  <inkml:trace contextRef="#ctx0" brushRef="#br0" timeOffset="65227.8466">5210 5313 785,'0'0'0,"0"0"0,0 0 0,0 0 40,0 0-40,17-5 40,-6 3-40,-11 2 35,0 0-35,9-2 35,-9 2-35,0 0 61,0 0-61,5-7 61,-5 7-61,0 0 40,0 0-40,0 0 40,-9-1-40,9 1 32,0 0-32,0 0 33,-16 5-33,16-5 29,0 0-29,-21 5 29,-5 5-29,26-10 27,0 0-27,-23 14 27,5-2-27,18-12 56,0 0-56,-11 11 57,-1-3-57,12-8 70,0 0-70,-9 9 70,4 1-70,5-10 50,0 0-50,-5 12 50,6 1-50,-1-13 37,0 0-37,7 10 37,-1 0-37,-6-10 25,0 0-25,14 9 26,9-2-26,-23-7 15,0 0-15,30 5 15,2-1-15,-32-4 14,0 0-14,33 1 14,-3 6-14,-30-7 10,0 0-10,27 7 10,-12 3-10,-15-10 8,0 0-8,9 13 8,-9-1-8,0-12 1,0 0-1,-5 19 1,-9 5-1,14-24 0,0 0 0,-23 24 0,0-6 0,23-18-1,0 0 1,-30 13-1,2-1 1,28-12 0,0 0 0,-32 11 0,5-1 0,27-10 0,0 0 0,-22 5 0,4-1 0,18-4 0,0 0 0,-9 0 1,9 0-1,0 0 2,0 0-2,-9-5 2,9 5-2,0 0 5,0 0-5,-5-11 6,5-3-6,0 14 8,0 0-8,9-19 8,5-5-8,-14 24 8,0 0-8,19-24 9,8 8-9,-27 16 6,0 0-6,32-12 6,8 4-6,-40 8 4,0 0-4,44-12 4,-3 3-4,-41 9 3,0 0-3,40-11 3,-4 6-3,-36 5 2,0 0-2,24-5 3,-2 3-3,-22 2 6,0 0-6,10 0 6,3 0-6,-13 0 2,0 0-2,5 0 3,-5 0-3,0 0 1,0 0-1,3 12 1,-1 4-1,-2-16 0,0 0 0,0 23 0,0 11 0,0-34 0,0 0 0,4 40 1,-1 5-1,-3-45 0,0 0 0,9 47 1,2-8-1,-11-39 2,0 0-2,12 35 2,-1-4-2,-11-31 7,0 0-7,7 24 8,1 1-8,-8-25 14,0 0-14,6 17 14,-1-1-14,-5-16 20,0 0-20,4 10 21,-4-10-21,0 0 16,0 0-16,5 9 17,0-8-17,-5-1 9,0 0-9,7-1 10,-7 1-10,0 0-1536</inkml:trace>
  <inkml:trace contextRef="#ctx0" brushRef="#br0" timeOffset="65528.8037">5365 5418 1166,'0'0'0,"0"0"0,7-5 0,-7 5 0,0 0 0,9-8 1,5 4-1,-14 4-3,0 0 3,23-3-2,0-1 2,-23 4 9,0 0-9,23 4 10,3-1-10,-26-3 25,0 0-25,23 9 26,0 3-26,-23-12 39,0 0-39,18 12 40,-6 0-40,-12-12 52,0 0-52,11 16 53,-11 4-53,0-20 51,0 0-51,0 21 52,-6 7-52,6-28 46,0 0-46,-9 19 46,1-9-46,8-10 31,0 0-31,-9 7 32,-5 0-32,14-7 28,0 0-28,-13 5 29,5 1-29,8-6 23,0 0-23,-6 3 24,6-3-24,0 0 18,0 0-18,-10 3 18,10-3-18,0 0-1301</inkml:trace>
  <inkml:trace contextRef="#ctx0" brushRef="#br0" timeOffset="66457.7951">5751 5446 1121,'0'0'0,"0"0"0,9-3 0,-9 3 6,0 0-6,0 0 6,0 0-6,0 0 38,0 0-38,5-2 38,-5 2-38,0 0 46,0 0-46,0 0 46,6 9-46,-6-9 41,0 0-41,0 0 41,0 0-41,0 0 34,0 0-34,9 8 34,-4-3-34,-5-5 33,0 0-33,12 4 33,8-1-33,-20-3 38,0 0-38,23-3 39,-2-1-39,-21 4 36,0 0-36,17-5 37,6-7-37,-23 12 29,0 0-29,14-9 29,-8 1-29,-6 8 24,0 0-24,0 0 25,3-12-25,-3 12 19,0 0-19,0-7 19,0 7-19,0 0 15,0 0-15,0-9 16,0 9-16,0 0 15,0 0-15,-12-12 15,1 9-15,11 3 13,0 0-13,-17-6 13,-1 6-13,18 0 12,0 0-12,-19 6 12,-11 9-12,30-15 10,0 0-10,-25 16 11,9 4-11,16-20 11,0 0-11,-5 21 12,8-2-12,-3-19 9,0 0-9,9 21 10,7 7-10,-16-28 9,0 0-9,21 29 9,-3-8-9,-18-21 6,0 0-6,23 15 6,5-2-6,-28-13 8,0 0-8,26 0 9,-4-7-9,-22 7 8,0 0-8,23-14 9,10-10-9,-33 24 8,0 0-8,35-32 9,-12 5-9,-23 27 1,0 0-1,23-25 2,4 0-2,-27 25 0,0 0 0,26-25 0,-12 6 0,-14 19-1,0 0 1,13-14 0,-12 2 0,-1 12-1,0 0 1,4-10-1,-4 5 1,0 5-2,0 0 2,0 0-1,0-12 1,0 12-1,0 0 1,0 0-1,-5-11 1,5 11-1,0 0 1,-9-1 0,-3 6 0,12-5 0,0 0 0,-20 10 0,-6 4 0,26-14 0,0 0 0,-23 19 1,5 5-1,18-24 1,0 0-1,-14 21 2,7 0-2,7-21 6,0 0-6,3 19 7,12 2-7,-15-21 11,0 0-11,15 15 11,0 9-11,-15-24 13,0 0-13,14 18 14,14-6-14,-28-12 13,0 0-13,32 7 13,-1-4-13,-31-3 10,0 0-10,36-3 11,4-9-11,-40 12 9,0 0-9,37-16 10,-7-5-10,-30 21 12,0 0-12,23-22 12,-5 4-12,-18 18 13,0 0-13,14-20 14,-10 8-14,-4 12 12,0 0-12,0-16 13,8-5-13,-8 21 7,0 0-7,6-15 7,-6 6-7,0 9 6,0 0-6,0 0 7,0 0-7,0 0 6,0 0-6,0-7 7,0 7-7,0 0 5,0 0-5,0 0 5,-9 7-5,9-7 4,0 0-4,-5 9 5,1 8-5,4-17 4,0 0-4,4 19 4,1 2-4,-5-21 1,0 0-1,9 20 2,-4 0-2,-5-20 2,0 0-2,9 20 2,0 1-2,-9-21 1,0 0-1,12 16 2,-7-6-2,-5-10 1,0 0-1,9 2 1,9-7-1,-18 5 1,0 0-1,0 0-1702</inkml:trace>
  <inkml:trace contextRef="#ctx0" brushRef="#br0" timeOffset="66609.3827">6403 5301 1502,'0'0'0,"0"0"0,0 0 0,0 0 27,0 0-27,-4-28 28,2 23-28,2 5 35,0 0-35,0 0 36,6-11-36,-6 11 9,0 0-9,0 0 9,0 0-9,0 0 0,0 0 0,17 19 0,11-1 0,-28-18-7,0 0 7,0 0-1170</inkml:trace>
  <inkml:trace contextRef="#ctx0" brushRef="#br0" timeOffset="67508.699">6660 5377 1233,'0'0'0,"0"0"0,0 0 0,0 0 16,0 0-16,0 0 16,0-19-16,0 19 61,0 0-61,0 0 61,-5 0-61,5 0 56,0 0-56,-9 3 57,-7 2-57,16-5 47,0 0-47,-16 11 48,-8 3-48,24-14 50,0 0-50,-20 19 50,6-4-50,14-15 45,0 0-45,-9 16 46,4 1-46,5-17 44,0 0-44,0 12 44,5 4-44,-5-16 36,0 0-36,11 9 36,6-4-36,-17-5 31,0 0-31,27 3 31,-1-3-31,-26 0 25,0 0-25,23-3 26,-9-2-26,-14 5 22,0 0-22,13-9 22,-4-3-22,-9 12 24,0 0-24,0-12 24,0 1-24,0 11 22,0 0-22,0-5 22,0 5-22,0 0 20,0 0-20,-9-7 20,9 7-20,0 0 18,0 0-18,-4-5 19,1-4-19,3 9 16,0 0-16,0 0 16,0 0-16,0 0 13,0 0-13,0 0 14,3 9-14,-3-9 10,0 0-10,14 16 10,8 1-10,-22-17 4,0 0-4,26 21 5,-1-2-5,-25-19 2,0 0-2,26 15 2,-3-1-2,-23-14 2,0 0-2,23 10 2,0-13-2,-23 3 2,0 0-2,25-12 2,3-4-2,-28 16 2,0 0-2,28-20 3,-3-10-3,-25 30 5,0 0-5,19-35 5,-1-3-5,-18 38 6,0 0-6,14-43 6,-2-5-6,-12 48 4,0 0-4,9-49 5,-12 9-5,3 40 4,0 0-4,-13-32 4,3 4-4,10 28 3,0 0-3,-14-21 3,1 6-3,13 15 4,0 0-4,-14-9 5,-3 5-5,17 4 7,0 0-7,-22 9 8,-2 15-8,24-24 6,0 0-6,-23 37 6,14 9-6,9-46 3,0 0-3,2 45 3,7-1-3,-9-44 1,0 0-1,14 38 2,2-5-2,-16-33 0,0 0 0,19 27 0,2-3 0,-21-24 0,0 0 0,28 20 0,4-7 0,-32-13 0,0 0 0,28 11 0,6-8 0,-34-3 0,0 0 0,28-2 0,0-6 0,-28 8 0,0 0 0,23-12 0,-7 0 0,-16 12 0,0 0 0,9-16 0,0-1 0,-9 17 1,0 0-1,10-21 1,-1 5-1,-9 16 2,0 0-2,4-12 3,-4 4-3,0 8 3,0 0-3,0 0 3,0 0-3,0 0 4,0 0-4,-4-7 4,4 7-4,0 0 2,0 0-2,0 0 2,0 0-2,0 0 1,0 0-1,-5 12 1,7 3-1,-2-15 0,0 0 0,7 19 0,2 2 0,-9-21 0,0 0 0,10 21 0,3-4 0,-13-17-1,0 0 1,10 14-1,6-4 1,-16-10-3,0 0 3,14 11-3,0-2 3,-14-9-4,0 0 4,0 0-1802</inkml:trace>
  <inkml:trace contextRef="#ctx0" brushRef="#br0" timeOffset="68020.331">7301 5211 1345,'0'0'0,"0"0"0,0 0 0,0 0 63,0 0-63,0 0 64,0 0-64,0 0 106,0 0-106,0 0 106,32 5-106,-32-5 50,0 0-50,19 0 50,11 0-50,-30 0 29,0 0-29,37 0 29,4 3-29,-41-3 21,0 0-21,40 9 22,1 3-22,-41-12 18,0 0-18,32 16 19,-6-1-19,-26-15 15,0 0-15,19 21 16,-1 0-16,-18-21 17,0 0-17,9 17 17,-9 2-17,0-19 17,0 0-17,0 12 17,-5 0-17,5-12 14,0 0-14,-9 16 15,-7 5-15,16-21 15,0 0-15,-14 17 15,3 2-15,11-19 15,0 0-15,-12 16 15,3-3-15,9-13 13,0 0-13,-5 16 14,5-4-14,0-12 10,0 0-10,3 12 11,11 0-11,-14-12 9,0 0-9,18 11 10,10-1-10,-28-10 9,0 0-9,27 7 9,4-10-9,-31 3 4,0 0-4,27-6 4,1-2-4,-28 8 0,0 0 0,23-7 0,-5 2 0,1 1-1593</inkml:trace>
  <inkml:trace contextRef="#ctx0" brushRef="#br0" timeOffset="68785.0971">7373 5434 1412,'0'0'0,"0"0"0,0 0 0,0 0 5,0 0-5,11-4 6,10 3-6,-21 1 14,0 0-14,32-2 14,14 0-14,-46 2 9,0 0-9,51 0 10,5 0-10,-56 0 14,0 0-14,55 0 15,-6-3-15,-49 3 18,0 0-18,46-5 19,4-2-19,-50 7 19,0 0-19,40-9 19,-5-1-19,-35 10 19,0 0-19,32-9 20,-9 4-20,-23 5 16,0 0-16,14-4 17,-14 4-17,0 0 16,0 0-16,6 0 16,-6 0-16,0 0 17,0 0-17,0 0 18,-20-5-18,20 5 15,0 0-15,-21 2 16,2 1-16,19-3 17,0 0-17,-18 4 17,0 1-17,18-5 15,0 0-15,-14 9 16,0 1-16,14-10 17,0 0-17,-9 12 17,6-3-17,3-9 21,0 0-21,0 8 22,5 3-22,-5-11 20,0 0-20,12 9 20,6-1-20,-18-8 17,0 0-17,23 5 18,5-3-18,-28-2 16,0 0-16,30-3 17,-7-1-17,-23 4 18,0 0-18,18-8 18,-8-3-18,-10 11 18,0 0-18,9-9 18,-2 4-18,-7 5 17,0 0-17,6-8 18,-5 1-18,-1 7 17,0 0-17,4-9 17,-1 0-17,-3 9 14,0 0-14,0 0 15,0 0-15,0 0 13,0 0-13,0 0 13,0 0-13,0 0 10,0 0-10,0 0 10,0 0-10,0 0 7,0 0-7,0 14 8,9-2-8,-9-12 5,0 0-5,20 16 5,1-4-5,-21-12 3,0 0-3,24 9 4,3-6-4,-27-3 3,0 0-3,26 0 3,-3-5-3,-23 5 5,0 0-5,23-10 6,7-6-6,-30 16 7,0 0-7,29-22 8,-6-6-8,-23 28 9,0 0-9,14-43 10,-2-15-10,-12 58 10,0 0-10,2-67 10,-16-4-10,14 71 8,0 0-8,-14-61 8,-1 25-8,15 36 8,0 0-8,-12-26 8,-7 5-8,19 21 8,0 0-8,-18-17 8,9 8-8,9 9 4,0 0-4,-14 0 4,-4 6-4,18-6 2,0 0-2,-14 15 2,14 11-2,0-26 0,0 0 0,6 40 1,6 12-1,-12-52 0,0 0 0,18 60 0,1 4 0,-19-64-1,0 0 1,18 58-1,-1-10 1,-17-48-3,0 0 3,20 40-3,6-4 3,-26-36-4,0 0 4,23 33-3,-5-2 3,-1-1-1710</inkml:trace>
  <inkml:trace contextRef="#ctx0" brushRef="#br0" timeOffset="69132.2091">8056 5306 1323,'0'0'0,"9"-2"0,9-1 0,-18 3 31,0 0-31,28-7 32,-2 2-32,-26 5 61,0 0-61,32-7 62,3 5-62,-35 2 42,0 0-42,41 0 43,1-7-43,-42 7 16,0 0-16,44-5 16,-3-4-16,-41 9 9,0 0-9,32-3 10,-18-1-10,-14 4 9,0 0-9,9-3 10,0-1-10,-9 4 10,0 0-10,0 0 10,0 0-10,0 0 21,0 0-21,0 0 22,0 0-22,0 0 29,0 0-29,-9 11 30,0 6-30,9-17 35,0 0-35,-4 21 35,8-2-35,-4-19 35,0 0-35,3 17 35,3 2-35,-6-19 28,0 0-28,3 16 29,6-4-29,-9-12 26,0 0-26,11 12 27,1-3-27,-12-9 25,0 0-25,9 7 26,1-2-26,-10-5 22,0 0-22,9 0 22,-9 0-22,0 0-1539</inkml:trace>
  <inkml:trace contextRef="#ctx0" brushRef="#br0" timeOffset="69170.068">8522 5349 1692,'0'0'0,"-5"-7"0,-2-10 0,0-4-1209</inkml:trace>
  <inkml:trace contextRef="#ctx0" brushRef="#br0" timeOffset="69280.7709">8450 5122 1188,'0'0'0,"0"0"0,12 0 0,-12 0 0,0 0 0,9 0 0,1 9 0,-10-9-10,0 0 10,13 9-10,6 6 10,-19-15-48,0 0 48,23 19-48,4 2 48,-27-21-78,0 0 78,0 0-686</inkml:trace>
  <inkml:trace contextRef="#ctx0" brushRef="#br0" timeOffset="69349.5885">8688 5285 415,'0'0'0,"0"0"0,0 0 0,0 0-252</inkml:trace>
  <inkml:trace contextRef="#ctx0" brushRef="#br0" timeOffset="69940.6461">8661 5225 807,'0'0'0,"0"0"0,-23-4 0,23 4-1,0 0 1,-17 0 0,8 2 0,9-2-3,0 0 3,-9 8-3,4 8 3,5-16 39,0 0-39,-12 17 40,1-5-40,11-12 110,0 0-110,-7 16 111,5 8-111,2-24 112,0 0-112,2 21 112,1-4-112,-3-17 91,0 0-91,0 19 91,4-1-91,-4-18 75,0 0-75,5 22 76,9-6-76,-14-16 60,0 0-60,9 12 61,-5-3-61,-4-9 53,0 0-53,0 0 54,9 5-54,-9-5 47,0 0-47,5 3 47,-5-3-47,0 0 37,0 0-37,9-8 38,-4-1-38,-5 9 32,0 0-32,3-12 32,-3-4-32,0 16 34,0 0-34,0-24 34,-7-4-34,7 28 33,0 0-33,-1-31 33,6-3-33,-5 34 29,0 0-29,5-32 30,-1 13-30,-4 19 33,0 0-33,3-14 34,-3 6-34,0 8 25,0 0-25,0 0 25,6-7-25,-6 7 21,0 0-21,8 3 22,7 1-22,-15-4 17,0 0-17,22 12 18,8 5-18,-30-17 11,0 0-11,29 21 11,-3 3-11,-26-24 4,0 0-4,20 23 5,-5-2-5,-15-21 2,0 0-2,11 17 2,-14 2-2,3-19 1,0 0-1,-6 14 1,1-4-1,5-10 0,0 0 0,-9 9 1,4-2-1,5-7 0,0 0 0,0 0 0,-9 8 0,9-8 0,0 0 0,0 0 1,0 0-1,0 0 1,0 0-1,-4-7 1,17-5-1,-13 12 3,0 0-3,14-15 3,0 1-3,-14 14 5,0 0-5,23-23 5,3-3-5,-26 26 9,0 0-9,32-27 9,-4 2-9,-28 25 11,0 0-11,23-19 11,-7 9-11,-16 10 13,0 0-13,18-3 13,1 4-13,-19-1 10,0 0-10,22 7 11,-3 9-11,-19-16 3,0 0-3,18 24 3,-1 2-3,-17-26 0,0 0 0,18 31 1,-9-3-1,-9-28-1,0 0 1,7 28 0,0 1 0,-7-29-3,0 0 3,0 28-2,0-2 2,0-26-6,0 0 6,0 0-1924</inkml:trace>
  <inkml:trace contextRef="#ctx0" brushRef="#br0" timeOffset="78291.6164">5202 5846 572,'0'0'0,"0"0"0,0 0 0,0 0 0,0 0 0,0 0 0,0 0 0,0 0 1,0 0-1,0 0 1,0 0-1,0 0-17,0 0 17,0 0-17,22 3 17,1-3-345</inkml:trace>
  <inkml:trace contextRef="#ctx0" brushRef="#br0" timeOffset="78484.1024">5202 5894 561,'0'0'0,"0"0"0,0 0 0,0 0-1,0 0 1,9-5-1,4 5 1,-13 0-3,0 0 3,8 2-3,1 1 3,-9-3-20,0 0 20,0 0-19,6 7 19,2 2-326</inkml:trace>
  <inkml:trace contextRef="#ctx0" brushRef="#br0" timeOffset="78935.9071">5252 6213 841,'0'0'0,"0"0"0,7 0 0,-7 0-11,0 0 11,0 0-11,0 0 11,0 0-24,0 0 24,9 0-24,1 0 24,-10 0-56,0 0 56,9 0-55,0 0 55,-9 0-58,0 0 58,0 0-57,5 8 57,-5-8-45,0 0 45,0 0-44,0 0 44,0 0-282</inkml:trace>
  <inkml:trace contextRef="#ctx0" brushRef="#br0" timeOffset="79101.9881">5232 6261 684,'0'0'0,"0"0"0,0 0 0,0 0-6,0 0 6,0 0-5,0 0 5,0 0-7,0 0 7,9 0-6,-9 0 6,0 0-25,0 0 25,6 5-25,-6-5 25,0 0-398</inkml:trace>
  <inkml:trace contextRef="#ctx0" brushRef="#br0" timeOffset="79389.2181">5232 6481 292,'0'0'0,"0"0"0,9 9 0,-9-9-1,0 0 1,9 7 0,2-1 0,1 3-159</inkml:trace>
  <inkml:trace contextRef="#ctx0" brushRef="#br0" timeOffset="80032.0283">5247 6012 595,'0'0'0,"0"0"0,5 7 0,-5-7-23,0 0 23,0 0-22,0 0 22,0 0-55,0 0 55,0 0-54,7 2 54,-7-2-36,0 0 36,2 7-35,1 5 35,-3-12-33,0 0 33,0 15-32,0-3 32,0 2-169</inkml:trace>
  <inkml:trace contextRef="#ctx0" brushRef="#br0" timeOffset="80211.5484">5202 6227 337,'0'0'0,"0"0"0,8 6 0,-8-6 4,0 0-4,8 4 4,1-2-4,-9-2 3,0 0-3,14 7 3,4 1-3,-18-8 15,0 0-15,14 7 16,-9 2-16,4-4-227</inkml:trace>
  <inkml:trace contextRef="#ctx0" brushRef="#br0" timeOffset="80392.1816">5232 6323 763,'0'0'0,"0"0"0,0 0 0,0 0 2,0 0-2,9-5 2,0 5-2,-9 0 2,0 0-2,14-3 2,0 3-2,-14 0 9,0 0-9,13 0 10,-13 0-10,0 0 12,0 0-12,5 0 13,-5 0-13,0 0 6,0 0-6,0 0 6,-9 0-6,-3 0-561</inkml:trace>
  <inkml:trace contextRef="#ctx0" brushRef="#br0" timeOffset="102132.1415">5360 6900 494,'0'0'0,"0"0"0,0 0 0,0 0 22,0 0-22,21-4 22,-21 4-22,0 0 77,0 0-77,0 0 78,0 0-78,0 0 91,0 0-91,-9-3 92,9 3-92,0 0 84,0 0-84,-16 3 85,-12 9-85,28-12 43,0 0-43,-37 21 44,1 7-44,36-28 44,0 0-44,-28 28 45,11 1-45,17-29 41,0 0-41,-9 31 42,5-7-42,4-24 37,0 0-37,9 25 37,9-8-37,-18-17 29,0 0-29,23 15 30,-2 1-30,-21-16 22,0 0-22,23 12 23,0-3-23,-23-9 19,0 0-19,26 3 20,-3-3-20,-23 0 18,0 0-18,23-7 18,-4 2-18,-19 5 21,0 0-21,22-12 22,-8-7-22,-14 19 20,0 0-20,14-26 20,-2-12-20,-12 38 19,0 0-19,9-50 19,2-9-19,-11 59 14,0 0-14,12-59 14,-7 12-14,-5 47 10,0 0-10,4-33 11,-2 9-11,-2 24 8,0 0-8,0-19 8,0 5-8,0 14 6,0 0-6,3-10 6,-3 10-6,0 0 7,0 0-7,4-5 8,-4 5-8,0 0 10,0 0-10,0 5 11,0 5-11,0-10 10,0 0-10,0 16 11,0 6-11,0-22 12,0 0-12,1 32 12,3 7-12,-4-39 15,0 0-15,3 42 15,8 1-15,-11-43 15,0 0-15,9 37 16,0-5-16,-9-32 16,0 0-16,8 30 16,7-6-16,-15-24 16,0 0-16,12 19 16,-3-10-16,-9-9 16,0 0-16,0 0 16,9 7-16,-9-7 16,0 0-16,7-4 16,0-1-16,-7 5 18,0 0-18,9-10 19,-1-8-19,-8 18 20,0 0-20,11-20 20,-2 4-20,-9 16 19,0 0-19,5-16 19,-1 8-19,-4 8 20,0 0-20,3-7 21,-3 7-21,0 0 19,0 0-19,11-5 20,-11 5-20,0 0 11,0 0-11,5 8 11,-1 8-11,-4-16 5,0 0-5,5 21 6,2 3-6,-7-24 2,0 0-2,10 21 2,5-1-2,-15-20 1,0 0-1,17 19 1,4-6-1,-21-13 0,0 0 0,23 12 0,0 0 0,-23-12-1,0 0 1,23 5 0,4-3 0,-27-2-1,0 0 1,23-2 0,-2-3 0,-21 5-4,0 0 4,19-9-4,-6-6 4,-13 15-13,0 0 13,14-21-12,-9 2 12,-5 19-52,0 0 52,4-18-51,-4 3 51,0 15-77,0 0 77,0-12-76,0 0 76,0 12-82,0 0 82,0-12-82,0 5 82,0 7-66,0 0 66,0 0-65,0-11 65,0 11-40,0 0 40,0 0-40,0 0 40,0 0-20,0 0 20,0 0-20,1 9 20,-1-9-12,0 0 12,0 9-11,0 3 11,0-12-4,0 0 4,4 15-4,-1-3 4,-3-12-1,0 0 1,6 12 0,6 1 0,-12-13 1,0 0-1,11 5 1,3 2-1,-14-7 6,0 0-6,17 1 7,1-2-7,-18 1 14,0 0-14,23-9 15,-2-7-15,-21 16 19,0 0-19,20-20 19,-6-5-19,-14 25 19,0 0-19,12-27 20,-3-4-20,-9 31 19,0 0-19,2-30 19,-2 3-19,0 27 20,0 0-20,-2-25 20,-5 8-20,7 17 19,0 0-19,-5-14 19,3 5-19,2 9 18,0 0-18,0 0 18,-9-5-18,9 5 17,0 0-17,0 0 18,-9-7-18,9 7 13,0 0-13,-18 4 13,-17 11-13,35-15 10,0 0-10,-35 25 10,10 2-10,25-27 7,0 0-7,-17 35 8,4 3-8,13-38 11,0 0-11,-2 42 12,2-10-12,0-32 13,0 0-13,6 32 13,8-6-13,-14-26 14,0 0-14,21 24 14,7-5-14,-28-19 13,0 0-13,32 12 14,9-7-14,-41-5 12,0 0-12,37 0 12,1-2-12,-38 2 11,0 0-11,34-3 11,-4-9-11,-30 12 8,0 0-8,23-16 9,-4-1-9,-19 17 11,0 0-11,16-28 11,-7-3-11,-9 31 12,0 0-12,9-35 13,-4-4-13,-5 39 13,0 0-13,5-37 14,-1 1-14,-4 36 14,0 0-14,2-24 15,-4 8-15,2 16 13,0 0-13,0-12 13,0 12-13,0 0 10,0 0-10,0 0 10,-12 12-10,12-12 8,0 0-8,-6 24 8,1 13-8,5-37 5,0 0-5,-7 36 5,5 7-5,2-43 4,0 0-4,0 42 4,6-9-4,-6-33 2,0 0-2,8 31 3,3-7-3,-11-24 2,0 0-2,12 24 3,1-6-3,-13-18 2,0 0-2,16 10 2,8-5-2,-24-5 3,0 0-3,23 0 3,5-8-3,-28 8 2,0 0-2,29-13 3,-3-9-3,-26 22 3,0 0-3,27-29 3,-1-8-3,-26 37 5,0 0-5,27-53 5,-8-18-5,-19 71 8,0 0-8,18-70 8,-4 13-8,-14 57 10,0 0-10,9-40 11,-4 16-11,-5 24 12,0 0-12,3-19 13,-6 5-13,3 14 12,0 0-12,-2-8 12,2 8-12,0 0 11,0 0-11,-9-2 11,9 2-11,0 0 10,0 0-10,-12 19 11,3 5-11,9-24 5,0 0-5,-5 31 6,1 11-6,4-42 4,0 0-4,4 48 5,-1 1-5,-3-49 2,0 0-2,11 43 2,3-5-2,-14-38 1,0 0-1,16 31 1,-6-10-1,-10-21 0,0 0 0,13 16 1,-8-8-1,-5-8 0,0 0 0,9 0 0,5-8 0,-14 8 0,0 0 0,14-16 0,7-15 0,-21 31-6,0 0 6,18-38-5,0-7 5,-18 45-37,0 0 37,14-47-36,0 2 36,-14 45-76,0 0 76,9-41-76,0 15 76,-9 26-71,0 0 71,8-18-70,-6 10 70,-2 8-58,0 0 58,0 0-58,4-11 58,-4 11-37,0 0 37,0 0-36,0 0 36,0 0-21,0 0 21,0 0-20,0 0 20,0 0-9,0 0 9,0 14-9,-6 7 9,6-21-2,0 0 2,-8 28-1,-7 6 1,15-34 0,0 0 0,-17 35 1,-4 1-1,21-36 6,0 0-6,-18 26 7,7-7-7,11-19 14,0 0-14,-14 16 15,2-8-15,12-8 26,0 0-26,-9 7 27,0-1-27,9-6 30,0 0-30,0 0 31,-5 6-31,5-6 29,0 0-29,0 0 29,5 9-29,-5-9 25,0 0-25,14 2 25,8 5-25,-22-7 22,0 0-22,26 5 22,6 2-22,-32-7 19,0 0-19,32 5 20,-6 5-20,-26-10 16,0 0-16,25 14 17,5 5-17,-30-19 14,0 0-14,28 25 14,-5 4-14,-23-29 7,0 0-7,0 0-1609</inkml:trace>
  <inkml:trace contextRef="#ctx0" brushRef="#br0" timeOffset="102611.3072">7034 6799 1502,'0'0'0,"0"0"0,0 0 0,0 0 10,0 0-10,0 0 11,0 0-11,0 0 28,0 0-28,0 0 28,0 0-28,0 0 23,0 0-23,0 0 23,0 0-23,0 0 10,0 0-10,0 0 11,20 12-11,-20-12 5,0 0-5,9 18 6,5 1-6,-14-19 7,0 0-7,17 24 8,1 7-8,-18-31 18,0 0-18,18 35 18,-1-1-18,-17-34 31,0 0-31,11 37 32,1-1-32,-12-36 44,0 0-44,5 28 44,1-6-44,-6-22 41,0 0-41,3 19 41,-3-7-41,0-12 35,0 0-35,-5 9 35,1-2-35,4-7 31,0 0-31,0 0 31,0 0-31,0 0 25,0 0-25,0 0 25,0 0-25,0 0 19,0 0-19,-5-22 20,5-17-20,0 39 16,0 0-16,2-45 16,5-6-16,-7 51 17,0 0-17,9-49 17,-2 6-17,-7 43 21,0 0-21,9-33 21,-2 12-21,-7 21 22,0 0-22,5-15 23,-1 6-23,-4 9 21,0 0-21,5-4 21,9 8-21,-14-4 15,0 0-15,14 3 16,4 10-16,-18-13 10,0 0-10,17 22 10,6 13-10,0-2-1746</inkml:trace>
  <inkml:trace contextRef="#ctx0" brushRef="#br0" timeOffset="103287.1575">7428 6863 1367,'0'0'0,"0"0"0,5-10 0,-5 10 10,0 0-10,0-5 10,0 5-10,0 0 34,0 0-34,-5-9 35,5 9-35,0 0 38,0 0-38,0-7 38,0 7-38,0 0 18,0 0-18,0 0 19,0 0-19,0 0 12,0 0-12,0 0 12,0 0-12,0 0 10,0 0-10,9 4 11,-4-1-11,-5-3 8,0 0-8,12 2 8,11-2-8,-23 0 7,0 0-7,23-2 8,-5-6-8,-18 8 6,0 0-6,10-7 6,-1-2-6,-9 9 6,0 0-6,4-9 6,-4 9-6,0 0 6,0 0-6,0 0 7,-7-7-7,7 7 5,0 0-5,-7-7 6,-15 2-6,22 5 4,0 0-4,-28-5 5,-7 7-5,35-2 5,0 0-5,-32 7 5,2 5-5,30-12 4,0 0-4,-25 21 4,4 10-4,21-31 6,0 0-6,-14 34 6,9 3-6,5-37 10,0 0-10,5 34 11,4 3-11,-9-37 13,0 0-13,14 29 13,7-1-13,-21-28 14,0 0-14,32 19 14,9-2-14,-41-17 15,0 0-15,46 5 15,-2-6-15,-44 1 13,0 0-13,40-13 14,-1-7-14,-39 20 12,0 0-12,34-28 13,-11-7-13,-23 35 13,0 0-13,17-38 13,-6-8-13,-11 46 19,0 0-19,3-38 20,-1 10-20,-2 28 21,0 0-21,-2-21 22,-1 9-22,3 12 23,0 0-23,-4-10 23,2 4-23,2 6 21,0 0-21,0 0 22,-3-8-22,3 8 19,0 0-19,0 0 20,0 0-20,0 0 18,0 0-18,-2 5 19,9 16-19,-7-21 15,0 0-15,13 38 16,-5 15-16,-8-53 17,0 0-17,13 61 17,1 0-17,-14-61 19,0 0-19,14 60 19,-3-8-19,-11-52 20,0 0-20,7 50 21,-2-7-21,-5-43 22,0 0-22,3 45 22,6 0-22,-9-45 28,0 0-28,14 40 28,-5-9-28,-9-31 24,0 0-24,9 25 25,2-13-25,-11-12 14,0 0-14,12 1 14,-3-6-14,-9 5 4,0 0-4,5-12 4,-5-7-4,0 2-1809</inkml:trace>
  <inkml:trace contextRef="#ctx0" brushRef="#br0" timeOffset="103616.2782">7633 6884 1177,'0'0'0,"0"0"0,7-19 0,-7 19 7,0 0-7,5-17 8,0 5-8,-5 12 3,0 0-3,9-12 4,3 3-4,-12 9 14,0 0-14,14-10 15,4-1-15,-18 11 14,0 0-14,20-7 15,1 2-15,-21 5 19,0 0-19,19 0 19,8 0-19,-27 0 24,0 0-24,28 2 25,4 6-25,-32-8 30,0 0-30,30 16 31,-13 5-31,-17-21 37,0 0-37,11 27 38,-11 8-38,0-35 33,0 0-33,-5 35 34,-8-4-34,13-31 30,0 0-30,-16 24 31,4-8-31,12-16 25,0 0-25,-14 8 26,-4 1-26,18-9 29,0 0-29,-17 7 29,8-5-29,9-2 36,0 0-36,-6 0 36,6 0-36,0 0 38,0 0-38,-8-6 38,-1-1-38,9 7 31,0 0-31,-9-5 31,9 5-31,0 0-1386</inkml:trace>
  <inkml:trace contextRef="#ctx0" brushRef="#br0" timeOffset="104021.277">8183 6469 1121,'0'0'0,"0"0"0,0 0 0,0 0 35,0 0-35,0 0 35,0 0-35,0 0 40,0 0-40,0 0 41,0 0-41,0 0 28,0 0-28,-19 0 29,10 15-29,9-15 20,0 0-20,-12 25 20,-6 8-20,18-33 16,0 0-16,-14 36 17,0 7-17,14-43 20,0 0-20,-13 40 20,8-2-20,5-38 32,0 0-32,0 33 32,4 1-32,-4-34 39,0 0-39,10 39 40,8 4-40,-18-43 38,0 0-38,23 40 38,3-7-38,-26-33 45,0 0-45,27 24 46,1-9-46,-28-15 37,0 0-37,30 6 38,7-8-38,-37 2 29,0 0-29,35-7 30,-3-9-30,0 1-1355</inkml:trace>
  <inkml:trace contextRef="#ctx0" brushRef="#br0" timeOffset="104290.5559">8458 6372 1054,'0'0'0,"0"0"0,0 0 0,0 0 2,0 0-2,9-4 2,5 6-2,-14-2 4,0 0-4,18 9 4,-4 6-4,-14-15 27,0 0-27,18 26 27,-4 18-27,-14-44 61,0 0-61,18 48 62,-6 16-62,-12-64 107,0 0-107,9 66 108,-9-11-108,0-55 104,0 0-104,-13 57 105,-4 0-105,17-57 101,0 0-101,-28 61 102,-13-6-102,41-55 80,0 0-80,-53 45 80,-5-8-80,58-37 63,0 0-63,0 0-1510</inkml:trace>
  <inkml:trace contextRef="#ctx0" brushRef="#br0" timeOffset="110161.9637">5322 7568 830,'0'0'0,"0"0"0,0 0 0,0 0 56,0 0-56,0 0 57,0 0-57,0 0 120,0 0-120,0 0 120,0 0-120,0 0 99,0 0-99,0 0 99,0 0-99,0 0 75,0 0-75,6 19 75,-1 8-75,-5-27 45,0 0-45,7 37 46,0 8-46,-7-45 36,0 0-36,7 57 36,-5 7-36,-2-64 39,0 0-39,0 64 40,-2-12-40,2-52 35,0 0-35,-3 43 36,3-8-36,0-35 31,0 0-31,0 29 32,5-3-32,-5-26 31,0 0-31,7 19 32,2-7-32,-9-12 24,0 0-24,9 11 24,-9-11-24,0 0 18,0 0-18,0 0 19,0 0-19,0 0-1482</inkml:trace>
  <inkml:trace contextRef="#ctx0" brushRef="#br0" timeOffset="110791.5467">5157 7651 1143,'0'0'0,"0"0"0,8-7 0,-8 7 12,0 0-12,9-5 13,0-2-13,-9 7 14,0 0-14,14-5 15,13 1-15,-27 4 8,0 0-8,26-5 9,6 5-9,-32 0 8,0 0-8,32 0 8,8 2-8,-40-2 34,0 0-34,34 7 34,-10-6-34,-24-1 61,0 0-61,20 7 62,1 9-62,-21-16 68,0 0-68,14 21 68,-3-1-68,-11-20 57,0 0-57,7 28 57,-11 12-57,4-40 46,0 0-46,-5 36 46,-4-8-46,9-28 36,0 0-36,-9 24 36,1-7-36,8-17 33,0 0-33,-9 13 34,9-13-34,0 0 29,0 0-29,-9 6 30,9-6-30,0 0 27,0 0-27,-5-10 28,5-11-28,0 21 23,0 0-23,8-31 24,7-7-24,-15 38 21,0 0-21,19-36 21,6 8-21,-25 28 19,0 0-19,23-24 19,0 8-19,-23 16 16,0 0-16,19-8 16,-1 4-16,-18 4 12,0 0-12,14 4 12,3 1-12,-17-5 7,0 0-7,18 10 8,0 2-8,-18-12 4,0 0-4,14 21 5,-2 3-5,-12-24 3,0 0-3,16 31 4,-4 2-4,-12-33 2,0 0-2,13 33 3,-4-2-3,-9-31 2,0 0-2,7 30 3,-4-6-3,-3-24 2,0 0-2,4 17 3,-4-3-3,0-14 3,0 0-3,0 7 4,0-7-4,0 0 4,0 0-4,0 0 4,0 0-4,0 0 6,0 0-6,0-7 6,-9-12-6,9 19 11,0 0-11,-5-36 11,1-4-11,4 40 17,0 0-17,4-40 17,1 2-17,-5 38 20,0 0-20,9-33 20,5 7-20,-14 26 22,0 0-22,14-17 23,7 5-23,-21 12 21,0 0-21,19-9 21,3 6-21,-22 3 13,0 0-13,19 3 14,2 6-14,-21-9 7,0 0-7,25 15 7,5 10-7,2-1-1812</inkml:trace>
  <inkml:trace contextRef="#ctx0" brushRef="#br0" timeOffset="111530.9541">5991 7699 1423,'0'0'0,"0"0"0,-8-3 0,8 3 37,0 0-37,0 0 38,0 0-38,0 0 75,0 0-75,-6-4 75,6 4-75,0 0 55,0 0-55,0 0 55,0 0-55,0 0 32,0 0-32,0 7 33,6 2-33,-6-9 24,0 0-24,3 7 25,2 1-25,-5-8 21,0 0-21,9 9 21,2-4-21,-11-5 17,0 0-17,21 4 17,2-1-17,-23-3 20,0 0-20,28-5 20,2-5-20,-30 10 21,0 0-21,23-14 22,-5-2-22,-18 16 22,0 0-22,10-19 23,-3 2-23,-7 17 23,0 0-23,0-12 24,-3 1-24,3 11 19,0 0-19,-5-8 19,-4-1-19,9 9 18,0 0-18,-16-9 18,-4 3-18,20 6 15,0 0-15,-23-2 15,-7 4-15,30-2 13,0 0-13,-31 8 13,-6 11-13,37-19 8,0 0-8,-36 28 9,17 1-9,19-29 5,0 0-5,-14 33 6,5 4-6,9-37 2,0 0-2,0 36 2,9-1-2,-9-35 1,0 0-1,9 27 2,5-3-2,-14-24 0,0 0 0,23 18 1,8-6-1,-31-12 3,0 0-3,41 0 3,5-9-3,-46 9 5,0 0-5,53-15 5,-4-13-5,-49 28 7,0 0-7,46-33 8,-11-12-8,-35 45 8,0 0-8,29-43 9,-6 3-9,-23 40 12,0 0-12,17-29 12,-13 10-12,-4 19 15,0 0-15,0-14 15,0-2-15,0 16 16,0 0-16,-4-12 16,-1 3-16,5 9 16,0 0-16,0-8 17,0 8-17,0 0 14,0 0-14,0 0 15,0 0-15,0 0 9,0 0-9,-9 1 10,9 10-10,0-11 5,0 0-5,2 14 5,7 5-5,-9-19 2,0 0-2,16 24 2,0 4-2,-16-28 0,0 0 0,15 29 0,-4 7 0,-11-36 0,0 0 0,5 37 0,-5-4 0,0-33 0,0 0 0,-5 27 0,-4-2 0,9-25 0,0 0 0,-10 15 0,1-3 0,9-12 0,0 0 0,-9 9 0,0-6 0,9-3 0,0 0 0,-9 0 0,-5-3 0,14 3 0,0 0 0,-14-5 0,-4-6 0,18 11 0,0 0 0,-12-15 0,7-8 0,5 23 0,0 0 0,3-22 0,11 1 0,-14 21-2,0 0 2,23-16-2,9 8 2,3-4-1826</inkml:trace>
  <inkml:trace contextRef="#ctx0" brushRef="#br0" timeOffset="112398.3698">6710 7575 1435,'0'0'0,"0"0"0,0-7 0,0 7 26,0 0-26,0 0 27,-13-2-27,13 2 60,0 0-60,0 0 60,-10-3-60,10 3 42,0 0-42,-13 3 43,-10 6-43,23-9 32,0 0-32,-28 8 32,-7 4-32,35-12 37,0 0-37,-37 19 38,1 6-38,36-25 42,0 0-42,-30 27 42,11 6-42,19-33 39,0 0-39,-18 37 40,13 1-40,5-38 37,0 0-37,0 43 37,11 2-37,-11-45 29,0 0-29,17 40 29,6-9-29,-23-31 22,0 0-22,36 21 22,8-8-22,-44-13 26,0 0-26,49 7 26,2-14-26,-51 7 28,0 0-28,46-17 28,-5-12-28,-41 29 27,0 0-27,35-40 27,-8-17-27,-27 57 37,0 0-37,28-59 38,2 2-38,-30 57 36,0 0-36,24-49 37,-8 10-37,-16 39 32,0 0-32,11-30 32,-8 15-32,-3 15 22,0 0-22,-3-9 22,3 9-22,0 0 15,0 0-15,-5-9 15,5 9-15,0 0 11,0 0-11,-14-1 11,1 2-11,13-1 9,0 0-9,-17 9 10,-1 3-10,18-12 5,0 0-5,-11 16 5,6 4-5,5-20 2,0 0-2,2 21 3,10-2-3,-12-19 1,0 0-1,18 21 1,10-4-1,-28-17 0,0 0 0,35 19 0,6-3 0,-41-16 0,0 0 0,33 17 0,-3-5 0,-30-12 0,0 0 0,20 12 0,-8-6 0,-12-6 0,0 0 0,0 0 0,5 7 0,-5-7 0,0 0 0,0 0 0,0 0 0,0 0 0,0 0 0,-14 5 0,-3-2 0,17-3 0,0 0 0,-23 7 0,5 2 0,18-9 1,0 0-1,-19 12 1,3 4-1,16-16 2,0 0-2,-11 20 2,8 5-2,3-25 2,0 0-2,3 24 2,8-3-2,-11-21 2,0 0-2,17 15 2,6-1-2,-23-14 0,0 0 0,30 10 1,4-3-1,-34-7 0,0 0 0,39 2 0,1-7 0,-40 5 0,0 0 0,37-12 0,-10-4 0,-27 16 0,0 0 0,23-29 0,-6-8 0,-17 37 1,0 0-1,15-39 1,-1-8-1,-14 47 0,0 0 0,14-42 1,-5 11-1,-9 31 0,0 0 0,7-21 1,-6 9-1,-1 12 0,0 0 0,0-8 0,0-1 0,0 9-1,0 0 1,0 0 0,0-9 0,0 9-1,0 0 1,0 0-1,0 0 1,0 0-2,0 0 2,0 0-2,0 0 2,0 0-4,0 0 4,-8 18-3,8 2 3,0-20-6,0 0 6,3 31-5,6 9 5,-9-40-7,0 0 7,9 37-6,5-8 6,-14-29-7,0 0 7,21 24-7,-1-3 7,-20-21-6,0 0 6,17 16-6,-6-11 6,-11-5-6,0 0 6,9-5-5,3-14 5,-3 1-1906</inkml:trace>
  <inkml:trace contextRef="#ctx0" brushRef="#br0" timeOffset="112540.5002">7364 7312 1233,'0'0'0,"0"0"0,0 0 0,0 0 41,0 0-41,6-7 42,-6 7-42,0 0 10,0 0-10,8 15 11,1 9-11,0 1-943</inkml:trace>
  <inkml:trace contextRef="#ctx0" brushRef="#br0" timeOffset="113090.619">7451 7466 1222,'0'0'0,"0"0"0,0 0 0,0 0-1,0 0 1,0 0-1,0 0 1,0 0 20,0 0-20,3 20 20,-1 3-20,-2-23 61,0 0-61,5 29 62,8-1-62,-13-28 80,0 0-80,9 24 80,-1 4-80,-8-28 63,0 0-63,11 29 63,5 1-63,-16-30 50,0 0-50,14 26 50,4 3-50,-18-29 63,0 0-63,17 24 64,6-3-64,-23-21 62,0 0-62,20 16 63,1-11-63,-21-5 71,0 0-71,16-5 72,1-11-72,-17 16 72,0 0-72,18-21 73,0-6-73,-18 27 60,0 0-60,8-25 61,-4 8-61,-4 17 44,0 0-44,5-15 44,-1-6-44,-4 21 36,0 0-36,7-16 36,-4 4-36,-3 12 27,0 0-27,4-7 28,-4 7-28,0 0 20,0 0-20,14-5 21,0 8-21,-14-3 16,0 0-16,18 6 17,-1 6-17,-17-12 10,0 0-10,15 19 11,4 5-11,-19-24 4,0 0-4,12 28 4,-6 8-4,-6-36 1,0 0-1,3 42 1,-3-6-1,0-36 0,0 0 0,0 31 0,-3-8 0,3-23-1,0 0 1,-6 13 0,-6-7 0,12-6-1,0 0 1,-16 3-1,-7-6 1,23 3-1,0 0 1,-25-6 0,6-4 0,19 10 0,0 0 0,-18-16 0,4-4 0,14 20 0,0 0 0,-5-25 1,1-2-1,4 27 0,0 0 0,6-26 0,8 7 0,-14 19-7,0 0 7,30-9-6,12 6 6,2 1-1991</inkml:trace>
  <inkml:trace contextRef="#ctx0" brushRef="#br0" timeOffset="113493.856">8146 7672 1323,'0'0'0,"0"0"0,-7-7 0,7 7 24,0 0-24,0 0 24,-7-6-24,7 6 49,0 0-49,0 0 50,0 0-50,0 0 53,0 0-53,-7 0 54,7 0-54,0 0 32,0 0-32,0 0 33,0 0-33,0 0 25,0 0-25,-5 0 25,5 0-25,0 0 24,0 0-24,0 9 24,3-2-24,-3-7 23,0 0-23,11 9 24,6-6-24,-17-3 23,0 0-23,20-3 24,1-6-24,-21 9 21,0 0-21,18-10 22,-4-1-22,-14 11 24,0 0-24,5-12 25,-5-2-25,0 14 24,0 0-24,-2-14 25,-7 2-25,9 12 24,0 0-24,-8-12 25,-1 2-25,9 10 22,0 0-22,-18-5 22,-8-2-22,26 7 20,0 0-20,-25-2 20,4 2-20,21 0 16,0 0-16,-18 3 17,0 11-17,18-14 14,0 0-14,-10 19 14,3 6-14,7-25 12,0 0-12,2 26 12,8 5-12,-10-31 9,0 0-9,14 29 10,7 9-10,-21-38 10,0 0-10,23 37 10,0-5-10,-23-32 5,0 0-5,22 26 6,6-1-6,-28-25 2,0 0-2,32 12 3,3-14-3,-2-1-1626</inkml:trace>
  <inkml:trace contextRef="#ctx0" brushRef="#br0" timeOffset="114558.9104">8358 7563 1479,'0'0'0,"0"0"0,0 0 0,0 0 34,0 0-34,0 0 35,0 0-35,0 0 70,0 0-70,0 15 70,2-1-70,-2-14 53,0 0-53,5 19 54,2 0-54,-7-19 26,0 0-26,9 23 27,1-1-27,-10-22 22,0 0-22,13 17 23,-4 4-23,-9-21 19,0 0-19,14 23 20,3-6-20,-17-17 25,0 0-25,20 15 26,1-11-26,-21-4 30,0 0-30,19-4 31,-5-8-31,-14 12 44,0 0-44,13-19 44,-1-3-44,-12 22 47,0 0-47,14-23 47,-8 3-47,-6 20 45,0 0-45,3-21 46,2 5-46,-5 16 34,0 0-34,0-12 34,0 5-34,0 7 27,0 0-27,0-5 27,4-4-27,-4 9 16,0 0-16,0 0 17,0 0-17,0 0 9,0 0-9,0 0 10,0 0-10,0 0 4,0 0-4,5 14 5,4 2-5,-9-16 1,0 0-1,9 19 2,5 2-2,-14-21 0,0 0 0,14 15 1,-2-1-1,-12-14 0,0 0 0,11 12 0,3-2 0,-14-10 0,0 0 0,18 6 0,3-8 0,-21 2 0,0 0 0,23-7 1,-9-2-1,-14 9 4,0 0-4,14-15 4,-1-1-4,-13 16 7,0 0-7,10-17 7,-3 5-7,-7 12 8,0 0-8,5-12 9,-1 3-9,-4 9 7,0 0-7,2-7 8,-2 7-8,0 0 7,0 0-7,3-9 8,-3 9-8,0 0 5,0 0-5,9-10 5,-9 10-5,0 0 4,0 0-4,14 4 4,-1 4-4,-13-8 4,0 0-4,14 14 4,0 3-4,-14-17 0,0 0 0,14 18 1,0-3-1,-14-15 0,0 0 0,12 16 0,1 3 0,-13-19-1,0 0 1,16 17 0,0-5 0,-16-12-1,0 0 1,14 7-1,-6-2 1,-8-5-4,0 0 4,11-3-3,5-2 3,-16 5-6,0 0 6,16-11-6,5-1 6,-21 12-13,0 0 13,18-12-13,-10 2 13,-8 10-27,0 0 27,6-7-26,-1-2 26,-5 9-40,0 0 40,7-9-40,0 3 40,-7 6-42,0 0 42,7-9-42,-7 9 42,0 0-40,0 0 40,0 0-39,6-7 39,-6 7-31,0 0 31,0 0-30,8-2 30,-8 2-20,0 0 20,0 0-20,11 5 20,-11-5-13,0 0 13,9 4-12,-2 1 12,-7-5-5,0 0 5,9 9-5,-1 1 5,-8-10-1,0 0 1,6 9-1,8 3 1,-14-12 0,0 0 0,12 9 0,2-1 0,-14-8 0,0 0 0,18 7 1,5-7-1,-23 0 1,0 0-1,32-7 2,-6 2-2,-26 5 3,0 0-3,23-12 4,-5-7-4,-18 19 5,0 0-5,14-21 5,-4 4-5,-10 17 5,0 0-5,8-16 6,-8 1-6,0 15 6,0 0-6,0-16 6,-4 4-6,4 12 6,0 0-6,-5-10 7,-8-1-7,13 11 7,0 0-7,-14-8 7,-9-1-7,23 9 4,0 0-4,-26-4 4,-15 8-4,41-4 1,0 0-1,-35 9 2,10-1-2,25-8 0,0 0 0,-26 16 1,-1 11-1,27-27 0,0 0 0,-23 26 0,9 2 0,14-28 0,0 0 0,-3 28 0,6 3 0,-3-31 1,0 0-1,14 35 2,9-4-2,-23-31 2,0 0-2,30 24 3,21-8-3,-51-16 3,0 0-3,50 8 4,-8-4-4,-42-4 4,0 0-4,0 0-1606</inkml:trace>
  <inkml:trace contextRef="#ctx0" brushRef="#br0" timeOffset="115009.8202">9526 7215 1412,'0'0'0,"0"0"0,0 0 0,0 0 64,0 0-64,0 0 65,12 36-65,-12-36 121,0 0-121,4 26 121,-2 10-121,-2-36 33,0 0-33,3 44 34,1 8-34,-4-52 13,0 0-13,5 51 13,0 0-13,-5-51 6,0 0-6,4 43 6,-4-14-6,0-29 3,0 0-3,0 28 4,9-4-4,-9-24 5,0 0-5,10 19 6,-3-1-6,-7-18 7,0 0-7,6 12 8,3-5-8,-9-7 11,0 0-11,5 5 12,-5-5-12,0 0 17,0 0-17,0 0 17,0 0-17,0 0 22,0 0-22,3-7 23,-3 7-23,0 0 24,0 0-24,-8-14 24,-1-2-24,9 16 24,0 0-24,-18-15 25,-5-2-25,23 17 24,0 0-24,-23-13 24,6 5-24,17 8 15,0 0-15,-23-4 16,-4-3-16,27 7 9,0 0-9,-26-1 10,12 6-10,14-5 7,0 0-7,-11 5 7,-1 5-7,12-10 2,0 0-2,-6 18 3,6 6-3,0-24 1,0 0-1,14 28 1,4-1-1,-18-27 0,0 0 0,23 30 0,0 1 0,-23-31-1,0 0 1,32 24-1,14-12 1,-46-12-6,0 0 6,0 0-1614</inkml:trace>
  <inkml:trace contextRef="#ctx0" brushRef="#br0" timeOffset="115280.18">9823 7251 1323,'0'0'0,"0"0"0,0 0 0,0 0 3,0 0-3,-23 0 4,10 9-4,13-9 11,0 0-11,-19 15 11,-8 11-11,27-26 13,0 0-13,-26 37 14,7 6-14,19-43 14,0 0-14,-13 48 15,10-3-15,3-45 16,0 0-16,7 45 16,7-5-16,-14-40 23,0 0-23,17 35 24,10-2-24,-27-33 25,0 0-25,28 32 26,0 0-26,-28-32 33,0 0-33,30 32 33,2 5-33,-32-37 28,0 0-28,0 0-1164</inkml:trace>
  <inkml:trace contextRef="#ctx0" brushRef="#br0" timeOffset="115521.0627">10216 7190 1289,'0'0'0,"0"0"0,18 18 0,-18-18 48,0 0-48,17 27 49,12 13-49,-29-40 83,0 0-83,30 57 84,1 16-84,-31-73 61,0 0-61,25 69 62,-4-1-62,-21-68 60,0 0-60,9 57 61,-14-3-61,5-54 51,0 0-51,-21 50 52,-11 7-52,32-57 50,0 0-50,-53 48 50,-26-6-50,79-42 64,0 0-64,0 0-1488</inkml:trace>
  <inkml:trace contextRef="#ctx0" brushRef="#br0" timeOffset="140818.6971">5310 8438 483,'0'0'0,"0"0"0,0 0 0,0 0 17,0 0-17,0 0 17,-5-19-17,5 19 86,0 0-86,-5-7 87,-4-3-87,9 10 122,0 0-122,-7-14 122,1 0-122,6 14 120,0 0-120,-5-15 120,5-1-120,0 16 64,0 0-64,0-9 64,5 1-64,-5 8 58,0 0-58,9-12 58,5 3-58,-14 9 49,0 0-49,21-4 49,-1 1-49,-20 3 53,0 0-53,21 3 54,2 10-54,-23-13 51,0 0-51,23 20 51,-4 8-51,-19-28 43,0 0-43,25 33 44,-6-4-44,-19-29 36,0 0-36,15 32 36,-1-5-36,-14-27 28,0 0-28,12 28 28,-8 1-28,-4-29 23,0 0-23,0 25 24,-4-10-24,4-15 18,0 0-18,0 12 18,-3-3-18,3-9 19,0 0-19,-2 7 19,2-7-19,0 0 20,0 0-20,-9 2 20,9-2-20,0 0 19,0 0-19,-4-18 20,8-6-20,-4 24 28,0 0-28,5-36 28,4-4-28,-9 40 30,0 0-30,12-45 30,4-4-30,-16 49 28,0 0-28,18-48 29,0 6-29,-18 42 25,0 0-25,12-31 25,-3 7-25,-9 24 22,0 0-22,9-16 22,1 11-22,-10 5 13,0 0-13,14 5 14,4 11-14,-18-16 10,0 0-10,21 21 10,-1 10-10,-20-31 3,0 0-3,26 36 3,0 6-3,-26-42 0,0 0 0,25 40 0,-12-4 0,-1 0-1785</inkml:trace>
  <inkml:trace contextRef="#ctx0" brushRef="#br0" timeOffset="141552.3809">5128 8101 438,'0'0'0,"0"0"0,11-18 0,-11 18 32,0 0-32,12-19 32,-3-1-32,-9 20 113,0 0-113,9-18 114,0 10-114,-9 8 120,0 0-120,5-6 120,4 5-120,-9 1 85,0 0-85,5-4 85,-5 4-85,0 0 55,0 0-55,14 5 55,2 9-55,-16-14 47,0 0-47,20 25 48,-8 7-48,-12-32 40,0 0-40,9 42 40,-4 8-40,-5-50 52,0 0-52,5 56 52,1 6-52,-6-62 69,0 0-69,8 59 70,5-11-70,-13-48 72,0 0-72,9 38 72,-4-5-72,-5-33 57,0 0-57,3 24 57,-3-6-57,0-18 53,0 0-53,0 12 53,0-5-53,0-7 47,0 0-47,0 0 47,0 0-47,0 0 37,0 0-37,-8 5 37,-1-7-37,9 2 34,0 0-34,-23-7 35,-12-14-35,35 21 39,0 0-39,-37-20 39,10 1-39,27 19 36,0 0-36,-21-19 37,7 5-37,14 14 32,0 0-32,-18-11 32,-5 10-32,23 1 26,0 0-26,-23 0 26,-5 3-26,28-3 14,0 0-14,-26 12 14,3 6-14,23-18 7,0 0-7,-15 24 7,12 3-7,3-27 4,0 0-4,3 28 4,8 2-4,-11-30 1,0 0-1,27 24 2,10-7-2,-37-17 0,0 0 0,53 10 1,14-6-1,-67-4 0,0 0 0,68-2 0,-1-3 0,-67 5-1,0 0 1,59-9-1,-13 1 1,-46 8-8,0 0 8,0 0-1875</inkml:trace>
  <inkml:trace contextRef="#ctx0" brushRef="#br0" timeOffset="142858.6401">5970 8419 684,'0'0'0,"0"0"0,0 0 0,0 0 50,0 0-50,21-7 50,-21 7-50,0 0 141,0 0-141,6-10 141,-6 10-141,0 0 122,0 0-122,0 0 122,0 0-122,0 0 98,0 0-98,0 0 99,-9-7-99,9 7 58,0 0-58,-5 3 59,-13 10-59,18-13 46,0 0-46,-23 17 46,-9 14-46,32-31 46,0 0-46,-26 28 46,3-6-46,23-22 36,0 0-36,-18 23 36,4 1-36,14-24 37,0 0-37,-12 28 37,10 4-37,2-32 32,0 0-32,5 30 32,7-9-32,-12-21 24,0 0-24,15 12 24,2-5-24,-17-7 23,0 0-23,20-7 23,-3-11-23,-17 18 25,0 0-25,14-24 26,1-7-26,-15 31 22,0 0-22,15-29 23,-4-2-23,-11 31 23,0 0-23,9-25 23,-6 8-23,-3 17 18,0 0-18,0-16 19,-3 11-19,3 5 15,0 0-15,0 0 16,-5-8-16,5 8 13,0 0-13,0 0 14,0 0-14,0 0 10,0 0-10,0 0 10,0 10-10,0-10 9,0 0-9,0 12 9,0 7-9,0-19 7,0 0-7,5 21 7,-2 0-7,-3-21 6,0 0-6,6 19 6,6-4-6,-12-15 5,0 0-5,14 12 5,9-3-5,-23-9 4,0 0-4,23 3 4,0-6-4,-23 3 6,0 0-6,26-9 7,-3-3-7,-23 12 7,0 0-7,23-21 7,-1 2-7,-22 19 7,0 0-7,14-24 8,0 3-8,-14 21 7,0 0-7,12-22 8,-10 8-8,-2 14 8,0 0-8,0-12 8,0 12-8,0 0 8,0 0-8,-2-10 8,2 4-8,0 6 8,0 0-8,0 0 8,0 0-8,0 0 4,0 0-4,0 0 5,0 16-5,0-16 2,0 0-2,0 16 3,2 4-3,-2-20 0,0 0 0,3 21 1,6-2-1,-9-19 0,0 0 0,9 21 0,2-6 0,-11-15 0,0 0 0,14 14 0,2-5 0,-16-9-2,0 0 2,14 7-1,5-4 1,-19-3-1,0 0 1,21 0 0,-7-7 0,-14 7-1,0 0 1,9-8 0,4-8 0,-13 16-1,0 0 1,7-14 0,-4 2 0,-3 12 0,0 0 0,0-10 0,0 5 0,0 5 0,0 0 0,0 0 0,4-12 0,-4 12-1,0 0 1,0 0 0,0-9 0,0 9-1,0 0 1,0 0-1,2 9 1,-2-9-2,0 0 2,3 8-1,2 4 1,-5-12-3,0 0 3,13 16-3,4-1 3,-17-15-4,0 0 4,32 13-4,9-5 4,-41-8-6,0 0 6,46 0-6,12-3 6,-58 3-4,0 0 4,55-12-3,-10-6 3,-45 18-2,0 0 2,39-26-1,-16-6 1,-23 32-1,0 0 1,5-45 0,-5-16 0,0 61 0,0 0 0,-17-73 0,-18 6 0,35 67 1,0 0-1,-43-56 2,-10 20-2,53 36 3,0 0-3,-42-22 4,10 13-4,32 9 0,0 0 0,-23 14 0,-2 24 0,25-38-1,0 0 1,-5 52-1,23 8 1,-18-60-8,0 0 8,0 0-1817</inkml:trace>
  <inkml:trace contextRef="#ctx0" brushRef="#br0" timeOffset="143940.8309">7040 8253 1502,'0'0'0,"0"0"0,0 0 0,0 0 27,0 0-27,5-24 28,-2 17-28,-3 7 55,0 0-55,0 0 56,0 0-56,0 0 40,0 0-40,-14 7 41,-3 5-41,17-12 18,0 0-18,-18 21 19,0 10-19,18-31 11,0 0-11,-14 34 11,9 1-11,5-35 16,0 0-16,0 33 17,11-5-17,-11-28 16,0 0-16,17 26 17,6 0-17,-23-26 17,0 0-17,30 24 17,-2-2-17,-28-22 17,0 0-17,27 19 17,-4 0-17,-23-19 14,0 0-14,17 18 15,-6-6-15,-11-12 15,0 0-15,5 7 15,-5-7-15,0 0 15,0 0-15,-7 10 15,-14-3-15,21-7 15,0 0-15,-37 7 15,-12-2-15,49-5 15,0 0-15,-50 0 16,13-3-16,37 3 13,0 0-13,-26-4 14,3-1-14,23 5 14,0 0-14,-18-7 14,6 2-14,12 5 14,0 0-14,-6-12 15,10 0-15,-4 12 13,0 0-13,14-18 13,21 3-13,-35 15 12,0 0-12,52-12 12,11 5-12,-63 7 3,0 0-3,71-2 4,-3 4-4,-68-2-1,0 0 1,73 3-1,-6-8 1,-67 5-12,0 0 12,72-3-11,2-6 11,-74 9-51,0 0 51,66-7-51,-19-5 51,-47 12-82,0 0 82,39-12-82,-16-4 82,-23 16-75,0 0 75,14-12-75,-9 3 75,-5 9-35,0 0 35,-1-7-35,-6 2 35,7 5-13,0 0 13,-11-8-12,-12-3 12,23 11-3,0 0 3,-32-5-2,-12 5 2,44 0 1,0 0-1,-46 4 2,20 4-2,26-8 21,0 0-21,-27 9 22,3 12-22,24-21 47,0 0-47,-25 22 48,9-1-48,16-21 61,0 0-61,-12 15 61,6 6-61,6-21 60,0 0-60,0 24 61,9 1-61,-9-25 51,0 0-51,14 19 51,4-5-51,-18-14 39,0 0-39,23 6 40,12-6-40,-35 0 33,0 0-33,34-6 33,-2-8-33,-32 14 29,0 0-29,26-19 29,1-2-29,-27 21 22,0 0-22,17-19 22,-3 3-22,-14 16 19,0 0-19,6-14 20,-3 2-20,-3 12 14,0 0-14,-3-12 14,-1 4-14,4 8 12,0 0-12,0 0 12,0 0-12,0 0 9,0 0-9,-7-7 9,7 7-9,0 0 8,0 0-8,-9 0 9,2 5-9,7-5 3,0 0-3,-5 12 4,0 7-4,5-19 1,0 0-1,5 19 1,9 5-1,-14-24 0,0 0 0,26 21 0,1-7 0,-27-14 0,0 0 0,35 7 0,6-7 0,-41 0 0,0 0 0,46-12 0,0-7 0,-46 19 0,0 0 0,49-26 1,6-11-1,-55 37 1,0 0-1,49-48 1,-8-23-1,-41 71 2,0 0-2,26-80 2,-8 4-2,-18 76 3,0 0-3,5-62 3,-10 15-3,5 47 4,0 0-4,-13-33 4,-4 14-4,17 19 4,0 0-4,-23-15 5,-5 8-5,28 7 5,0 0-5,-32 5 6,-3 14-6,35-19 5,0 0-5,-32 35 5,11 15-5,21-50 5,0 0-5,-11 62 5,11 19-5,0-81 2,0 0-2,5 78 3,8-14-3,-13-64 1,0 0-1,19 56 2,11-6-2,-30-50 0,0 0 0,32 47 1,8-1-1,-40-46 0,0 0 0,37 40 0,-1-7 0,-36-33-3,0 0 3,0 0-1911</inkml:trace>
  <inkml:trace contextRef="#ctx0" brushRef="#br0" timeOffset="144284.8712">8377 8066 841,'0'0'0,"0"0"100,0 0-100,0 0 101,-31 0-101,31 0 152,0 0-152,-29 5 152,-11 13-152,40-18 134,0 0-134,-32 27 134,7 13-134,25-40 99,0 0-99,-14 50 100,5 16-100,9-66 65,0 0-65,-1 68 65,2-8-65,-1-60 46,0 0-46,14 50 47,11-5-47,-25-45 33,0 0-33,32 37 34,5-4-34,-37-33 26,0 0-26,46 24 26,12-5-26,-58-19 8,0 0-8,55 14 9,-2-7-9,-53-7 1,0 0-1,0 0-1570</inkml:trace>
  <inkml:trace contextRef="#ctx0" brushRef="#br0" timeOffset="144495.5478">8638 8073 1457,'0'0'0,"0"0"0,0 0 0,0 0 30,0 0-30,20 0 31,3 12-31,-23-12 57,0 0-57,32 19 58,8 5-58,-40-24 54,0 0-54,44 40 55,-3 12-55,-41-52 32,0 0-32,32 66 32,-20 7-32,-12-73 26,0 0-26,-4 65 27,-27-6-27,31-59 23,0 0-23,-55 57 23,-21 4-23,76-61 45,0 0-45,-81 57 46,-4-12-46,85-45 38,0 0-38,-86 35 39,-1-22-39,3 3-1495</inkml:trace>
  <inkml:trace contextRef="#ctx0" brushRef="#br0" timeOffset="146659.6389">5852 8715 561,'0'0'0,"0"0"0,0 0 0,0 0 1,0 0-1,0 0 2,18 24-2,-18-24-12,0 0 12,0 16-11,0 12 11,-4-4-346</inkml:trace>
  <inkml:trace contextRef="#ctx0" brushRef="#br0" timeOffset="146838.9508">5873 8867 270,'0'0'0,"0"0"0,14 0 0,-14 0-2,0 0 2,9 0-2,0 4 2,-9-4-6,0 0 6,7 5-5,2 5 5,0 1-132</inkml:trace>
  <inkml:trace contextRef="#ctx0" brushRef="#br0" timeOffset="147211.4873">5878 9103 259,'0'0'0,"0"0"0,11 7 0,-11-7-4,0 0 4,7 3-3,-7-3 3,0 0-5,0 0 5,9 5-5,-9-5 5,0 0-122</inkml:trace>
  <inkml:trace contextRef="#ctx0" brushRef="#br0" timeOffset="147334.1627">5915 9324 527,'0'0'0,"0"0"0,22 31 0,-3-3-336</inkml:trace>
  <inkml:trace contextRef="#ctx0" brushRef="#br0" timeOffset="154404.1396">15976 1353 561,'0'0'0,"0"0"0,0 0 0,0 0 3,0 0-3,0 0 3,0 0-3,0 0 18,0 0-18,0 0 19,0 0-19,0 0 51,0 0-51,21 9 51,-15-13-51,-6 4 58,0 0-58,0 0 58,9-3-58,-9 3 51,0 0-51,0 0 52,0 0-52,0 0 44,0 0-44,5 0 44,-5 0-44,0 0 38,0 0-38,0 0 39,0 0-39,0 0 32,0 0-32,9 12 33,0-5-33,-9-7 31,0 0-31,10 9 32,-1-2-32,-9-7 28,0 0-28,9 5 29,3 7-29,-12-12 24,0 0-24,9 9 25,-6-2-25,-3-7 26,0 0-26,0 0 27,6 15-27,-6-15 25,0 0-25,0 9 26,0 3-26,0-12 27,0 0-27,0 9 28,0 3-28,0-12 24,0 0-24,2 15 24,-1 1-24,-1-16 21,0 0-21,6 17 22,-5 4-22,-1-21 15,0 0-15,2 24 16,-4-5-16,2-19 10,0 0-10,-1 24 10,1 1-10,0-25 8,0 0-8,0 29 9,0-1-9,0-28 8,0 0-8,-4 27 8,2-1-8,2-26 10,0 0-10,0 23 11,6-6-11,-6-17 10,0 0-10,0 19 11,-7-2-11,7-17 10,0 0-10,-6 20 11,6-7-11,0-13 10,0 0-10,4 16 10,-1 0-10,-3-16 8,0 0-8,2 17 8,-4 2-8,2-19 6,0 0-6,-1 17 7,1 7-7,0-24 6,0 0-6,0 28 6,-2 5-6,2-33 5,0 0-5,-4 35 5,1 1-5,3-36 5,0 0-5,0 36 6,-2-3-6,2-33 3,0 0-3,0 28 4,-4-2-4,4-26 4,0 0-4,0 27 4,4 1-4,-4-28 3,0 0-3,2 28 4,-2-4-4,0-24 4,0 0-4,-2 24 4,-3 6-4,5-30 4,0 0-4,-4 36 5,-1 4-5,5-40 4,0 0-4,-4 48 4,1 1-4,3-49 4,0 0-4,-2 41 5,2-1-5,0-40 2,0 0-2,0 36 2,0-4-2,0-32 2,0 0-2,0 32 2,0 5-2,0-37 2,0 0-2,0 36 2,2 9-2,-2-45 2,0 0-2,2 52 2,-1 0-2,-1-52 2,0 0-2,4 54 2,-2-6-2,-2-48 1,0 0-1,0 43 2,-2-1-2,2-42 1,0 0-1,-4 36 2,1 4-2,3-40 1,0 0-1,-2 42 2,2 9-2,0-51 1,0 0-1,0 56 1,0 3-1,0-59 0,0 0 0,5 59 1,4-11-1,-9-48 0,0 0 0,9 42 0,-9-3 0,0-39 0,0 0 0,2 40 0,5 5 0,-7-45 0,0 0 0,3 52 0,-4 5 0,1-57 0,0 0 0,-2 61 0,-2-1 0,4-60-1,0 0 1,-2 52 0,-1-7 0,3-45-1,0 0 1,-4 42 0,-1 1 0,5-43 0,0 0 0,-5 48 0,5 6 0,0-54 0,0 0 0,-4 55 0,4 3 0,0-58 0,0 0 0,4 52 0,1-4 0,-5-48 0,0 0 0,4 41 0,1 3 0,-5-44 0,0 0 0,0 36 0,3 4 0,-3-40 0,0 0 0,6 48 0,-4 9 0,-2-57 0,0 0 0,7 58 1,-4-7-1,-3-51 1,0 0-1,5 49 2,-5-9-2,0-40 2,0 0-2,0 36 2,0 0-2,0-36 3,0 0-3,2 37 3,3-1-3,-5-36 3,0 0-3,8 45 3,-5 9-3,-3-54 3,0 0-3,7 55 4,0-6-4,-7-49 4,0 0-4,9 41 4,-4 2-4,-5-43 4,0 0-4,6 38 4,-6-3-4,0-35 3,0 0-3,-2 36 4,0 1-4,2-37 4,0 0-4,0 38 4,-2 9-4,2-47 4,0 0-4,0 50 4,-3 0-4,3-50 5,0 0-5,0 45 5,0-9-5,0-36 4,0 0-4,3 37 5,-3-5-5,0-32 3,0 0-3,4 30 3,1 1-3,-5-31 2,0 0-2,5 31 3,1-1-3,-6-30 1,0 0-1,3 36 2,-3 4-2,0-40 3,0 0-3,4 45 3,-2 0-3,-2-45 4,0 0-4,3 36 4,-3 0-4,0-36 5,0 0-5,0 28 5,0-4-5,0-24 3,0 0-3,2 18 4,0 4-4,-2-22 3,0 0-3,5 21 3,-3-4-3,-2-17 2,0 0-2,1 19 3,-1 2-3,0-21 2,0 0-2,2 24 2,2 0-2,-4-24 1,0 0-1,3 25 1,3 6-1,-6-31 1,0 0-1,5 33 1,4-6-1,-9-27 1,0 0-1,8 30 1,1-2-1,-9-28 1,0 0-1,9 27 2,-9-4-2,0-23 1,0 0-1,2 22 1,5-1-1,-7-21 1,0 0-1,5 17 1,1-1-1,-6-16 2,0 0-2,3 15 3,-3-2-3,0-13 3,0 0-3,0 12 4,0-5-4,0-7 3,0 0-3,-9 12 3,-8 8-3,17-20 3,0 0-3,0 0-1491</inkml:trace>
  <inkml:trace contextRef="#ctx0" brushRef="#br0" timeOffset="157541.4853">16024 1346 471,'0'0'0,"0"0"0,0 0 0,0 0 21,0 0-21,0 0 21,0 0-21,0 0 55,0 0-55,0 0 56,0 0-56,0 0 48,0 0-48,0 0 48,0 0-48,0 0 65,0 0-65,0 0 66,0 0-66,0 0 36,0 0-36,-18 9 36,18-9-36,0 0 23,0 0-23,0 0 24,7-5-24,-7 5 22,0 0-22,16-4 23,-2 4-23,-14 0 21,0 0-21,14-3 22,6 1-22,-20 2 20,0 0-20,25-3 20,3 3-20,-28 0 31,0 0-31,30 0 31,0-4-31,-30 4 29,0 0-29,33-3 30,13-2-30,-46 5 25,0 0-25,51-4 26,16 1-26,-67 3 23,0 0-23,76-9 23,7 0-23,-83 9 12,0 0-12,89-8 13,-3-3-13,-86 11 13,0 0-13,90-12 14,11 4-14,-101 8 15,0 0-15,102-9 16,-1 0-16,-101 9 18,0 0-18,107-10 18,10 5-18,-117 5 12,0 0-12,113-7 13,-11-2-13,-102 9 14,0 0-14,102-9 15,10-3-15,-112 12 14,0 0-14,109-8 15,-8 1-15,-101 7 19,0 0-19,100-5 20,1-8-20,-101 13 26,0 0-26,100-15 26,-6-1-26,-94 16 26,0 0-26,83-15 27,-7 6-27,-76 9 26,0 0-26,72-5 26,-3 1-26,-69 4 16,0 0-16,67-6 17,-4 0-17,-63 6 15,0 0-15,55-3 16,-2 6-16,-53-3 10,0 0-10,46 0 10,-4 0-10,-42 0 6,0 0-6,44 0 6,8 4-6,-52-4 3,0 0-3,56 2 4,1 1-4,-57-3 2,0 0-2,56 0 2,-10 0-2,-46 0 1,0 0-1,42-3 1,-8 1-1,-34 2 0,0 0 0,32 0 1,-1-4-1,-31 4 1,0 0-1,23 0 1,-2-3-1,-21 3 1,0 0-1,22-4 2,2-1-2,-24 5 2,0 0-2,32-3 2,3-6-2,-35 9 3,0 0-3,39-7 3,-4 2-3,-35 5 4,0 0-4,36-3 4,-1 3-4,-35 0 3,0 0-3,32-4 4,-11 2-4,-21 2 3,0 0-3,16 0 3,-2-3-3,-14 3 3,0 0-3,12 0 3,-1 3-3,-11-3 1,0 0-1,12 6 2,-3-6-2,-9 0 1,0 0-1,11 3 1,1-3-1,-12 0 0,0 0 0,9 3 1,1-3-1,-10 0 0,0 0 0,13 0 0,-1 0 0,-12 0 0,0 0 0,13 0 0,-1-3 0,-12 3 0,0 0 0,12 0 0,-1 0 0,-11 0-1,0 0 1,12 0 0,-12 0 0,0 0 0,0 0 0,9 0 0,-9 0 0,0 0 0,0 0 0,9 0 0,-9 0 0,0 0 0,0 0 0,0 0 0,0 0 0,0 0-1,0 0 1,0 0 0,0 0 0,0 0-1,0 0 1,7 0-1,-7 0 1,0 0-2,0 0 2,5 9-2,-5-9 2,0 0-2,0 0 2,7 7-2,-7-7 2,0 0-1,0 0 1,7 12-1,-1-7 1,-6-5 0,0 0 0,1 7 0,6 1 0,-7-8 0,0 0 0,6 13 0,-1 2 0,-5-15 0,0 0 0,5 17 0,4-1 0,-9-16-1,0 0 1,9 16 0,-2 4 0,-7-20-1,0 0 1,4 25-1,-1-5 1,-3-20-2,0 0 2,4 25-1,-1-1 1,-3-24-2,0 0 2,0 27-1,4 3 1,-4-30-2,0 0 2,5 24-1,-3 0 1,-2-24-2,0 0 2,7 28-1,-2 5 1,-5-33-1,0 0 1,5 35-1,-1 3 1,-4-38 0,0 0 0,2 46 0,-2-1 0,0-45 0,0 0 0,0 51 0,0 0 0,0-51 0,0 0 0,-2 52 0,-2-7 0,4-45 0,0 0 0,-1 44 1,-1 4-1,2-48 0,0 0 0,-2 57 1,2 16-1,0-73 0,0 0 0,2 69 1,1-1-1,-3-68 0,0 0 0,2 60 1,-2-3-1,0-57 0,0 0 0,0 57 1,-2 7-1,2-64 0,0 0 0,-3 73 0,-2 3 0,5-76-1,0 0 1,-7 73 0,3-7 0,4-66-1,0 0 1,-4 64 0,3 12 0,1-76-2,0 0 2,0 81-1,0 4 1,0-85-1,0 0 1,1 81-1,3-8 1,-4-73-1,0 0 1,0 73-1,0 6 1,0-79-1,0 0 1,-4 83-1,3 0 1,1-83-1,0 0 1,-2 77 0,-3-8 0,5-69-1,0 0 1,-6 78 0,5 10 0,1-88-1,0 0 1,-4 90 0,-3-10 0,7-80-2,0 0 2,-2 72-2,4 1 2,-2-73-4,0 0 4,7 78-3,-3 13 3,-4-91-4,0 0 4,7 89-3,1-17 3,-8-72-3,0 0 3,13 73-2,-3 2 2,-10-75-2,0 0 2,13 83-1,1 1 1,-14-84-1,0 0 1,14 82-1,2-17 1,-16-65-2,0 0 2,16 65-1,-4-1 1,-12-64-3,0 0 3,11 69-3,-4 3 3,-7-72-2,0 0 2,7 73-2,0-12 2,-7-61-2,0 0 2,9 57-1,-4-9 1,-5-48-1,0 0 1,7 47 0,-2 3 0,-5-50-1,0 0 1,6 56 0,1 1 0,-7-57-1,0 0 1,5 55 0,0-1 0,-5-54 0,0 0 0,2 43 0,5-2 0,-7-41 0,0 0 0,9 40 0,-4-3 0,-5-37 0,0 0 0,6 36 0,-6 9 0,0-45 0,0 0 0,0 45 0,3 7 0,-3-52 0,0 0 0,2 48 0,-4-6 0,2-42 0,0 0 0,-3 40 0,6-4 0,-3-36 0,0 0 0,0 31 1,-7 2-1,7-33 0,0 0 0,-5 28 1,3 5-1,2-33 0,0 0 0,0 32 0,2 5 0,-2-37 0,0 0 0,1 41 0,1 3 0,-2-44 0,0 0 0,0 39 0,-3 0 0,3-39 0,0 0 0,-6 34 0,1-1 0,5-33 0,0 0 0,-9 29 0,4-4 0,5-25 0,0 0 0,-5 22 0,-2-1 0,7-21 0,0 0 0,-6 24 1,-2-5-1,8-19 1,0 0-1,-6 21 1,3 3-1,3-24 1,0 0-1,-9 24 1,-3 2-1,12-26 1,0 0-1,-15 28 1,-2-5-1,17-23 1,0 0-1,-20 20 2,-1 1-2,21-21 3,0 0-3,-26 19 3,-8 2-3,34-21 4,0 0-4,-35 17 4,0-1-4,35-16 4,0 0-4,-34 12 4,2 0-4,32-12 4,0 0-4,-32 9 5,-5-1-5,37-8 7,0 0-7,-35 7 8,3-7-8,32 0 11,0 0-11,-35 4 11,-9-4-11,44 0 13,0 0-13,-51 0 13,-13 0-13,64 0 12,0 0-12,-65 0 13,5 0-13,60 0 13,0 0-13,-64-4 14,-4 1-14,68 3 9,0 0-9,-80-4 9,-10 3-9,90 1 8,0 0-8,-88-7 9,1 1-9,87 6 8,0 0-8,-90-10 8,-7-2-8,97 12 6,0 0-6,-100-14 7,-1-1-7,101 15 6,0 0-6,-93-18 7,-3-1-7,96 19 6,0 0-6,-98-21 7,-7 2-7,105 19 7,0 0-7,-107-20 7,8-5-7,99 25 6,0 0-6,-104-20 6,-6 1-6,110 19 5,0 0-5,-112-13 5,7 5-5,105 8 4,0 0-4,-104-9 4,-18 1-4,122 8 3,0 0-3,-112-7 4,4 0-4,108 7 2,0 0-2,-106-6 2,-2 0-2,108 6 1,0 0-1,-109-2 2,15-5-2,94 7 1,0 0-1,-95-5 1,-4 1-1,99 4 0,0 0 0,-91-5 1,9 5-1,82 0 0,0 0 0,-67-2 1,13 1-1,54 1 0,0 0 0,-36-4 0,13-1 0,23 5 0,0 0 0,-14-4 0,14 4 0,0 0 0,0 0 0,0 0-1512</inkml:trace>
  <inkml:trace contextRef="#ctx0" brushRef="#br0" timeOffset="158517.3197">15934 1885 225,'0'0'0,"0"0"0,41 0 0,-41 0 26,0 0-26,38 0 27,19-2-27,-57 2 111,0 0-111,63-4 112,6 1-112,-69 3 74,0 0-74,81-5 74,18-2-74,-99 7 82,0 0-82,108-4 83,1 4-83,-109 0 56,0 0-56,124-1 56,13-3-56,-137 4 47,0 0-47,145-7 48,12 2-48,-157 5 37,0 0-37,173-3 38,12-6-38,-185 9 31,0 0-31,195-9 32,0-1-32,-195 10 28,0 0-28,202-9 28,2-3-28,-204 12 24,0 0-24,203-12 24,-7 0-24,-196 12 18,0 0-18,193-9 19,-12 1-19,-181 8 15,0 0-15,170-7 16,-15 1-16,-155 6 13,0 0-13,148-3 13,-8 6-13,-140-3 7,0 0-7,137 2 7,1-2-7,-138 0 8,0 0-8,120 4 8,-18-1-8,-102-3 9,0 0-9,83 4 9,-12-8-9,-71 4 10,0 0-10,53-3 11,-25 3-11,-28 0 16,0 0-16,16-4 16,-7 2-16,-9 2 8,0 0-8,0 0 8,-30-10-8,30 10 12,0 0-12,0 0-1055</inkml:trace>
  <inkml:trace contextRef="#ctx0" brushRef="#br0" timeOffset="159269.5366">16610 1428 908,'0'0'0,"0"0"0,0 0 44,0 0-44,-16-12 44,16 12-44,0 0 54,0 0-54,-12-2 55,12 2-55,0 0 61,0 0-61,-11 17 61,7 7-61,4-24 49,0 0-49,0 37 49,0 8-49,0-45 23,0 0-23,2 48 23,5 4-23,-7-52 24,0 0-24,11 49 25,5-4-25,-16-45 28,0 0-28,17 39 29,1-11-29,-18-28 30,0 0-30,14 21 30,-5-9-30,-9-12 23,0 0-23,7 9 24,0-2-24,-2-2-1128</inkml:trace>
  <inkml:trace contextRef="#ctx0" brushRef="#br0" timeOffset="159599.0186">16490 1277 1133,'19'-7'0,"-19"7"27,0 0-27,41-8 27,6 2-27,-47 6 13,0 0-13,45 2 13,-10 14-13,-35-16 2,0 0-2,30 19 3,-12 1-3,-18-20 2,0 0-2,14 25 2,-6-8-2,-8-17 2,0 0-2,0 23 2,-8-3-2,8-20 5,0 0-5,-18 21 5,-5-2-5,23-19 7,0 0-7,-32 14 7,-7-2-7,39-12 8,0 0-8,-38 12 8,2-1-8,36-11 11,0 0-11,-28 8 12,7 1-12,21-9 15,0 0-15,-9 12 15,14 4-15,-5-16 12,0 0-12,0 0-939</inkml:trace>
  <inkml:trace contextRef="#ctx0" brushRef="#br0" timeOffset="160308.0292">17055 1519 953,'0'0'0,"0"0"0,0 0 0,0 0 24,0 0-24,0 0 24,-22-15-24,22 15 52,0 0-52,0 0 52,-14-4-52,14 4 64,0 0-64,-19 0 64,-11 0-64,30 0 43,0 0-43,-34 7 44,1 9-44,33-16 37,0 0-37,-28 21 38,-1 8-38,29-29 29,0 0-29,-21 31 30,7 6-30,14-37 29,0 0-29,-9 32 30,6-4-30,3-28 27,0 0-27,3 26 28,6-3-28,-9-23 23,0 0-23,12 13 24,4-2-24,-16-11 25,0 0-25,21 5 26,2-10-26,-23 5 28,0 0-28,23-12 28,6-11-28,-29 23 32,0 0-32,26-24 32,-7 3-32,-19 21 30,0 0-30,16-21 30,-7 1-30,-9 20 30,0 0-30,9-19 31,-4 3-31,-5 16 21,0 0-21,0-9 21,0 1-21,0 8 15,0 0-15,0-7 15,0 2-15,0 5 9,0 0-9,0 0 9,-10 0-9,10 0 6,0 0-6,-7 8 7,3 11-7,4-19 3,0 0-3,4 26 3,4 5-3,-8-31 1,0 0-1,18 30 2,5 1-2,-23-31 0,0 0 0,26 24 1,6-8-1,-32-16 0,0 0 0,36 8 1,2-4-1,-38-4 0,0 0 0,48-7 1,7-9-1,-55 16 0,0 0 0,54-29 1,5-11-1,-59 40 3,0 0-3,53-53 3,-8-5-3,-45 58 7,0 0-7,34-64 7,-11 7-7,-23 57 11,0 0-11,9-55 12,-11-2-12,2 57 16,0 0-16,-9-56 16,-5-1-16,14 57 19,0 0-19,-18-45 19,6 12-19,12 33 13,0 0-13,-11-22 13,-1 8-13,12 14 10,0 0-10,-16 2 10,0 13-10,16-15 5,0 0-5,-5 32 5,2 18-5,3-50 1,0 0-1,0 55 1,3 6-1,-3-61 0,0 0 0,2 60 0,5 6 0,-7-66 0,0 0 0,5 68 0,0 4 0,-5-72-2,0 0 2,4 73-2,0-13 2,-4-60-7,0 0 7,5 54-6,-3-21 6,1 2-1573</inkml:trace>
  <inkml:trace contextRef="#ctx0" brushRef="#br0" timeOffset="160634.8303">17286 1568 875,'0'0'0,"0"0"0,0 0 0,0 0 6,0 0-6,35-21 7,-1 6-7,-34 15 12,0 0-12,44-13 12,9 1-12,-53 12 9,0 0-9,51-8 10,-9 1-10,-42 7 4,0 0-4,39-9 4,-4-3-4,-35 12 23,0 0-23,32-7 24,-7 2-24,-25 5 40,0 0-40,19 0 41,-5 0-41,-14 0 44,0 0-44,11 5 45,-6 2-45,-5-7 39,0 0-39,0 17 39,-9 8-39,9-25 33,0 0-33,-10 31 33,-3 10-33,13-41 31,0 0-31,-5 40 32,2 0-32,3-40 31,0 0-31,1 33 31,5-6-31,-6-27 31,0 0-31,7 21 32,2-9-32,-9-12 29,0 0-29,10 5 29,-1-1-29,-9-4 32,0 0-32,11-9 33,3-10-33,0 2-1149</inkml:trace>
  <inkml:trace contextRef="#ctx0" brushRef="#br0" timeOffset="160762.5053">17720 1402 774,'0'0'0,"0"0"0,19 5 0,-19-5-1,0 0 1,21 7-1,6 7 1,-1-2-519</inkml:trace>
  <inkml:trace contextRef="#ctx0" brushRef="#br0" timeOffset="161807.1851">17981 1492 841,'0'0'0,"0"0"0,0 0 0,0 0 0,0 0 0,0-5 0,0 5 0,0 0-14,0 0 14,0 0-13,0 0 13,0 0 19,0 0-19,0 0 19,0 0-19,0 0 63,0 0-63,2 12 63,5 0-63,-7-12 84,0 0-84,7 12 84,5 0-84,-12-12 73,0 0-73,14 9 74,2-4-74,-16-5 49,0 0-49,14 3 49,-5-3-49,-9 0 44,0 0-44,9-3 44,5-6-44,-14 9 35,0 0-35,13-12 35,-1-3-35,-12 15 36,0 0-36,10-18 36,-1 3-36,-9 15 34,0 0-34,6-16 34,-6 7-34,0 9 30,0 0-30,-4-12 31,-1-3-31,5 15 25,0 0-25,-14-14 26,-4 2-26,18 12 16,0 0-16,-23-4 16,-3 9-16,26-5 11,0 0-11,-29 16 11,5 3-11,24-19 7,0 0-7,-23 24 7,3 2-7,20-26 3,0 0-3,-17 35 3,3 3-3,14-38 3,0 0-3,-6 36 3,12 1-3,-6-37 3,0 0-3,14 33 3,5-6-3,-19-27 4,0 0-4,25 19 4,7-10-4,-32-9 8,0 0-8,30 0 8,-4-9-8,-26 9 16,0 0-16,30-19 16,7-14-16,-37 33 22,0 0-22,39-39 23,-2-3-23,-37 42 22,0 0-22,32-36 22,-9 11-22,-23 25 23,0 0-23,17-15 23,-8 6-23,-9 9 18,0 0-18,4-7 19,-8-1-19,4 8 15,0 0-15,-3-9 16,3 9-16,0 0 13,0 0-13,-11-7 14,-1 11-14,12-4 10,0 0-10,-13 8 10,6 8-10,7-16 4,0 0-4,-2 15 4,4 10-4,-2-25 0,0 0 0,6 24 1,4 5-1,-10-29 0,0 0 0,16 28 0,7 0 0,-23-28-1,0 0 1,26 17-1,3-5 1,-29-12-2,0 0 2,26 7-2,-3-7 2,-23 0-1,0 0 1,18-7-1,-1-5 1,-17 12 0,0 0 0,16-21 0,0-12 0,-16 33 2,0 0-2,16-27 2,-4 11-2,-12 16 5,0 0-5,4-12 5,1 0-5,-5 12 6,0 0-6,0-12 7,0 6-7,0 6 6,0 0-6,0 0 6,0-8-6,0 8 4,0 0-4,0 0 4,0 0-4,0 0 2,0 0-2,13-11 3,1 11-3,-14 0 0,0 0 0,19 4 1,2 5-1,-21-9 0,0 0 0,27 12 0,4 3 0,-31-15-1,0 0 1,38 12 0,6-3 0,-44-9-1,0 0 1,51 7 0,-2-11 0,-49 4-1,0 0 1,44-12 0,-7-5 0,-37 17 0,0 0 0,32-24 0,-5-7 0,-27 31 0,0 0 0,26-42 0,-5-13 0,-21 55 1,0 0-1,14-64 1,-7-14-1,-7 78 2,0 0-2,2-73 2,-7 16-2,5 57 2,0 0-2,-11-36 2,-1 8-2,12 28 2,0 0-2,-14-21 2,0 9-2,14 12 0,0 0 0,-18-7 1,-5 11-1,23-4 0,0 0 0,-28 15 0,1 9 0,27-24-2,0 0 2,-22 37-1,9 16 1,13-53-7,0 0 7,-7 61-6,11 0 6,-4-61-13,0 0 13,14 57-13,5-9 13,-19-48-20,0 0 20,21 40-19,1-4 19,-22-36-20,0 0 20,12 33-20,-7-5 20,-5-28-20,0 0 20,0 0-1529</inkml:trace>
  <inkml:trace contextRef="#ctx0" brushRef="#br0" timeOffset="161957.7794">18692 1452 1244,'0'0'0,"20"-5"0,18-2 0,-38 7 22,0 0-22,50-5 23,6 5-23,-56 0 49,0 0-49,62 5 50,0-2-50,-62-3 28,0 0-28,67 12 28,2 4-28,0 0-1023</inkml:trace>
  <inkml:trace contextRef="#ctx0" brushRef="#br0" timeOffset="163354.4313">16005 4141 449,'0'0'0,"0"0"0,0 0 0,0 0 35,0 0-35,0 0 36,0 0-36,0 0 84,0 0-84,-16-8 84,16 8-84,0 0 52,0 0-52,0 0 52,0 0-52,0 0 50,0 0-50,0 0 51,0 0-51,0 0 34,0 0-34,0 0 35,0 0-35,0 0 29,0 0-29,10 5 29,13-2-29,-23-3 24,0 0-24,39 0 25,2-3-25,-41 3 24,0 0-24,42-4 24,2-1-24,-44 5 37,0 0-37,41-7 37,-6 2-37,-35 5 56,0 0-56,33-9 56,12-3-56,-45 12 57,0 0-57,49-7 58,0-1-58,-49 8 47,0 0-47,57-9 48,3 6-48,-60 3 38,0 0-38,65-4 39,4-1-39,-69 5 22,0 0-22,79-4 22,6 1-22,-85 3 14,0 0-14,88 0 15,-3 0-15,-85 0 12,0 0-12,83 0 12,11-3-12,-94 3 8,0 0-8,98 0 9,-2 3-9,-96-3 8,0 0-8,98 3 8,-11 1-8,-87-4 6,0 0-6,90 0 7,7 2-7,-97-2 5,0 0-5,97 3 6,-2-3-6,-95 0 7,0 0-7,99 4 7,9-4-7,-108 0 7,0 0-7,106 3 7,-7 2-7,-99-5 7,0 0-7,90 4 8,-7-1-8,-83-3 7,0 0-7,84 2 8,3 1-8,-87-3 7,0 0-7,84 4 8,-8-1-8,-76-3 7,0 0-7,71 5 8,3-5-8,-74 0 9,0 0-9,83-3 10,7 6-10,-90-3 8,0 0-8,90 0 8,-16 4-8,-74-4 7,0 0-7,71 0 8,-1 0-8,-70 0 9,0 0-9,78-4 9,1 4-9,-79 0 10,0 0-10,73-3 11,-13 1-11,-60 2 12,0 0-12,49 0 12,-12 0-12,-37 0 17,0 0-17,32 0 18,-7 0-18,-25 0 20,0 0-20,19 0 20,-7 0-20,-12 0 19,0 0-19,9 0 20,-9 0-20,0 0 14,0 0-14,9 2 15,-9-2-15,0 0 11,0 0-11,0 12 11,0-5-11,0-7 8,0 0-8,0 0-1529</inkml:trace>
  <inkml:trace contextRef="#ctx0" brushRef="#br0" timeOffset="174086.7929">16603 2142 505,'0'0'0,"0"0"0,0 0 0,0 0 22,0 0-22,0 0 23,0 0-23,0 0 88,0 0-88,0 0 88,0 0-88,0 0 86,0 0-86,0 0 87,-6 16-87,6-16 62,0 0-62,2 16 62,2 1-62,-4-17 45,0 0-45,5 24 45,-1-5-45,-4-19 32,0 0-32,5 21 33,-2 3-33,-3-24 33,0 0-33,2 21 34,2-2-34,-4-19 35,0 0-35,0 17 35,1-1-35,-1-16 37,0 0-37,0 15 37,0-2-37,0-13 38,0 0-38,2 12 39,0 0-39,-2-12 36,0 0-36,4 17 37,-4 7-37,0-24 29,0 0-29,0 0-1116</inkml:trace>
  <inkml:trace contextRef="#ctx0" brushRef="#br0" timeOffset="174446.1408">16490 2078 1076,'0'0'0,"0"0"0,0 0 0,0 0 16,0 0-16,-21-13 16,21 13-16,0 0 25,0 0-25,3-11 25,6 6-25,-9 5 19,0 0-19,16-9 19,12 6-19,-28 3 6,0 0-6,32 0 6,5 3-6,-37-3 3,0 0-3,35 9 3,-5 3-3,-30-12 4,0 0-4,27 16 4,-6 4-4,-21-20 13,0 0-13,16 21 13,-7 7-13,-9-28 22,0 0-22,3 28 22,-5-4-22,2-24 22,0 0-22,-7 17 23,-3 2-23,10-19 22,0 0-22,-18 17 22,-3-4-22,21-13 22,0 0-22,-18 8 23,8-1-23,10-7 20,0 0-20,-7 4 20,7-4-20,0 0 14,0 0-14,1 5 15,15 7-15,-16-12 13,0 0-13,0 0-1071</inkml:trace>
  <inkml:trace contextRef="#ctx0" brushRef="#br0" timeOffset="174733.6696">16892 2127 1031,'0'0'0,"0"0"0,0 0 0,0 0 16,0 0-16,0 0 16,0 0-16,0 0 38,0 0-38,0 0 39,0 0-39,0 0 32,0 0-32,0 0 33,16 28-33,-16-28 24,0 0-24,7 20 24,2 5-24,-9-25 22,0 0-22,9 22 23,5-1-23,-14-21 27,0 0-27,10 15 27,-2 3-27,-8-18 32,0 0-32,3 15 32,2 1-32,-5-16 33,0 0-33,0 14 33,-5 1-33,5-15 33,0 0-33,-11 12 33,-10 7-33,0 2-1101</inkml:trace>
  <inkml:trace contextRef="#ctx0" brushRef="#br0" timeOffset="174932.1407">16802 2203 785,'0'0'0,"0"0"0,-9-5 0,9 5 60,0 0-60,0 0 61,-3-11-61,3 11 105,0 0-105,14-5 106,12-3-106,-26 8 36,0 0-36,36-13 37,4 7-37,-40 6 24,0 0-24,37-6 24,0 3-24,-37 3 5,0 0-5,36 0 6,-3 9-6,-33-9 0,0 0 0,23 12 0,-16 8 0,2 3-877</inkml:trace>
  <inkml:trace contextRef="#ctx0" brushRef="#br0" timeOffset="175143.0203">16758 2392 785,'0'0'0,"0"0"0,0 0 0,0 0 9,0 0-9,0 0 10,0 0-10,0 0 28,0 0-28,0 0 29,23 5-29,-23-5 25,0 0-25,26 0 25,13-4-25,-39 4 26,0 0-26,46-1 27,9-3-27,-55 4 16,0 0-16,58-3 16,0 3-16,-1 0-687</inkml:trace>
  <inkml:trace contextRef="#ctx0" brushRef="#br0" timeOffset="175467.8759">17213 2078 1020,'0'0'0,"0"0"0,0 0 0,0 0-5,0 0 5,0 0-5,0 0 5,0 0-6,0 0 6,27-1-6,8 13 6,-35-12 3,0 0-3,44 17 4,6 2-4,-50-19 30,0 0-30,49 24 31,-5 9-31,-44-33 62,0 0-62,35 30 62,-12-3-62,-23-27 63,0 0-63,13 25 64,-8 2-64,-5-27 50,0 0-50,-9 21 50,-7-2-50,16-19 42,0 0-42,-28 17 42,-12-1-42,40-16 31,0 0-31,-46 9 31,0-1-31,46-8 25,0 0-25,-34 7 25,10-7-25,24 0 21,0 0-21,-18 0 22,4-3-22,14 3 8,0 0-8,0 0 9,0 0-9,0 0-1195</inkml:trace>
  <inkml:trace contextRef="#ctx0" brushRef="#br0" timeOffset="175678.4523">17277 2094 1087,'0'0'0,"0"0"0,0 0 0,0 0 45,0 0-45,-4 16 46,-6-4-46,10-12 78,0 0-78,-13 17 79,3 7-79,10-24 57,0 0-57,-4 28 58,8 0-58,-4-28 31,0 0-31,9 24 31,5 0-31,-14-24 18,0 0-18,17 24 19,6 4-19,-23-28 16,0 0-16,0 0-1114</inkml:trace>
  <inkml:trace contextRef="#ctx0" brushRef="#br0" timeOffset="180662.2167">16596 2582 628,'0'0'0,"0"0"0,0 0 0,0 0 33,0 0-33,0 0 34,0 0-34,0 0 89,0 0-89,0 0 90,0 0-90,0 0 70,0 0-70,12 33 71,-7-5-71,-5-28 61,0 0-61,9 27 62,4-1-62,-13-26 37,0 0-37,10 28 38,2-4-38,-12-24 31,0 0-31,9 24 31,0 1-31,-9-25 25,0 0-25,5 20 25,-5 5-25,0-25 24,0 0-24,0 27 24,-5 1-24,5-28 17,0 0-17,-5 28 17,-6-4-17,1 0-996</inkml:trace>
  <inkml:trace contextRef="#ctx0" brushRef="#br0" timeOffset="182808.8333">16536 2660 572,'0'0'0,"0"0"0,0 0 0,0 0 53,0 0-53,14-17 53,-14 17-53,0 0 116,0 0-116,9-9 116,-9 9-116,0 0 96,0 0-96,8-4 96,1 4-96,-9 0 68,0 0-68,13 4 69,3 13-69,-16-17 43,0 0-43,21 24 44,-2 4-44,-19-28 34,0 0-34,18 28 34,-6-2-34,-12-26 24,0 0-24,7 27 25,0 1-25,-7-28 28,0 0-28,6 28 28,-3 1-28,-3-29 32,0 0-32,0 28 32,-5-7-32,5-21 32,0 0-32,-4 19 32,-1-11-32,5-8 38,0 0-38,0 0 39,0 9-39,0-9 37,0 0-37,0 0 37,0 0-37,0 0 32,0 0-32,5-12 32,1-16-32,-6 28 29,0 0-29,12-33 29,2 4-29,-14 29 27,0 0-27,14-24 27,2 0-27,-16 24 28,0 0-28,14-20 29,-5 3-29,-9 17 24,0 0-24,7-12 24,0 2-24,-7 10 19,0 0-19,5-9 20,-1 4-20,-4 5 16,0 0-16,0 0 16,7-12-16,-7 12 13,0 0-13,0 0 14,3-11-14,-3 11 10,0 0-10,0 0 10,13 7-10,-13-7 6,0 0-6,5 12 7,-1 6-7,-4-18 4,0 0-4,5 19 4,-2-4-4,-3-15 1,0 0-1,11 14 2,5 2-2,-16-16 0,0 0 0,19 12 0,-1 0 0,-18-12 0,0 0 0,18 7 0,5-5 0,-23-2 0,0 0 0,17 3 0,-1-3 0,-16 0 0,0 0 0,14-3 0,-3 1 0,-11 2 0,0 0 0,10-7 1,3-2-1,-13 9 1,0 0-1,16-15 1,1 3-1,-17 12 2,0 0-2,16-18 3,-5 6-3,-11 12 2,0 0-2,10-12 3,1 0-3,-11 12 2,0 0-2,9-12 3,-9 12-3,0 0 2,0 0-2,0 0 3,0 0-3,0 0 2,0 0-2,0 0 2,5-7-2,-5 7 0,0 0 0,0 0 1,-12-9-1,12 9 0,0 0 0,-16 0 0,-5 4 0,21-4 0,0 0 0,-29 12 0,8 9 0,21-21 0,0 0 0,-19 20 0,6 1 0,13-21 0,0 0 0,-10 19 0,6 5 0,4-24 0,0 0 0,0 25 0,2-1 0,-2-24-1,0 0 1,9 17 0,7-6 0,-16-11-1,0 0 1,16 5 0,0-2 0,-16-3 0,0 0 0,14-7 0,0-5 0,-14 12 1,0 0-1,12-17 2,2-4-2,-14 21 5,0 0-5,14-19 6,-8 3-6,-6 16 9,0 0-9,3-12 9,-3 4-9,0 8 10,0 0-10,2-12 10,2-1-10,-4 13 8,0 0-8,3-5 9,-3 5-9,0 0 7,0 0-7,0-12 7,0 12-7,0 0 5,0 0-5,0-10 6,0 10-6,0 0 3,0 0-3,0 0 4,9-2-4,-9 2 2,0 0-2,7 5 2,0 7-2,-7-12 0,0 0 0,9 12 1,-4 1-1,-5-13 0,0 0 0,9 12 0,3-5 0,-12-7 0,0 0 0,14 5 0,-3-2 0,-11-3-1,0 0 1,12 0 0,1-3 0,-13 3-1,0 0 1,16-5-1,5-7 1,-21 12 0,0 0 0,17-16 0,-2 4 0,-15 12 0,0 0 0,10-12 0,1 0 0,-11 12 1,0 0-1,10-13 1,-6 1-1,-4 12 2,0 0-2,5-7 3,-5 7-3,0 0 3,0 0-3,0 0 4,4-5-4,-4 5 3,0 0-3,0 0 4,0 0-4,0 0 3,0 0-3,0 0 3,7 0-3,-7 0 2,0 0-2,1 9 2,5-2-2,-6-7 0,0 0 0,5 12 1,4 0-1,-9-12 0,0 0 0,14 12 0,4-3 0,-18-9 0,0 0 0,17 8 0,-1-1 0,-16-7-1,0 0 1,16 6-1,-2-3 1,-14-3-1,0 0 1,11 0 0,-2-3 0,-9 3-1,0 0 1,10-4 0,1-1 0,-11 5 0,0 0 0,12-9 0,2-3 0,-14 12 0,0 0 0,13-10 1,-6 1-1,-7 9 1,0 0-1,5-5 2,-5 5-2,0 0 2,0 0-2,11-10 3,-11 10-3,0 0 2,0 0-2,10-2 2,-10 2-2,0 0 2,0 0-2,13 0 2,-5 5-2,-8-5 1,0 0-1,9 9 1,2 1-1,-11-10 0,0 0 0,9 9 0,-4-1 0,-5-8 0,0 0 0,5 7 0,4 2 0,-9-9-1,0 0 1,11 3-1,-1-1 1,-10-2-2,0 0 2,5 4-2,-5-4 2,0 0-3,0 0 3,13 0-2,-8 0 2,-5 0-2,0 0 2,7-6-1,0 3 1,-7 3-1,0 0 1,7-4 0,0-1 0,-7 5 0,0 0 0,9-10 0,4-2 0,-13 12 0,0 0 0,12-9 0,-2 0 0,-10 9 0,0 0 0,9-3 0,0 3 0,-9 0-1,0 0 1,11 0 0,-2 0 0,-9 0-1,0 0 1,8 3 0,6 3 0,-14-6-2,0 0 2,13 7-2,-4-4 2,-9-3-3,0 0 3,8 2-2,-2 5 2,-6-7-5,0 0 5,9 5-4,-1 2 4,-8-7-5,0 0 5,13 3-4,3-3 4,-16 0-5,0 0 5,17 0-5,-1 0 5,-16 0-5,0 0 5,14-3-4,0-4 4,-14 7-11,0 0 11,15-5-10,-3-4 10,-12 9-21,0 0 21,9-7-20,-2 2 20,-7 5-26,0 0 26,0 0-26,10-4 26,-10 4-27,0 0 27,0 0-27,9-6 27,-9 6-27,0 0 27,0 0-26,0 0 26,0 0-23,0 0 23,2-6-23,-2 6 23,0 0-19,0 0 19,0 0-18,0 0 18,0 0-18,0 0 18,9 9-17,-9-9 17,0 0-17,0 0 17,12 3-16,-5-3 16,-7 0-13,0 0 13,13-3-12,8 3 12,-21 0-10,0 0 10,24-5-9,-2 1 9,-22 4-7,0 0 7,15-8-7,1-4 7,-16 12-2,0 0 2,13-11-2,-6 3 2,-7 8 0,0 0 0,3-9 0,-1-7 0,-2 16 0,0 0 0,-2-15 1,-3-3-1,5 18 3,0 0-3,-16-12 3,-5 9-3,21 3 4,0 0-4,-21 7 5,-7 10-5,28-17 2,0 0-2,-22 24 2,8 4-2,14-28 1,0 0-1,-12 33 1,8-2-1,4-31 0,0 0 0,7 29 1,8-4-1,-15-25 0,0 0 0,21 31 0,3 2 0,-24-33 0,0 0 0,32 27 0,12-6 0,-44-21 0,0 0 0,50 17 0,1 3 0,-51-20 1,0 0-1,0 0-1368</inkml:trace>
  <inkml:trace contextRef="#ctx0" brushRef="#br0" timeOffset="202449.4475">16350 2708 606,'0'0'0,"0"0"0,0 0 0,0 0 55,0 0-55,0 0 56,0 0-56,0 0 108,0 0-108,0 0 109,0 0-109,0 0 76,0 0-76,0 0 77,0 0-77,0 0 46,0 0-46,0 0 46,13 23-46,-13-23 30,0 0-30,5 17 30,4 4-30,-9-21 23,0 0-23,10 24 24,5 7-24,-15-31 24,0 0-24,15 37 25,0 4-25,-15-41 22,0 0-22,12 47 22,-1-6-22,-11-41 22,0 0-22,8 37 23,1-10-23,-9-27 20,0 0-20,9 25 21,0-10-21,-9-15 21,0 0-21,2 12 22,-4 0-22,2-12 24,0 0-24,-5 6 24,5-6-24,0 0-1107</inkml:trace>
  <inkml:trace contextRef="#ctx0" brushRef="#br0" timeOffset="202851.3738">16252 2630 852,'0'0'0,"0"0"0,0 0 0,0 0 5,0 0-5,0 0 5,0 0-5,0 0 3,0 0-3,17-6 4,-4 4-4,-13 2 35,0 0-35,23-4 35,10 8-35,-33-4 42,0 0-42,39 5 42,-2 2-42,-37-7 37,0 0-37,32 14 38,-6 5-38,-26-19 37,0 0-37,13 21 38,-17-2-38,4-19 26,0 0-26,-12 20 27,-6-4-27,18-16 20,0 0-20,-19 17 20,-3-1-20,22-16 14,0 0-14,-19 12 14,7-3-14,12-9 13,0 0-13,-9 7 14,2-6-14,7-1 17,0 0-17,0 0 18,-13-1-18,13 1 18,0 0-18,-8 0 18,-1 0-18,0 0-984</inkml:trace>
  <inkml:trace contextRef="#ctx0" brushRef="#br0" timeOffset="231006.0301">16862 3115 505,'0'0'0,"0"0"0,0 0 0,0 0 1,0 0-1,0 0 2,0 0-2,0 0 13,0 0-13,0 0 13,-7 17-13,7-17 24,0 0-24,2 11 24,1-3-24,-3-8 1,0 0-1,6 9 2,3 7-2,-4-3-379</inkml:trace>
  <inkml:trace contextRef="#ctx0" brushRef="#br0" timeOffset="231166.0099">16779 3233 292,'0'0'0,"0"0"0,0 7 0,0-7 16,0 0-16,0 0 16,4 8-16,-4-8 9,0 0-9,0 0 10,14 14-10,0 2-198</inkml:trace>
  <inkml:trace contextRef="#ctx0" brushRef="#br0" timeOffset="231709.5565">16869 3613 886,'0'0'0,"0"0"0,7 0 0,-7 0 0,0 0 0,7 4 0,4 3 0,-11-7 11,0 0-11,16 5 11,7-2-11,-23-3 26,0 0-26,23 6 26,-11 4-26,-12-10 41,0 0-41,5 9 41,-5-1-41,0-8 47,0 0-47,-8 7 47,-10-2-47,18-5 28,0 0-28,-18 7 28,4 2-28,-4 0-834</inkml:trace>
  <inkml:trace contextRef="#ctx0" brushRef="#br0" timeOffset="232909.3683">16897 3385 774,'0'0'0,"0"0"0,0 0 27,0 0-27,0 0 28,0 0-28,0 0 1,0 0-1,6 21 1,-3-6-1,-3-15-3,0 0 3,0 21-2,2-7 2,0 2-560</inkml:trace>
  <inkml:trace contextRef="#ctx0" brushRef="#br0" timeOffset="233058.0129">16906 3503 919,'0'0'0,"0"0"0,0 8 0,0-8 0,0 0 0,0 7 0,0 4 0,0-11 1,0 0-1,2 10 1,2-1-1,-4-9-3,0 0 3,0 0-629</inkml:trace>
  <inkml:trace contextRef="#ctx0" brushRef="#br0" timeOffset="233229.4129">16788 3759 740,'0'0'0,"0"0"0,0 0 0,0 0 28,0 0-28,18 15 29,-8-3-29,-10-12 62,0 0-62,13 16 63,-5-4-63,-8-12 25,0 0-25,9 16 26,5 4-26,-3 1-670</inkml:trace>
  <inkml:trace contextRef="#ctx0" brushRef="#br0" timeOffset="233329.1494">16834 4001 427,'0'0'0</inkml:trace>
  <inkml:trace contextRef="#ctx0" brushRef="#br0" timeOffset="242832.1628">16527 4311 516,'0'0'0,"0"0"0,0 0 64,0 0-64,0 0 64,0 0-64,0 0 111,0 0-111,0 0 112,0 0-112,0 0 99,0 0-99,0 0 100,0 0-100,0 0 87,0 0-87,21 15 87,-14 3-87,-7-18 49,0 0-49,12 20 50,3 8-50,-15-28 41,0 0-41,14 28 42,-7 8-42,-7-36 46,0 0-46,0 33 47,2 0-47,-2-33 42,0 0-42,0 36 43,-6 4-43,6-40 42,0 0-42,-9 43 42,1-1-42,8-42 41,0 0-41,-6 43 41,6-7-41,0-36 34,0 0-34,2 26 35,7-5-35,-9-21 30,0 0-30,12 16 31,2-6-31,-14-10 25,0 0-25,13 5 26,-13-5-26,0 0-1401</inkml:trace>
  <inkml:trace contextRef="#ctx0" brushRef="#br0" timeOffset="243222.6413">16440 4304 1121,'0'0'0,"0"0"0,0-17 0,0 17 26,0 0-26,-3-19 27,3 1-27,0 18 34,0 0-34,12-15 34,15-6-34,-27 21 25,0 0-25,33-19 25,3 14-25,-36 5 20,0 0-20,35 0 20,-2 8-20,-33-8 23,0 0-23,29 19 24,-5 11-24,-24-30 32,0 0-32,16 36 32,0 7-32,-16-43 36,0 0-36,9 42 37,-6-6-37,-3-36 33,0 0-33,0 33 33,-3-2-33,3-31 27,0 0-27,-9 25 28,-5-8-28,14-17 23,0 0-23,-14 12 23,3-2-23,11-10 20,0 0-20,-9 9 20,-5-6-20,14-3 16,0 0-16,-10 6 17,1 1-17,9-7 10,0 0-10,0 0 11,-5 12-11,1 0-1273</inkml:trace>
  <inkml:trace contextRef="#ctx0" brushRef="#br0" timeOffset="244182.5885">16956 4493 1255,'0'0'0,"0"0"0,1-13 0,-1 13 2,0 0-2,2-7 2,-2 7-2,0 0 37,0 0-37,0 0 37,2-8-37,-2 8 65,0 0-65,0 0 65,-5-5-65,5 5 54,0 0-54,-9-4 54,-5 1-54,14 3 49,0 0-49,-21 0 49,-6 3-49,27-3 45,0 0-45,-28 9 46,0 6-46,28-15 49,0 0-49,-23 16 49,10-4-49,13-12 42,0 0-42,-10 9 42,6 3-42,4-12 35,0 0-35,-5 12 35,5 0-35,0-12 25,0 0-25,2 12 26,1-3-26,-3-9 21,0 0-21,6 9 22,2-3-22,-8-6 17,0 0-17,9 4 17,5-8-17,-14 4 14,0 0-14,20-3 14,1-6-14,-21 9 14,0 0-14,19-7 14,-6-1-14,-13 8 11,0 0-11,8-9 11,1 0-11,-9 9 7,0 0-7,4-6 7,-4 6-7,0 0 5,0 0-5,5-6 6,-5 6-6,0 0 3,0 0-3,0 0 4,0 0-4,0 0 2,0 0-2,0 0 3,0-7-3,0 7 1,0 0-1,0 0 2,0 0-2,0 0 0,0 0 0,0 0 1,0 0-1,0 0 0,0 0 0,9 7 1,0 2-1,-9-9 0,0 0 0,14 12 0,7 4 0,-21-16 0,0 0 0,25 12 0,3-4 0,-28-8 0,0 0 0,26 4 1,-4-4-1,-22 0 1,0 0-1,14 0 1,-4 0-1,-10 0 3,0 0-3,9-7 4,0-2-4,-9 9 1,0 0-1,9-8 2,-2-3-2,-7 11 1,0 0-1,5-5 1,-5 5-1,0 0 0,0 0 0,2-12 0,-2 12 0,0 0 0,0 0 0,7-9 0,-7 9 0,0 0 0,0 0 0,0 0 0,0 0 0,0 0-1,0 0 1,0 0 0,0 0 0,0 0-2,0 0 2,9 0-1,-9 9 1,0-9-3,0 0 3,3 12-2,3-3 2,-6-9-3,0 0 3,8 7-2,1-2 2,-9-5-3,0 0 3,11 3-2,5 1 2,-16-4-3,0 0 3,19 0-3,4-4 3,-23 4-2,0 0 2,20-7-2,-3-1 2,-17 8-1,0 0 1,14-9 0,-3-3 0,-11 12 0,0 0 0,10-12 0,-1 0 0,-9 12 0,0 0 0,6-4 1,-6 4-1,0 0 1,0 0-1,3-12 1,-3 12-1,0 0 2,0 0-2,5-8 2,-5 8-2,0 0 2,0 0-2,0 0 3,0 0-3,0 0 3,0 0-3,0 0 4,4-9-4,-4 9 3,0 0-3,0 0 4,0 0-4,0 0 4,0 0-4,9 14 4,0 5-4,-9-19 3,0 0-3,14 27 4,-2 6-4,-12-33 3,0 0-3,11 42 3,-6 13-3,-5-55 3,0 0-3,-2 57 3,-7-5-3,9-52 3,0 0-3,-17 49 3,-1-9-3,18-40 6,0 0-6,-23 29 6,-5-5-6,28-24 5,0 0-5,-27 16 6,1-4-6,26-12 6,0 0-6,-23 5 6,9-5-6,14 0 0,0 0 0,-9-2 1,9 2-1,0 0-1,0 0 1,0 0-1695</inkml:trace>
  <inkml:trace contextRef="#ctx0" brushRef="#br0" timeOffset="244919.1696">17566 4126 1401,'0'0'0,"0"0"0,-23-9 0,23 9 33,0 0-33,-14-3 33,2 3-33,12 0 58,0 0-58,0 0 58,0 0-58,0 0 44,0 0-44,3 12 45,3 7-45,-6-19 18,0 0-18,7 24 18,0 12-18,-7-36 14,0 0-14,7 45 15,0 4-15,-7-49 12,0 0-12,7 53 12,-7-1-12,0-52 14,0 0-14,0 44 15,0-8-15,0-36 17,0 0-17,0 26 17,2-4-17,-2-22 17,0 0-17,3 14 17,1-3-17,-4-11 17,0 0-17,0 0 18,2 5-18,-2-5 17,0 0-17,0 0 17,0 0-17,0 0 21,0 0-21,0 0 21,0-5-21,0 5 27,0 0-27,1-11 27,1-1-27,-2 12 32,0 0-32,4-14 32,-3 2-32,-1 12 30,0 0-30,6-15 31,3-1-31,-9 16 28,0 0-28,12-16 29,7 8-29,-19 8 22,0 0-22,25-5 22,3 5-22,-28 0 17,0 0-17,27 5 18,-6 7-18,-21-12 9,0 0-9,16 12 10,-7 4-10,-9-16 4,0 0-4,3 17 5,-3 2-5,0-19 1,0 0-1,-5 17 2,-4-1-2,9-16 0,0 0 0,-9 15 0,-3-6 0,12-9 0,0 0 0,-9 7 0,0-5 0,9-2 0,0 0 0,-7 3 0,7-3 0,0 0 0,0 0 0,-9-5 0,9 5 0,0 0 0,0 0 0,2-19 1,10-9-1,-12 28 2,0 0-2,20-29 2,1 1-2,-21 28 2,0 0-2,28-28 3,8 2-3,-36 26 2,0 0-2,31-22 3,-13 13-3,-18 9 3,0 0-3,16-5 3,5 7-3,-21-2 3,0 0-3,21 7 3,-1 1-3,-20-8 0,0 0 0,14 13 1,0 6-1,-14-19 0,0 0 0,12 20 0,-12-4 0,0-16-1,0 0 1,0 17-1,-7-1 1,7-16-4,0 0 4,-7 15-3,0-1 3,7-14-6,0 0 6,-5 11-6,-1-3 6,6-8-5,0 0 5,-5 9-4,5-9 4,0 0-5,0 0 5,0 0-5,0 0 5,0 0-5,0 0 5,0 0-4,0 0 4,0 0-7,0 0 7,0 0-7,-7-5 7,0-2-1650</inkml:trace>
  <inkml:trace contextRef="#ctx0" brushRef="#br0" timeOffset="245063.7151">17932 4217 1222,'0'0'0,"0"0"0,0 0 0,0 0-1,0 0 1,1-10 0,-1 10 0,0 0-20,0 0 20,0 0-19,9 7 19,-9-7 0,0 0 0,7 12 0,-1 9 0,-6-21 0,0 0 0,8 27 1,-6-2-1,2-1-828</inkml:trace>
  <inkml:trace contextRef="#ctx0" brushRef="#br0" timeOffset="245131.5325">18023 4359 1031,'0'0'0</inkml:trace>
  <inkml:trace contextRef="#ctx0" brushRef="#br0" timeOffset="245337.979">18122 4210 1110,'0'0'0,"0"0"0,0 0 0,0 0 15,0 0-15,0 0 15,0 0-15,0 0 33,0 0-33,0 0 33,0 0-33,0 0 66,0 0-66,0 0 67,7 40-67,-7-40 69,0 0-69,2 33 69,-5 7-69,3-40 58,0 0-58,-2 40 59,2-2-59,0-38 55,0 0-55,2 36 56,-1-5-56,-1-31 45,0 0-45,0 28 45,0-4-45,0-24 42,0 0-42,2 24 42,5-10-42,-7-14 32,0 0-32,9 12 32,3-1-32,-12-11 31,0 0-31,18 5 31,5 2-31,-23-7 21,0 0-21,0 0-1460</inkml:trace>
  <inkml:trace contextRef="#ctx0" brushRef="#br0" timeOffset="245538.4537">18396 4202 1513,'0'0'0,"0"0"0,0 0 0,0 0 49,0 0-49,0 0 49,7 36-49,-7-36 71,0 0-71,2 36 72,-6 6-72,4-42 44,0 0-44,-5 48 44,1 1-44,4-49 17,0 0-17,-7 47 18,5-6-18,2-41 10,0 0-10,4 37 10,5 2-10,-9-39 5,0 0-5,0 0-1367</inkml:trace>
  <inkml:trace contextRef="#ctx0" brushRef="#br0" timeOffset="246015.5386">18742 4304 1110,'0'0'0,"0"0"0,0 0 73,0 0-73,0 0 74,-23-2-74,23 2 118,0 0-118,-11 0 118,-5 5-118,16-5 78,0 0-78,-17 12 79,-5 13-79,22-25 49,0 0-49,-21 31 49,7 5-49,14-36 30,0 0-30,-12 37 31,5-1-31,7-36 22,0 0-22,0 33 22,10 0-22,-10-33 19,0 0-19,13 33 19,4 1-19,-17-34 17,0 0-17,21 30 18,9-3-18,-30-27 16,0 0-16,34 21 17,1-9-17,-35-12 9,0 0-9,29 4 10,-10-4-10,0 0-1424</inkml:trace>
  <inkml:trace contextRef="#ctx0" brushRef="#br0" timeOffset="246243.4028">18959 4195 1289,'0'0'0,"0"0"0,0 0 0,0 0 18,0 0-18,0-9 18,0 9-18,0 0 20,0 0-20,3 7 20,6 17-20,-9-24 84,0 0-84,14 33 85,4 12-85,-18-45 71,0 0-71,17 49 71,-8 6-71,-9-55 56,0 0-56,0 50 57,-7-1-57,7-49 51,0 0-51,-14 46 52,-5-1-52,19-45 39,0 0-39,-32 45 40,-7 4-40,39-49 30,0 0-30,0 0-1441</inkml:trace>
  <inkml:trace contextRef="#ctx0" brushRef="#br0" timeOffset="251178.5403">16546 5114 751,'0'0'0,"0"0"0,0 0 0,0 0 22,0 0-22,0 0 22,0 0-22,0 0 58,0 0-58,0 0 58,0 0-58,0 0 97,0 0-97,16 22 98,-2-3-98,-14-19 77,0 0-77,18 28 77,-2 5-77,-16-33 51,0 0-51,16 33 52,-2 7-52,-14-40 47,0 0-47,17 32 47,1-4-47,-18-28 49,0 0-49,14 24 49,-3-5-49,-11-19 41,0 0-41,16 18 42,0-3-42,-16-15 38,0 0-38,19 16 38,0-7-38,-19-9 32,0 0-32,23 1 33,4-6-33,-27 5 31,0 0-31,32-9 32,-8-6-32,-24 15 31,0 0-31,30-21 32,2-7-32,-32 28 40,0 0-40,32-31 41,-11 5-41,-21 26 40,0 0-40,16-27 41,-4 6-41,-12 21 38,0 0-38,9-21 38,0 2-38,-9 19 33,0 0-33,9-12 33,-4 3-33,-5 9 26,0 0-26,0 0 27,12-10-27,-12 10 16,0 0-16,9 0 17,2 3-17,-11-3 8,0 0-8,14 9 9,-2 10-9,-12-19 4,0 0-4,9 16 5,0-11-5,-4 3-1681</inkml:trace>
  <inkml:trace contextRef="#ctx0" brushRef="#br0" timeOffset="251423.1067">17185 5231 1267,'0'0'0,"0"0"0,0 0 0,0 0 23,0 0-23,7 0 24,0 2-24,-7-2 35,0 0-35,7 7 35,0 2-35,-7-9 50,0 0-50,9 12 50,-4 3-50,-5-15 34,0 0-34,6 13 34,-6 2-34,0-15 31,0 0-31,0 17 32,0-1-32,0-16 32,0 0-32,0 16 32,0-4-32,0-12 32,0 0-32,2 12 32,-1 0-32,-1-12 26,0 0-26,6 12 27,6 0-27,-12-12 25,0 0-25,9 5 26,0-1-26,-4-4-1326</inkml:trace>
  <inkml:trace contextRef="#ctx0" brushRef="#br0" timeOffset="251584.6653">17335 5015 1278,'0'0'0,"0"0"0,0 0 0,0 0 26,0 0-26,5-5 27,8 8-27,-13-3 9,0 0-9,16 16 9,8 13-9,-24-29 0,0 0 0,23 30 0,-7-2 0,-16-28-15,0 0 15,0 0-941</inkml:trace>
  <inkml:trace contextRef="#ctx0" brushRef="#br0" timeOffset="252574.0822">17503 5219 1043,'0'0'0,"0"0"0,0 0 0,0 0 4,0 0-4,0 0 5,0 0-5,0 0 6,0 0-6,17 30 6,-11-15-6,-6-15 40,0 0-40,5 12 41,2 1-41,-7-13 50,0 0-50,11 12 50,3-4-50,-14-8 41,0 0-41,16 7 41,-7-2-41,-9-5 34,0 0-34,8 4 34,1-8-34,-9 4 29,0 0-29,14-5 30,-3-10-30,-11 15 29,0 0-29,12-21 29,1-7-29,-13 28 30,0 0-30,10-29 30,-8 3-30,-2 26 28,0 0-28,0-24 28,-2-1-28,2 25 27,0 0-27,-3-20 27,-1 6-27,4 14 23,0 0-23,-3-7 23,3 7-23,0 0 18,0 0-18,-18 0 19,0 7-19,18-7 15,0 0-15,-24 17 16,1 11-16,23-28 11,0 0-11,-20 29 11,-3 4-11,23-33 8,0 0-8,-16 35 9,9-2-9,7-33 8,0 0-8,-7 29 8,5-6-8,2-23 10,0 0-10,4 20 11,7-4-11,-11-16 12,0 0-12,14 15 12,0-1-12,-14-14 13,0 0-13,21 7 14,11-3-14,-32-4 12,0 0-12,28 0 13,2-4-13,-30 4 13,0 0-13,28-10 14,8-4-14,-36 14 10,0 0-10,33-16 11,-6-4-11,-27 20 15,0 0-15,23-23 15,-1-6-15,-22 29 15,0 0-15,22-28 16,-8 7-16,-14 21 18,0 0-18,9-19 18,-6 2-18,-3 17 16,0 0-16,4-12 16,-4 3-16,0 9 16,0 0-16,0 0 16,0-9-16,0 9 8,0 0-8,0 0 9,0 0-9,0 0 4,0 0-4,5 11 5,-3 8-5,-2-19 1,0 0-1,0 21 2,0 3-2,0-24 0,0 0 0,0 28 0,0-8 0,0-20 0,0 0 0,1 19 0,5-6 0,-6-13 0,0 0 0,10 8 0,6 4 0,-16-12-1,0 0 1,20 12 0,1-8 0,-21-4 0,0 0 0,23 0 0,1-4 0,-24 4 2,0 0-2,23-7 3,-8-3-3,-15 10 8,0 0-8,12-15 8,0-10-8,-12 25 13,0 0-13,11-27 14,-8 6-14,-3 21 12,0 0-12,2-21 12,0 2-12,-2 19 11,0 0-11,2-19 11,-2 10-11,0 9 10,0 0-10,0 0 10,-4-8-10,4 8 7,0 0-7,0 0 7,0 0-7,0 0 5,0 0-5,0 0 6,7 15-6,-7-15 3,0 0-3,4 24 3,3 1-3,-7-25 2,0 0-2,7 27 2,0-6-2,-7-21 0,0 0 0,10 16 1,5-2-1,-15-14 0,0 0 0,17 10 0,10-1 0,-27-9 0,0 0 0,30 3 0,1-6 0,-31 3 0,0 0 0,30-7 0,-12-2 0,-18 9 0,0 0 0,9-24 0,-6-18 0,-3 42 1,0 0-1,-3-48 1,-15-8-1,18 56 2,0 0-2,-23-48 2,0 17-2,23 31 4,0 0-4,-17-21 4,3 9-4,14 12 9,0 0-9,-9-2 10,9 2-10,0 0 7,0 0-7,5 24 7,15 11-7,-20-35 5,0 0-5,0 0-1731</inkml:trace>
  <inkml:trace contextRef="#ctx0" brushRef="#br0" timeOffset="253025.7839">18292 5107 1491,'0'0'0,"0"0"0,0 0 0,0 0 22,0 0-22,16-21 22,-16 21-22,0 0 33,0 0-33,0 0 33,0 0-33,0 0 21,0 0-21,12-3 21,0 3-21,-12 0 9,0 0-9,20 0 9,4 7-9,-24-7 5,0 0-5,25 13 5,-7 8-5,-18-21 7,0 0-7,16 26 7,1 0-7,-17-26 11,0 0-11,18 28 11,-4-1-11,-14-27 14,0 0-14,9 21 15,-6-9-15,-3-12 16,0 0-16,0 6 16,0-6-16,0 0 18,0 0-18,0 0 19,0 6-19,0-6 18,0 0-18,0 0 18,0 0-18,0 0 17,0 0-17,0-19 18,2-15-18,-2 34 24,0 0-24,7-43 24,4-1-24,-11 44 27,0 0-27,14-38 27,-2 11-27,-12 27 26,0 0-26,18-25 27,12-4-27,-30 29 26,0 0-26,32-23 26,-4 8-26,-28 15 20,0 0-20,26-9 21,3 7-21,-29 2 15,0 0-15,26 6 15,-7 1-15,-19-7 7,0 0-7,16 13 8,-5 6-8,-11-19 1,0 0-1,7 21 1,-3 0-1,-1 0-1569</inkml:trace>
  <inkml:trace contextRef="#ctx0" brushRef="#br0" timeOffset="253671.492">18835 5079 1188,'0'0'0,"0"0"0,5-3 0,-5 3 6,0 0-6,0 0 7,13-2-7,-13 2 7,0 0-7,5-3 7,6-3-7,-11 6 29,0 0-29,10-3 30,-1-1-30,-9 4 25,0 0-25,9-3 26,2 0-26,-11 3 27,0 0-27,8-2 28,1 2-28,-9 0 28,0 0-28,0 0 28,9-4-28,-9 4 24,0 0-24,0 0 24,7-3-24,-7 3 21,0 0-21,0 0 22,0 0-22,0 0 22,0 0-22,0 0 22,-2-9-22,2 9 20,0 0-20,-9-12 20,-1 3-20,10 9 21,0 0-21,-12-10 21,-6 5-21,18 5 21,0 0-21,-14 0 22,0 5-22,14-5 27,0 0-27,-14 10 28,1 6-28,13-16 29,0 0-29,-9 29 30,4 8-30,5-37 25,0 0-25,0 36 26,2 0-26,-2-36 23,0 0-23,9 37 23,5-1-23,-14-36 22,0 0-22,17 30 23,5-6-23,-22-24 22,0 0-22,23 19 23,-2-7-23,-21-12 21,0 0-21,37 3 21,9-6-21,-46 3 19,0 0-19,51-9 20,2-10-20,-53 19 20,0 0-20,49-29 21,-6-8-21,-43 37 21,0 0-21,35-48 22,-9-4-22,-26 52 20,0 0-20,20-43 20,-10 13-20,-10 30 21,0 0-21,6-24 21,-3 0-21,-3 24 22,0 0-22,0-21 22,-2 9-22,2 12 20,0 0-20,-1-10 20,-5 5-20,6 5 17,0 0-17,0 0 17,-9-7-17,9 7 12,0 0-12,-8 1 13,-6 8-13,14-9 8,0 0-8,-13 21 8,6 3-8,7-24 6,0 0-6,0 36 6,4 13-6,-4-49 3,0 0-3,7 52 4,3 1-4,-10-53 6,0 0-6,11 56 6,-2-6-6,-9-50 6,0 0-6,9 43 7,-2-10-7,-7-33 8,0 0-8,1 28 8,-2-9-8,1-19 6,0 0-6,0 17 6,-6-5-6,6-12 5,0 0-5,0 0 5,-12 4-5,12-4 0,0 0 0,-11-4 0,4-4 0,2 1-1804</inkml:trace>
  <inkml:trace contextRef="#ctx0" brushRef="#br0" timeOffset="253941.0401">19234 4989 1435,'0'0'0,"0"0"0,18-12 0,-18 12 12,0 0-12,17-7 12,1 4-12,-18 3 8,0 0-8,26 0 8,8 1-8,-34-1 17,0 0-17,33 6 17,-10-3-17,-23-3 30,0 0-30,23 12 31,0 4-31,-23-16 37,0 0-37,14 22 37,-8 3-37,-6-25 41,0 0-41,-4 25 42,-6 5-42,10-30 39,0 0-39,-22 24 40,-6-12-40,28-12 39,0 0-39,-28 7 40,5-7-40,23 0 36,0 0-36,-21-3 36,-2-1-36,23 4 31,0 0-31,-20-5 32,10 5-32,10 0 21,0 0-21,0 0 22,12 0-22,-12 0 9,0 0-9,23 2 10,12 5-10,1 1-1502</inkml:trace>
  <inkml:trace contextRef="#ctx0" brushRef="#br0" timeOffset="254272.1775">19707 4920 1390,'0'0'0,"0"0"0,0 0 0,0 0 27,0 0-27,0 0 27,-18-16-27,18 16 71,0 0-71,-12 0 71,-9 6-71,21-6 57,0 0-57,-25 10 58,-3 7-58,28-17 31,0 0-31,-27 25 31,6 2-31,21-27 19,0 0-19,-16 28 20,7 7-20,9-35 19,0 0-19,0 38 19,6 7-19,-6-45 20,0 0-20,17 39 20,8 3-20,-25-42 16,0 0-16,35 31 17,10-8-17,-45-23 14,0 0-14,49 19 15,0-11-15,-49-8 11,0 0-11,41 4 11,-9-4-11,-1-4-1413</inkml:trace>
  <inkml:trace contextRef="#ctx0" brushRef="#br0" timeOffset="254526.4893">19961 4795 987,'0'0'0,"0"0"0,-7 9 0,7-9 14,0 0-14,0 12 15,12 5-15,-12-17 54,0 0-54,16 25 55,-3 6-55,-13-31 47,0 0-47,12 33 48,-5 7-48,-7-40 36,0 0-36,0 39 37,-7 3-37,7-42 36,0 0-36,-16 52 36,-7 8-36,23-60 40,0 0-40,-30 56 40,-5-10-40,35-46 78,0 0-78,-39 39 78,-2-14-78,41-25 75,0 0-75,-42 20 76,0-12-76,42-8 63,0 0-63,-41 5 64,9-3-64,32-2 34,0 0-34,0 0-1375</inkml:trace>
  <inkml:trace contextRef="#ctx0" brushRef="#br0" timeOffset="262992.254">25495 3766 830,'0'0'0,"0"0"0,0 0 0,0 0 2,0 0-2,0 0 2,0 0-2,0 0 26,0 0-26,0 0 26,0 0-26,0 0 48,0 0-48,0 0 49,0 0-49,0 0 46,0 0-46,0 0 46,0 0-46,0 0 36,0 0-36,0 0 36,0 0-36,0 0 28,0 0-28,0 0 29,0 0-29,0 0 23,0 0-23,0 0 24,0 0-24,0 0 20,0 0-20,-5 17 20,7-1-20,-2-16 16,0 0-16,3 15 17,3 2-17,-6-17 14,0 0-14,8 23 14,1 1-14,-9-24 12,0 0-12,7 24 13,-1 1-13,-6-25 9,0 0-9,5 20 10,0 1-10,-5-21 10,0 0-10,4 19 10,1 2-10,-5-21 10,0 0-10,4 21 10,-4-2-10,0-19 9,0 0-9,0 21 10,0 3-10,0-24 10,0 0-10,-2 27 11,-5 6-11,7-33 12,0 0-12,-6 37 12,-1 11-12,7-48 9,0 0-9,-5 49 10,3 4-10,2-53 6,0 0-6,0 52 7,2-3-7,-2-49 7,0 0-7,4 48 8,1 1-8,-5-49 9,0 0-9,7 57 9,0 14-9,-7-71 9,0 0-9,9 72 9,0 3-9,-9-75 10,0 0-10,10 72 11,-1-8-11,-9-64 13,0 0-13,7 68 14,-2 15-14,-5-83 14,0 0-14,4 85 15,0-6-15,-4-79 12,0 0-12,3 78 12,-1-2-12,-2-76 6,0 0-6,0 82 7,2 16-7,-2-98 5,0 0-5,3 97 5,1-15-5,-4-82 3,0 0-3,1 81 4,-2 7-4,1-88 2,0 0-2,0 87 2,3 1-2,-3-88 2,0 0-2,2 81 2,-2-8-2,0-73 1,0 0-1,2 80 1,3 6-1,-5-86 0,0 0 0,5 87 0,-8-6 0,3-81 0,0 0 0,0 74 0,3-6 0,-3-68 0,0 0 0,2 76 1,-2 9-1,0-85 1,0 0-1,2 85 1,1-13-1,-3-72 2,0 0-2,4 70 2,1-6-2,-5-64 3,0 0-3,9 74 4,2 14-4,-11-88 2,0 0-2,10 83 3,-3-12-3,-7-71 2,0 0-2,6 68 2,-1-4-2,-5-64 2,0 0-2,9 72 2,-4 15-2,-5-87 1,0 0-1,7 83 2,0-12-2,-7-71 2,0 0-2,7 68 2,0-3-2,-7-65 2,0 0-2,7 71 2,-7 11-2,0-82 2,0 0-2,2 81 3,2-5-3,-4-76 1,0 0-1,1 64 2,-2 0-2,1-64 1,0 0-1,-2 69 2,2 4-2,0-73 0,0 0 0,-2 74 1,-3-6-1,5-68 0,0 0 0,-6 64 0,3-14 0,3-50 0,0 0 0,-2 52 0,2 3 0,0-55 0,0 0 0,5 58 1,6-1-1,-11-57 1,0 0-1,14 55 1,2-10-1,-16-45 1,0 0-1,16 40 2,-2-7-2,-14-33 2,0 0-2,0 0-1277</inkml:trace>
  <inkml:trace contextRef="#ctx0" brushRef="#br0" timeOffset="265906.6916">25395 3726 247,'0'0'0,"0"0"0,0 0 0,0 0 6,0 0-6,0 0 7,0 0-7,0 0 24,0 0-24,0 0 24,0 0-24,0 0 41,0 0-41,0 0 41,0 0-41,0 0 40,0 0-40,0 0 41,21-9-41,-21 9 29,0 0-29,9 0 29,1 4-29,-10-4 26,0 0-26,14 1 27,4 3-27,-18-4 27,0 0-27,25 3 28,5-3-28,-30 0 26,0 0-26,30 4 26,3-4-26,-33 0 23,0 0-23,36 0 23,-1 0-23,-35 0 28,0 0-28,32 0 29,-6-4-29,-26 4 41,0 0-41,32-3 41,10-6-41,-42 9 45,0 0-45,48-8 46,1-3-46,-49 11 38,0 0-38,55-8 38,5 2-38,-60 6 36,0 0-36,62-3 36,-6-6-36,-56 9 21,0 0-21,59-10 21,2 1-21,-61 9 18,0 0-18,66-5 19,4-2-19,-70 7 13,0 0-13,73 0 13,-1 0-13,-72 0 8,0 0-8,69 0 8,-8-3-8,-61 3 6,0 0-6,69-2 6,9 2-6,-78 0 7,0 0-7,78 0 7,-2 2-7,-76-2 7,0 0-7,72 3 7,-2-3-7,-70 0 10,0 0-10,75 4 11,8-4-11,-83 0 12,0 0-12,82 3 13,-6-3-13,-76 0 13,0 0-13,74 2 14,-3 1-14,-71-3 12,0 0-12,74 0 13,4 0-13,-78 0 13,0 0-13,79-3 14,1 1-14,-80 2 12,0 0-12,72 0 12,-1-3-12,-71 3 11,0 0-11,70-4 11,8 1-11,-78 3 9,0 0-9,72-2 9,-3 2-9,-69 0 7,0 0-7,60 0 7,-16 0-7,-44 0 3,0 0-3,42 0 4,1 0-4,-43 0 2,0 0-2,49-4 2,9 4-2,-58 0 1,0 0-1,53-3 2,-10 6-2,-43-3 0,0 0 0,39 4 1,5-2-1,-44-2 0,0 0 0,39 3 0,-13 1 0,-26-4 0,0 0 0,21 3 0,-1-3 0,-20 0 0,0 0 0,17 0 1,1 0-1,-18 0 0,0 0 0,18 2 1,-4 1-1,-14-3 0,0 0 0,8 4 1,0-4-1,-8 0 1,0 0-1,7 0 2,1 0-2,-8 0 2,0 0-2,9 0 2,0 0-2,-9 0 1,0 0-1,7 0 2,-7 0-2,0 0 0,0 0 0,12 0 1,-3 0-1,-9 0 0,0 0 0,11 0 1,-1 0-1,-10 0 0,0 0 0,11 0 0,-2 3 0,-9-3 0,0 0 0,7 2 0,-7-2 0,0 0 0,0 0 0,7 7 0,-7-7 0,0 0-1,0 0 1,9 8 0,-2-4 0,-7-4-1,0 0 1,7 3 0,4 9 0,-11-12-1,0 0 1,12 13-1,0 0 1,-12-13 0,0 0 0,14 23 0,2 1 0,-16-24 0,0 0 0,16 24 1,-2 2-1,-14-26 0,0 0 0,13 31 1,1 2-1,-14-33 3,0 0-3,16 33 3,-4 2-3,-12-35 4,0 0-4,11 33 4,-4-6-4,-7-27 3,0 0-3,7 26 3,3 2-3,-10-28 3,0 0-3,11 31 4,-6-1-4,-5-30 2,0 0-2,2 36 3,0 9-3,-2-45 0,0 0 0,3 52 0,1 0 0,-4-52 0,0 0 0,3 53 0,1-1 0,-4-52-1,0 0 1,3 49-1,1-4 1,-4-45-2,0 0 2,3 47-1,-1 6 1,-2-53-3,0 0 3,2 57-2,1 11 2,-3-68-3,0 0 3,4 62-2,-4-3 2,0-59-2,0 0 2,2 54-1,3-2 1,-5-52-2,0 0 2,9 51-2,3 13 2,-12-64-2,0 0 2,14 70-1,0-1 1,-14-69-2,0 0 2,16 67-1,4-6 1,-20-61-2,0 0 2,17 59-1,-4 3 1,-13-62-1,0 0 1,10 69 0,1 9 0,-11-78 0,0 0 0,12 76 0,1-12 0,-13-64 0,0 0 0,7 63 1,-2-4-1,-5-59 0,0 0 0,4 64 1,-3 10-1,-1-74 1,0 0-1,6 76 1,8-7-1,-14-69 1,0 0-1,14 68 2,-4-11-2,-10-57 1,0 0-1,11 64 2,3 10-2,-14-74 1,0 0-1,12 77 2,-3 0-2,-9-77 2,0 0-2,6 71 2,-6-8-2,0-63 1,0 0-1,-2 64 2,-2 8-2,4-72 1,0 0-1,-1 80 2,2-6-2,-1-74 2,0 0-2,4 73 2,-1-9-2,-3-64 3,0 0-3,7 64 3,6 5-3,-13-69 2,0 0-2,14 76 2,-2 9-2,-12-85 4,0 0-4,13 76 4,4-12-4,-17-64 4,0 0-4,14 63 4,-7 4-4,-7-67 6,0 0-6,9 73 6,7 3-6,-16-76 4,0 0-4,14 75 4,-7-11-4,-7-64 4,0 0-4,6 57 5,-3 0-5,-3-57 3,0 0-3,4 64 3,4 7-3,-8-71 2,0 0-2,11 72 2,-2-6-2,-9-66 1,0 0-1,5 57 1,-1-5-1,-4-52 0,0 0 0,0 49 1,0 4-1,0-53 0,0 0 0,3 56 0,1-3 0,-4-53 0,0 0 0,2 56 0,-4-4 0,2-52 0,0 0 0,-4 48 1,1-6-1,3-42 0,0 0 0,-4 36 1,1-5-1,3-31 1,0 0-1,-4 33 1,-1 0-1,5-33 1,0 0-1,-7 36 2,1 4-2,6-40 1,0 0-1,-3 42 2,-1-3-2,4-39 1,0 0-1,-8 40 2,-5-4-2,13-36 1,0 0-1,-14 33 2,0-5-2,14-28 0,0 0 0,-12 24 1,1-8-1,11-16 0,0 0 0,-12 14 1,-8 1-1,20-15 2,0 0-2,-19 16 2,1-4-2,18-12 3,0 0-3,-23 14 3,-8 0-3,31-14 4,0 0-4,-38 12 4,1 0-4,37-12 4,0 0-4,-38 10 4,-3 1-4,41-11 4,0 0-4,-42 12 5,-3-4-5,45-8 4,0 0-4,-51 9 4,-7 0-4,58-9 2,0 0-2,-69 7 3,-7 0-3,76-7 2,0 0-2,-74 5 3,9 0-3,65-5 5,0 0-5,-72 3 6,-10 1-6,82-4 4,0 0-4,-84 0 4,-6 3-4,90-3 5,0 0-5,-90 2 6,7 0-6,83-2 6,0 0-6,-90 2 7,-14 1-7,104-3 6,0 0-6,-104 0 7,-1 2-7,105-2 6,0 0-6,-109 0 6,-13-2-6,122 2 5,0 0-5,-118-7 5,14 2-5,104 5 5,0 0-5,-110-12 5,-10 1-5,120 11 4,0 0-4,-118-10 5,11-2-5,107 12 3,0 0-3,-110-10 4,-12-1-4,122 11 5,0 0-5,-116-10 5,8 1-5,108 9 3,0 0-3,-106-9 4,-7 3-4,113 6 3,0 0-3,-105-2 3,18 2-3,87 0 2,0 0-2,-81 0 3,3-4-3,78 4 3,0 0-3,-69 2 3,8 8-3,61-10 1,0 0-1,0 0-1298</inkml:trace>
  <inkml:trace contextRef="#ctx0" brushRef="#br0" timeOffset="267016.663">25474 4589 707,'0'0'0,"0"0"0,0 0 0,0 0 17,0 0-17,0 0 18,0 0-18,0 0 47,0 0-47,0 0 48,0 0-48,0 0 48,0 0-48,0 0 49,20-3-49,-20 3 30,0 0-30,14 3 30,12 3-30,-26-6 15,0 0-15,35 7 16,11 1-16,-46-8 12,0 0-12,50 12 12,-1-3-12,-49-9 19,0 0-19,60 7 20,16-4-20,-76-3 15,0 0-15,88 6 15,13-3-15,-101-3 19,0 0-19,108 3 20,12-1-20,-120-2 24,0 0-24,125 7 24,4 2-24,-129-9 26,0 0-26,136 12 27,17 0-27,-153-12 24,0 0-24,161 12 24,1 0-24,-162-12 26,0 0-26,166 12 27,-4 4-27,-162-16 26,0 0-26,164 15 26,2 3-26,-166-18 28,0 0-28,177 17 28,6 6-28,-183-23 24,0 0-24,175 15 24,-14-3-24,-161-12 24,0 0-24,141 12 24,-21-1-24,-120-11 17,0 0-17,109 7 17,-8-7-17,-101 0 14,0 0-14,95-5 14,-5 1-14,-90 4 10,0 0-10,74-3 11,-24-3-11,-50 6 9,0 0-9,53-10 10,15-6-10,-68 16 9,0 0-9,75-13 9,0 4-9,-75 9 2,0 0-2,64-7 2,-29 4-2,-35 3-1,0 0 1,0 0-1205</inkml:trace>
  <inkml:trace contextRef="#ctx0" brushRef="#br0" timeOffset="269944.2204">26120 4110 1009,'0'0'0,"0"0"0,0 0 0,0 0 37,0 0-37,0 0 38,0 0-38,0 0 81,0 0-81,-19 16 81,8-4-81,11-12 83,0 0-83,-7 12 84,7 7-84,0-19 58,0 0-58,7 26 58,-2 14-58,-5-40 32,0 0-32,6 39 33,-5 10-33,-1-49 31,0 0-31,2 48 31,0-3-31,-2-45 28,0 0-28,3 40 28,-1-7-28,-2-33 28,0 0-28,0 24 29,0-8-29,0-16 32,0 0-32,-2 15 33,-6-2-33,8-13 32,0 0-32,-6 12 33,6-12-33,0 0 30,0 0-30,-5 5 30,5-5-30,0 0 25,0 0-25,-12-9 26,6-3-26,6 12 24,0 0-24,-3-28 25,1-13-25,2 41 24,0 0-24,2-61 24,3-15-24,-5 76 26,0 0-26,11-79 26,-1 9-26,-10 70 25,0 0-25,11-65 26,-2 6-26,-9 59 23,0 0-23,7-54 23,-2-3-23,-5 57 21,0 0-21,4-48 21,-1 11-21,-3 37 15,0 0-15,5-28 15,3 8-15,-8 20 8,0 0-8,7-16 8,1 4-8,-8 12 3,0 0-3,15-3 4,15-1-4,-30 4 2,0 0-2,33 7 2,2 9-2,-35-16 0,0 0 0,32 20 1,-7 8-1,-25-28 0,0 0 0,16 33 0,-7 0 0,-9-33 0,0 0 0,1 36 0,-6-5 0,5-31-1,0 0 1,-14 30-1,-9-3 1,23-27-2,0 0 2,-34 25-1,-1-5 1,35-20-3,0 0 3,-37 16-2,-2 0 2,39-16-2,0 0 2,-42 12-2,-4 0 2,46-12-2,0 0 2,-44 5-1,2 2 1,42-7-2,0 0 2,-39 2-1,7-2 1,32 0-1,0 0 1,-27-2 0,8-2 0,19 4 0,0 0 0,-14-3 0,14 3 0,0 0 0,0 0 0,-7 0 0,7 0 0,0 0 0,0 0 0,19 0 0,25-5 0,-44 5 0,0 0 0,52 0 0,1 5 0,-53-5 0,0 0 0,49 12 0,-3 4 0,-46-16-1,0 0 1,40 20 0,1 8 0,-41-28-1,0 0 1,37 33-1,2 7 1,-39-40-2,0 0 2,40 40-2,3 1 2,-43-41-3,0 0 3,42 37-3,-5-5 3,-37-32-3,0 0 3,34 32-3,-6-8 3,-28-24-6,0 0 6,21 24-6,-10 4 6,-1-4-1668</inkml:trace>
  <inkml:trace contextRef="#ctx0" brushRef="#br0" timeOffset="276012.4882">26627 4250 550,'0'0'0,"0"0"0,-25 24 0,25-24 13,0 0-13,-18 21 14,4-2-14,14-19 47,0 0-47,-11 21 48,6-4-48,5-17 51,0 0-51,-2 19 51,4-6-51,-2-13 59,0 0-59,4 12 60,3-9-60,-7-3 34,0 0-34,10 5 35,8-5-35,-18 0 35,0 0-35,25-5 36,8 2-36,-33 3 31,0 0-31,32-12 31,-9-1-31,-23 13 28,0 0-28,21-15 28,-5-9-28,-16 24 31,0 0-31,14-28 32,-7-5-32,-7 33 34,0 0-34,4-36 35,-4 11-35,0 25 31,0 0-31,-9-24 32,-3 3-32,12 21 29,0 0-29,-16-20 29,2 9-29,14 11 24,0 0-24,-13-5 25,1 5-25,12 0 17,0 0-17,-14 0 17,-6 9-17,20-9 12,0 0-12,-21 12 13,-2 7-13,23-19 12,0 0-12,-21 24 12,2 6-12,19-30 11,0 0-11,-15 32 11,5 3-11,10-35 10,0 0-10,-4 36 10,10-3-10,-6-33 8,0 0-8,16 30 8,6-3-8,-22-27 6,0 0-6,30 21 7,8-9-7,-38-12 8,0 0-8,42 7 8,11-7-8,-53 0 5,0 0-5,56-3 6,3-2-6,-3 1-1166</inkml:trace>
  <inkml:trace contextRef="#ctx0" brushRef="#br0" timeOffset="276264.8194">27128 4096 998,'0'0'0,"0"0"0,-7-3 0,7 3 1,0 0-1,-9-4 2,-3 4-2,12 0 1,0 0-1,-16 7 2,-6 2-2,22-9 25,0 0-25,-28 15 25,-5 6-25,33-21 33,0 0-33,-36 28 34,3 8-34,33-36 36,0 0-36,-27 45 36,8 0-36,19-45 40,0 0-40,-9 49 40,7-9-40,2-40 40,0 0-40,9 39 40,9-9-40,-18-30 40,0 0-40,25 24 40,6-5-40,-31-19 37,0 0-37,37 9 37,6-4-37,-43-5 17,0 0-17,40 0 18,-8-5-18,-32 5 2,0 0-2,32-16 2,10-12-2,1 2-1100</inkml:trace>
  <inkml:trace contextRef="#ctx0" brushRef="#br0" timeOffset="276851.1038">27262 4259 1054,'0'0'0,"0"0"0,-12 0 0,12 0 9,0 0-9,-9 0 10,2 3-10,7-3 20,0 0-20,-7 9 20,0-2-20,7-7 32,0 0-32,-6 14 33,3 5-33,3-19 24,0 0-24,-2 24 25,4-3-25,-2-21 23,0 0-23,9 19 24,-1-5-24,-8-14 24,0 0-24,20 15 24,8-8-24,-28-7 29,0 0-29,28 9 29,-3-9-29,-25 0 33,0 0-33,25 0 33,1-9-33,-26 9 30,0 0-30,25-19 31,1-14-31,-26 33 31,0 0-31,23-36 32,-7 0-32,-16 36 26,0 0-26,11-33 26,-8 2-26,-3 31 20,0 0-20,-5-28 21,-7 4-21,12 24 16,0 0-16,-18-18 17,-3 10-17,21 8 12,0 0-12,-25-4 12,-3 13-12,28-9 12,0 0-12,-35 15 12,-4 13-12,39-28 9,0 0-9,-34 36 10,11 9-10,23-45 7,0 0-7,-14 49 8,7-1-8,7-48 4,0 0-4,5 49 5,13-9-5,-18-40 4,0 0-4,32 33 5,14-9-5,-46-24 4,0 0-4,54 24 4,5-8-4,-59-16 2,0 0-2,53 8 3,-16-4-3,-37-4 7,0 0-7,38-7 7,12-11-7,-50 18 14,0 0-14,47-27 15,-4-6-15,-43 33 19,0 0-19,33-49 19,-10-6-19,-23 55 15,0 0-15,13-61 16,-12 10-16,-1 51 10,0 0-10,-3-42 10,-2 11-10,5 31 9,0 0-9,-9-21 9,-4 9-9,13 12 5,0 0-5,-12-5 6,3 5-6,9 0 4,0 0-4,-7 14 5,0 13-5,7-27 2,0 0-2,-5 44 3,1 9-3,4-53 0,0 0 0,0 64 1,4-3-1,-4-61 0,0 0 0,5 60 0,6-2 0,-11-58 0,0 0 0,14 64 0,2 0 0,-16-64-1,0 0 1,12 65 0,-7-13 0,-5-52-1,0 0 1,-3 45-1,-10-14 1,1 2-1427</inkml:trace>
  <inkml:trace contextRef="#ctx0" brushRef="#br0" timeOffset="277105.9786">27594 4190 964,'0'0'0,"0"0"0,24-7 0,-24 7 41,0 0-41,25-2 41,3-1-41,-28 3 70,0 0-70,37 3 70,11 6-70,-48-9 43,0 0-43,42 17 44,-13 11-44,-29-28 11,0 0-11,15 36 11,-11 4-11,-4-40 5,0 0-5,-9 48 5,-12-3-5,21-45 5,0 0-5,-32 44 5,-12-12-5,44-32 0,0 0 0,-46 25 0,6-5 0,40-20-4,0 0 4,-36 13-3,10-10 3,-1 0-921</inkml:trace>
  <inkml:trace contextRef="#ctx0" brushRef="#br0" timeOffset="277377.2598">28022 3759 785,'0'0'0,"0"0"0,0 0 0,0 0 0,0 0 0,-22 27 0,13 17 0,9-44 1,0 0-1,-4 50 1,8 10-1,-4-60 13,0 0-13,5 65 14,0-5-14,-5-60 26,0 0-26,6 64 27,1 5-27,-7-69 34,0 0-34,1 76 35,-4 1-35,3-77 39,0 0-39,-5 78 40,-2-14-40,7-64 31,0 0-31,-9 51 32,-4-6-32,13-45 15,0 0-15,0 0-760</inkml:trace>
  <inkml:trace contextRef="#ctx0" brushRef="#br0" timeOffset="277709.1231">27698 4283 807,'0'0'0,"0"0"0,35-40 0,-35 40 6,0 0-6,35-33 6,4 6-6,-39 27 12,0 0-12,39-21 13,-4 5-13,-35 16 13,0 0-13,34-13 13,-4 0-13,-30 13 20,0 0-20,39-6 21,12-3-21,-51 9 29,0 0-29,55 0 29,-3 3-29,-52-3 29,0 0-29,48 14 29,-7 9-29,-41-23 28,0 0-28,35 29 29,-7 11-29,-28-40 24,0 0-24,18 45 25,-11 0-25,-7-45 28,0 0-28,0 48 29,-4-4-29,4-44 30,0 0-30,-8 36 30,-5-8-30,13-28 25,0 0-25,-12 20 26,1-4-26,11-16 33,0 0-33,-7 9 34,7-9-34,0 0 33,0 0-33,0 0 33,0 0-33,0 0 30,0 0-30,0 0 30,0 0-30,0 0 25,0 0-25,6-28 26,1-20-26,0-1-1099</inkml:trace>
  <inkml:trace contextRef="#ctx0" brushRef="#br0" timeOffset="277849.5398">28374 4056 796,'0'0'0,"0"0"0,-2 6 0,2-6 10,0 0-10,-4 10 10,3 2-10,1-12 8,0 0-8,3 17 9,6 8-9,-9-25-2,0 0 2,12 27-1,2 13 1,1-4-563</inkml:trace>
  <inkml:trace contextRef="#ctx0" brushRef="#br0" timeOffset="278637.443">28515 4271 774,'0'0'0,"-7"3"0,-7-3 0,14 0-14,0 0 14,-16 6-13,0 4 13,16-10-34,0 0 34,-14 9-33,-6 6 33,20-15-1,0 0 1,-17 18 0,8 1 0,9-19 6,0 0-6,-5 24 6,3 5-6,2-29 29,0 0-29,2 25 30,3-1-30,-5-24 57,0 0-57,5 15 58,-1-6-58,-4-9 60,0 0-60,3 7 61,4-2-61,-7-5 66,0 0-66,11 0 67,1 0-67,-12 0 61,0 0-61,14-5 62,6-6-62,-20 11 55,0 0-55,26-24 56,11-17-56,-37 41 59,0 0-59,39-45 59,-4-2-59,-35 47 43,0 0-43,29-33 44,-12 12-44,-17 21 32,0 0-32,16-15 33,0 3-33,-16 12 28,0 0-28,19-9 29,-3 6-29,-16 3 15,0 0-15,18 3 15,3 6-15,-21-9 9,0 0-9,18 19 9,-8 10-9,-10-29 4,0 0-4,6 31 4,-5 6-4,-1-37 2,0 0-2,-1 29 2,-3-1-2,4-28 1,0 0-1,-2 21 1,2-2-1,0-19 1,0 0-1,2 12 1,0-7-1,-2-5 2,0 0-2,0 0 2,0 0-2,0 0 7,0 0-7,2 7 8,-2-7-8,0 0 14,0 0-14,7 1 15,-7-1-15,0 0 23,0 0-23,0 0 23,14-8-23,-14 8 20,0 0-20,12-9 21,1 1-21,-13 8 17,0 0-17,10-4 18,-10 4-18,0 0 11,0 0-11,9-7 11,-9 7-11,0 0 5,0 0-5,9-5 6,0 5-6,-9 0 3,0 0-3,10 3 3,1 10-3,-11-13 0,0 0 0,10 17 1,1-2-1,-11-15 0,0 0 0,12 13 0,2-1 0,-14-12-1,0 0 1,18 12 0,3-7 0,-21-5-5,0 0 5,30 7-5,9-2 5,-39-5-4,0 0 4,34 4-3,-15-4 3,-19 0-8,0 0 8,18-6-7,-1-1 7,-17 7-2,0 0 2,20-15-2,-4-11 2,-16 26 0,0 0 0,8-31 0,-8-2 0,0 33-2,0 0 2,-1-33-1,-1 10 1,2 23-5,0 0 5,0-13-4,-2 1 4,2 12-4,0 0 4,0 0-4,0 0 4,0 0-5,0 0 5,-5 12-5,7 1 5,-2-13-6,0 0 6,3 25-5,1 6 5,-4-31-5,0 0 5,5 33-4,4-6 4,-9-27-3,0 0 3,9 25-3,-2-5 3,-7-20-3,0 0 3,3 19-2,-3-5 2,0-14-2,0 0 2,-3 12-2,-8 4 2,1-4-1329</inkml:trace>
  <inkml:trace contextRef="#ctx0" brushRef="#br0" timeOffset="278789.0478">29092 4141 1087,'0'0'0,"0"0"0,7-15 0,-7 15 0,0 0 0,9-12 1,-2 3-1,-7 9 2,0 0-2,17 0 3,19 9-3,-36-9 1,0 0-1,37 15 2,-5 13-2,-32-28 1,0 0-1,24 33 2,-3 3-2,1 0-765</inkml:trace>
  <inkml:trace contextRef="#ctx0" brushRef="#br0" timeOffset="279162.768">29480 4210 796,'0'0'0,"0"0"0,-9-5 0,9 5 11,0 0-11,-8 0 12,-5 5-12,13-5 5,0 0-5,-14 13 5,-2 2-5,16-15 38,0 0-38,-16 21 38,0 0-38,16-21 57,0 0-57,-14 31 58,4 5-58,10-36 58,0 0-58,-4 37 59,8-1-59,-4-36 54,0 0-54,10 33 54,6-6-54,-16-27 44,0 0-44,20 28 45,3-7-45,-23-21 38,0 0-38,21 24 39,-4-3-39,-17-21 29,0 0-29,14 19 30,-3-2-30,-11-17 24,0 0-24,-2 16 25,-14-1-25,16-15 21,0 0-21,-28 9 21,-12-6-21,40-3 17,0 0-17,-45-3 17,0-9-17,45 12 16,0 0-16,-48-16 17,2-1-17,46 17 16,0 0-16,-41-19 16,11 2-16,30 17 13,0 0-13,-19-12 14,12-1-14,7 13 3,0 0-3,0-6 3,0 6-3,0 0 0,0 0 0,26-6 0,27-1 0,-1 2-1210</inkml:trace>
  <inkml:trace contextRef="#ctx0" brushRef="#br0" timeOffset="279449.3654">29720 4029 841,'0'0'0,"0"0"0,0 0 0,0 0 3,0 0-3,0 0 4,2 12-4,-2-12 1,0 0-1,-2 19 1,2 5-1,0-24 21,0 0-21,0 33 21,0 0-21,0-33 36,0 0-36,-3 43 37,-8 7-37,11-50 51,0 0-51,-11 56 51,3 4-51,8-60 50,0 0-50,-16 61 51,-11-13-51,27-48 43,0 0-43,-28 45 44,2-5-44,26-40 51,0 0-51,-20 40 51,10 1-51,10-41 43,0 0-43,0 40 43,14-3-43,-14-37 35,0 0-35,19 24 36,4-16-36,-23-8 16,0 0-16,30 4 17,11-8-17,-1-1-1101</inkml:trace>
  <inkml:trace contextRef="#ctx0" brushRef="#br0" timeOffset="279604.9613">29662 4375 1188,'0'0'0,"16"2"0,24 8 0,-40-10 0,0 0 0,52 12 0,1 5 0,-53-17-21,0 0 21,56 19-20,6 2 20,0-4-801</inkml:trace>
  <inkml:trace contextRef="#ctx0" brushRef="#br0" timeOffset="281009.7874">25656 6697 315,'0'0'0,"0"0"0,0 0 0,0 0 31,0 0-31,0 0 31,0 0-31,0 0 111,0 0-111,0 0 112,0 0-112,0 0 84,0 0-84,0 0 84,0 0-84,0 0 80,0 0-80,0 0 81,0 0-81,0 0 44,0 0-44,0 0 45,0 0-45,0 0 38,0 0-38,0 0 39,18 2-39,-18-2 32,0 0-32,38 3 32,12 1-32,-50-4 28,0 0-28,62 0 28,15 0-28,-77 0 26,0 0-26,90-4 26,4 4-26,-94 0 25,0 0-25,102 4 26,13-4-26,-115 0 24,0 0-24,113-4 25,-6 4-25,-107 0 24,0 0-24,110 4 25,10-4-25,-120 0 24,0 0-24,120-4 24,3-1-24,-123 5 22,0 0-22,129-3 22,5-1-22,-134 4 24,0 0-24,140-5 25,4 2-25,-144 3 24,0 0-24,145-7 25,0 2-25,-145 5 22,0 0-22,146 0 22,11 1-22,-157-1 22,0 0-22,152 7 23,-5-3-23,-147-4 20,0 0-20,137 5 21,-6 4-21,-131-9 21,0 0-21,125 10 22,4-7-22,-129-3 20,0 0-20,113 6 20,-14-3-20,-99-3 16,0 0-16,83 9 17,-20-6-17,-63-3 16,0 0-16,59 0 16,2-7-16,-61 7 14,0 0-14,50-3 14,-26 1-14,-24 2 10,0 0-10,11 0 11,-11 0-11,0 0 5,0 0-5,0 0-1394</inkml:trace>
  <inkml:trace contextRef="#ctx0" brushRef="#br0" timeOffset="284823.3292">26009 5003 863,'0'0'0,"0"0"0,0 0 0,0 0 59,0 0-59,0 0 59,0 0-59,0 0 112,0 0-112,10-17 113,-10 17-113,0 0 79,0 0-79,0 0 80,0 0-80,0 0 59,0 0-59,8 5 60,-3 7-60,-5-12 32,0 0-32,5 16 33,2 6-33,-7-22 28,0 0-28,9 26 28,2 7-28,-11-33 36,0 0-36,8 35 37,3-3-37,-11-32 34,0 0-34,12 32 35,4-3-35,-16-29 29,0 0-29,16 21 29,-5-11-29,-11-10 22,0 0-22,7 5 23,-7-5-23,0 0-1328</inkml:trace>
  <inkml:trace contextRef="#ctx0" brushRef="#br0" timeOffset="284981.9246">26058 4880 1009,'0'0'0,"0"0"0,0 0 0,0 0-1,0 0 1,9 9 0,-4-2 0,-5-7-2,0 0 2,7 12-2,-1 5 2,-1-1-693</inkml:trace>
  <inkml:trace contextRef="#ctx0" brushRef="#br0" timeOffset="285483.1044">26473 4795 975,'0'0'0,"0"0"0,0 0 0,0 0-7,0 0 7,0 0-7,23 28 7,-23-28-3,0 0 3,12 17-3,2 2 3,-14-19 21,0 0-21,15 23 21,-3 1-21,-12-24 56,0 0-56,10 26 57,-2 4-57,-8-30 76,0 0-76,8 31 77,3-5-77,-11-26 80,0 0-80,9 27 80,-4-2-80,-5-25 63,0 0-63,2 24 63,-2 7-63,0-31 51,0 0-51,0 33 52,-4-7-52,4-26 46,0 0-46,-5 22 46,3-8-46,2-14 39,0 0-39,-2 7 40,2-7-40,0 0 36,0 0-36,-3 9 36,3-9-36,0 0 28,0 0-28,-7-6 29,3-2-29,4 8 26,0 0-26,-7-16 27,-5-6-27,12 22 22,0 0-22,-18-26 23,-1-2-23,19 28 22,0 0-22,-23-24 23,-5 12-23,28 12 20,0 0-20,-32-7 21,-2 9-21,34-2 11,0 0-11,-31 10 12,4 9-12,27-19 6,0 0-6,-19 24 6,5 4-6,14-28 3,0 0-3,-4 26 3,13 5-3,-9-31 1,0 0-1,21 28 2,18-8-2,-39-20 1,0 0-1,49 16 1,6-7-1,-55-9 1,0 0-1,49 3 1,-13 1-1,-36-4 2,0 0-2,0 0-1580</inkml:trace>
  <inkml:trace contextRef="#ctx0" brushRef="#br0" timeOffset="286758.6921">25684 4920 964,'0'0'0,"0"0"0,0 0 0,0 0 27,0 0-27,0 0 27,0 0-27,0 0 80,0 0-80,0 0 80,0 0-80,0 0 70,0 0-70,0 0 71,0 0-71,0 0 43,0 0-43,0 0 44,0 0-44,0 0 31,0 0-31,20-2 31,-20 2-31,0 0 25,0 0-25,8 11 25,1-3-25,-9-8 24,0 0-24,14 12 24,6 1-24,-20-13 25,0 0-25,23 19 26,-4 5-26,-19-24 25,0 0-25,12 26 26,-3 1-26,-9-27 25,0 0-25,6 28 25,-6 8-25,0-36 24,0 0-24,-6 33 25,-1 0-25,7-33 24,0 0-24,-7 28 25,-3-4-25,10-24 27,0 0-27,-9 12 27,7 0-27,2-12 26,0 0-26,0 0 26,-5 7-26,5-7 28,0 0-28,0 0 28,0 0-28,0 0 27,0 0-27,-9-15 27,7-20-27,2 35 31,0 0-31,0-41 31,2-8-31,-2 49 29,0 0-29,3-45 29,4 9-29,-7 36 30,0 0-30,9-24 30,4 3-30,-13 21 28,0 0-28,19-19 29,18-9-29,-37 28 21,0 0-21,46-16 22,7 18-22,-53-2 19,0 0-19,0 0-1689</inkml:trace>
  <inkml:trace contextRef="#ctx0" brushRef="#br0" timeOffset="289732.4473">25896 5514 830,'0'0'0,"0"0"0,0 0 0,0 0 42,0 0-42,0-16 43,0 16-43,0 0 97,0 0-97,0-9 98,0 9-98,0 0 92,0 0-92,0 0 93,0 0-93,0 0 52,0 0-52,0 0 53,0 0-53,0 0 36,0 0-36,9 12 36,-4 11-36,-5-23 28,0 0-28,5 28 28,-1 3-28,-4-31 20,0 0-20,0 33 20,-2-6-20,2-27 16,0 0-16,0 25 17,4-5-17,-4-20 15,0 0-15,1 16 16,-1-7-16,0-9 13,0 0-13,2 6 14,-2-6-14,0 0 13,0 0-13,13 6 14,-3-10-14,-10 4 14,0 0-14,25-5 14,14-11-14,-39 16 13,0 0-13,38-19 13,-13 6-13,-25 13 19,0 0-19,20-13 20,-5-6-20,-15 19 17,0 0-17,15-15 17,-7 4-17,-8 11 17,0 0-17,6-6 17,-6 6-17,0 0 11,0 0-11,0 0 11,0 0-11,0 0 8,0 0-8,7-4 9,-7 4-9,0 0 4,0 0-4,12 7 4,4 14-4,-16-21 2,0 0-2,16 24 2,-2 0-2,-14-24 0,0 0 0,7 24 1,2-8-1,-9-16 0,0 0 0,9 14 0,1-4 0,-10-10 0,0 0 0,13 9 0,4-4 0,-17-5 0,0 0 0,20 7 0,-1-4 0,-19-3 0,0 0 0,27-3 1,6-2-1,-33 5 2,0 0-2,34-7 2,-15-2-2,-19 9 4,0 0-4,16-12 4,7-12-4,-23 24 7,0 0-7,19-23 7,-6 10-7,-13 13 9,0 0-9,10-16 9,-4 4-9,-6 12 7,0 0-7,3-16 7,-3 2-7,0 14 5,0 0-5,0-12 6,0 5-6,0 7 4,0 0-4,0 0 5,-18-6-5,18 6 3,0 0-3,-14 3 4,0 6-4,14-9 3,0 0-3,-14 13 3,0 5-3,14-18 2,0 0-2,-14 24 3,0 0-3,14-24 3,0 0-3,-11 28 3,4-4-3,7-24 2,0 0-2,-5 24 3,5-6-3,0-18 2,0 0-2,7 15 3,3-3-3,-10-12 3,0 0-3,13 9 3,-3-2-3,-10-7 3,0 0-3,11 3 4,5-1-4,-16-2 6,0 0-6,19-2 7,2-1-7,-21 3 7,0 0-7,22-10 8,-3-1-8,-19 11 9,0 0-9,18-12 10,-1-4-10,-17 16 11,0 0-11,14-19 11,-7 7-11,-7 12 12,0 0-12,4-8 13,-4 8-13,0 0 16,0 0-16,7-9 16,-7 9-16,0 0 12,0 0-12,5-3 13,-5 3-13,0 0 9,0 0-9,0 0 10,0 0-10,0 0 6,0 0-6,6 12 6,-3 7-6,-3-19 5,0 0-5,4 22 5,-3-3-5,-1-19 3,0 0-3,2 12 3,2 0-3,-4-12 2,0 0-2,5 7 2,2 2-2,-7-9 3,0 0-3,7 4 4,-7-4-4,0 0 4,0 0-4,13 5 4,-1-10-4,-12 5 4,0 0-4,19-7 4,6-2-4,-25 9 8,0 0-8,25-12 8,-8 3-8,-17 9 9,0 0-9,13-10 9,-3-2-9,-10 12 7,0 0-7,9-12 8,-2 6-8,-7 6 5,0 0-5,0 0 6,0 0-6,0 0 4,0 0-4,7-7 4,-7 7-4,0 0 3,0 0-3,0 0 4,9-3-4,-9 3 1,0 0-1,7 2 2,4 3-2,-11-5 0,0 0 0,12 7 0,2 1 0,-14-8 0,0 0 0,14 9 0,4 0 0,-18-9-1,0 0 1,19 7 0,3-4 0,-22-3-1,0 0 1,19 2 0,-3 1 0,-16-3-1,0 0 1,14 0 0,-5-3 0,-9 3 0,0 0 0,9-4 0,3 3 0,-12 1 0,0 0 0,12-7 0,-1 2 0,-11 5 1,0 0-1,7-9 1,-7 9-1,0 0 2,0 0-2,11-7 2,-11 7-2,0 0 3,0 0-3,10-9 3,-10 9-3,0 0 2,0 0-2,0 0 2,7 0-2,-7 0 0,0 0 0,0 0 1,13 0-1,-13 0 0,0 0 0,7 6 0,1 0 0,-8-6-1,0 0 1,15 9 0,-1-2 0,-14-7-2,0 0 2,21 5-2,11-5 2,-32 0-2,0 0 2,33 0-2,-6 0 2,-27 0-1,0 0 1,19-3-1,0 1 1,-19 2-1,0 0 1,16-2-1,-5 1 1,-11 1-1,0 0 1,7-4-1,-7 4 1,0 0-1,0 0 1,11-9 0,-11 9 0,0 0 0,0 0 0,10-6 0,-10 6 0,0 0 0,0 0 0,9-4 0,-9 4 0,0 0 0,0 0 0,11-5 0,-1 8 0,-10-3-1,0 0 1,13 2 0,-1 2 0,-12-4-1,0 0 1,12 3-1,-1 0 1,-11-3-1,0 0 1,14 4-1,0 5 1,-14-9-1,0 0 1,12 3-1,-3 2 1,-9-5-5,0 0 5,9 0-5,2 0 5,-11 0-11,0 0 11,10 0-11,1-3 11,-11 3-18,0 0 18,10-4-18,1 3 18,-11 1-19,0 0 19,11-9-19,-1 2 19,-10 7-23,0 0 23,11-9-23,-1-1 23,-10 10-22,0 0 22,6-5-21,-1-4 21,-5 9-18,0 0 18,0 0-18,0 0 18,0 0-12,0 0 12,7-7-11,-7 7 11,0 0-7,0 0 7,0 0-7,0 0 7,0 0-4,0 0 4,0 0-4,9-5 4,-9 5-3,0 0 3,0 0-3,17-3 3,-17 3-3,0 0 3,16 0-2,-2 0 2,-14 0-4,0 0 4,20-4-3,12-5 3,-32 9-5,0 0 5,31-12-4,-11 0 4,-20 12-4,0 0 4,12-12-4,-3-5 4,-9 17-3,0 0 3,2-19-3,-11-2 3,9 21-1,0 0 1,-18-16-1,-10 10 1,28 6 0,0 0 0,-37 1 0,-5 8 0,42-9 0,0 0 0,-39 17 0,12 11 0,27-28 0,0 0 0,-21 29 0,4 8 0,17-37 0,0 0 0,-11 36 1,11-1-1,0-35 0,0 0 0,11 32 1,8-4-1,-19-28 1,0 0-1,33 24 1,19 1-1,-52-25 1,0 0-1,61 26 2,12 8-2,-73-34 3,0 0-3,0 0-1448</inkml:trace>
  <inkml:trace contextRef="#ctx0" brushRef="#br0" timeOffset="307402.8176">26226 7097 796,'0'0'0,"0"0"0,0 0 0,0 0 28,0 0-28,0 0 29,0 0-29,0 0 105,0 0-105,0 0 106,0 0-106,0 0 110,0 0-110,0 0 110,0 0-110,0 0 86,0 0-86,0 0 87,-2-19-87,2 19 54,0 0-54,0 0 55,-12 0-55,12 0 48,0 0-48,-9 5 48,-7 6-48,16-11 47,0 0-47,-25 17 47,-10 11-47,35-28 43,0 0-43,-33 29 43,3 6-43,30-35 38,0 0-38,-25 36 39,9 4-39,16-40 30,0 0-30,-5 38 30,8-4-30,-3-34 22,0 0-22,11 30 23,6-2-23,-17-28 20,0 0-20,23 17 20,6-7-20,-29-10 10,0 0-10,33 2 11,10-7-11,-43 5 6,0 0-6,44-16 7,0-5-7,0 1-1514</inkml:trace>
  <inkml:trace contextRef="#ctx0" brushRef="#br0" timeOffset="308108.369">26367 6891 774,'0'0'0,"0"0"0,0 0 0,0 0 4,0 0-4,0 0 4,0 0-4,0 0 18,0 0-18,0 0 19,0 0-19,0 0 22,0 0-22,28-3 23,-10 6-23,-18-3 25,0 0-25,16 9 25,-4 5-25,-12-14 52,0 0-52,7 22 52,-7 6-52,0-28 89,0 0-89,-3 36 90,-6 6-90,9-42 86,0 0-86,-14 36 87,-4-3-87,18-33 89,0 0-89,-12 31 90,8-2-90,4-29 71,0 0-71,2 25 71,5-10-71,-7-15 59,0 0-59,9 12 60,0-3-60,-9-9 50,0 0-50,7 7 50,-7-7-50,0 0 38,0 0-38,14-4 39,2-2-39,-16 6 41,0 0-41,16-9 42,-2 0-42,-14 9 40,0 0-40,10-8 41,1 1-41,-11 7 31,0 0-31,11-6 32,-3-2-32,-8 8 28,0 0-28,7-7 29,-7 7-29,0 0 24,0 0-24,8-9 24,-8 9-24,0 0 14,0 0-14,0 0 15,7 0-15,-7 0 12,0 0-12,7 9 13,5 3-13,-12-12 7,0 0-7,14 16 8,-2 4-8,-12-20 3,0 0-3,9 19 3,-5 2-3,-4-21 0,0 0 0,3 14 1,1-4-1,-4-10 1,0 0-1,5 12 1,4 1-1,-9-13 1,0 0-1,11 8 2,-3-3-2,-8-5 0,0 0 0,15-1 1,15-10-1,-30 11 0,0 0 0,33-14 0,-5-1 0,1-4-1741</inkml:trace>
  <inkml:trace contextRef="#ctx0" brushRef="#br0" timeOffset="308949.3076">26861 7190 1513,'0'0'0,"0"0"0,4-12 0,-4 12 2,0 0-2,0 0 2,2-8-2,-2 8 23,0 0-23,0 0 24,0 0-24,0 0 37,0 0-37,0 0 37,-8 5-37,8-5 33,0 0-33,-8 5 33,1 5-33,7-10 30,0 0-30,-4 9 30,1 3-30,3-12 28,0 0-28,-2 12 29,2 0-29,0-12 29,0 0-29,5 9 30,4 0-30,-9-9 27,0 0-27,12 7 28,1-4-28,-13-3 21,0 0-21,21 2 22,9-2-22,-30 0 24,0 0-24,28-2 24,-10-1-24,-18 3 17,0 0-17,17-9 17,6-7-17,-23 16 8,0 0-8,20-20 8,-8 4-8,-12 16 3,0 0-3,5-21 4,-6-3-4,1 24 1,0 0-1,-4-22 2,2 10-2,2 12 1,0 0-1,-3-11 1,-6-1-1,9 12 0,0 0 0,-11-12 1,1 5-1,10 7 0,0 0 0,-14 0 0,-6 7 0,20-7 0,0 0 0,-24 14 0,-1 7 0,25-21 0,0 0 0,-25 24 0,-1 2 0,26-26 0,0 0 0,-22 29 0,7 1 0,15-30 0,0 0 0,-9 36 0,5 7 0,4-43 0,0 0 0,7 40 0,11-7 0,-18-33 0,0 0 0,25 28 0,6-11 0,-31-17-1,0 0 1,39 12 0,7-5 0,-46-7 0,0 0 0,42 0 0,-8-11 0,-34 11 0,0 0 0,35-22 1,9-14-1,-44 36 2,0 0-2,45-40 2,-8-5-2,-37 45 4,0 0-4,28-36 5,-7 11-5,-21 25 0,0 0 0,16-19 1,-6-2-1,-10 21 0,0 0 0,8-22 0,-7 8 0,-1 14 0,0 0 0,-7-7 0,-7 4 0,14 3 0,0 0 0,-18 7 0,1 5 0,17-12 0,0 0 0,-16 19 0,0 5 0,16-24 0,0 0 0,-11 29 0,6 4 0,5-33 0,0 0 0,0 37 0,5 2 0,-5-39 0,0 0 0,13 33 0,4-12 0,-17-21 0,0 0 0,23 12 0,7-5 0,-30-7 0,0 0 0,37 0 0,4-15 0,-41 15 1,0 0-1,41-25 1,-3-8-1,-38 33 2,0 0-2,32-43 3,-7 2-3,-25 41 1,0 0-1,26-45 2,10-2-2,-36 47 0,0 0 0,28-42 1,-14 11-1,-14 31-2,0 0 2,11-24-1,-4 7 1,-7 17-3,0 0 3,5-19-3,-1 1 3,-4 18-5,0 0 5,-4-12-4,-5 12 4,9 0-3,0 0 3,-12 7-2,-4 14 2,16-21-2,0 0 2,-12 24-1,8 6 1,4-30-1,0 0 1,2 31-1,0-5 1,-2-26-1,0 0 1,5 31 0,2-3 0,-7-28 0,0 0 0,7 29 0,0-5 0,-7-24 0,0 0 0,9 19 0,3-5 0,-12-14 0,0 0 0,14 7 0,-1-10 0,-13 3 0,0 0 0,26-13 0,18-7 0,0-5-1504</inkml:trace>
  <inkml:trace contextRef="#ctx0" brushRef="#br0" timeOffset="309203.1496">28030 6933 1143,'0'0'0,"0"0"0,-9 3 0,9-3 0,0 0 0,-13 5 1,-1 7-1,14-12-1,0 0 1,-19 19 0,-8 7 0,27-26 16,0 0-16,-28 32 16,-2-5-16,30-27 34,0 0-34,-32 24 34,-1-3-34,33-21 45,0 0-45,-28 18 46,12 1-46,16-19 45,0 0-45,-9 17 45,5-2-45,4-15 46,0 0-46,2 16 46,2-9-46,-4-7 43,0 0-43,7 9 44,5 3-44,-12-12 38,0 0-38,23 15 38,9 8-38,-32-23 36,0 0-36,33 26 36,-3 7-36,-30-33 40,0 0-40,29 36 40,6-3-40,-35-33 37,0 0-37,0 0-1341</inkml:trace>
  <inkml:trace contextRef="#ctx0" brushRef="#br0" timeOffset="309865.0682">27978 7154 1020,'0'0'0,"0"0"0,0 0 0,0 0 27,0 0-27,0 0 27,0 0-27,0 0 66,0 0-66,0 0 66,0 0-66,0 0 60,0 0-60,0 0 60,29 2-60,-29-2 41,0 0-41,23 10 42,8 11-42,-31-21 25,0 0-25,34 19 25,-4 4-25,-30-23 23,0 0-23,26 19 24,-3 0-24,-23-19 25,0 0-25,16 20 25,-9 1-25,-7-21 24,0 0-24,-2 21 25,-6-6-25,8-15 22,0 0-22,-18 4 23,-7-4-23,25 0 20,0 0-20,-30-12 21,-2-9-21,32 21 28,0 0-28,-24-28 29,11-3-29,13 31 38,0 0-38,-3-29 39,5 5-39,-2 24 40,0 0-40,14-25 41,16-6-41,-30 31 35,0 0-35,37-29 35,-2 8-35,-35 21 23,0 0-23,39-12 24,14 8-24,-53 4 16,0 0-16,49 0 16,-17 4-16,-32-4 7,0 0-7,25 10 7,-1 9-7,-24-19-1,0 0 1,23 21 0,-3 7 0,-20-28-12,0 0 12,12 27-12,-7-6 12,1 3-1473</inkml:trace>
  <inkml:trace contextRef="#ctx0" brushRef="#br0" timeOffset="310962.629">28458 7208 1166,'0'0'0,"0"0"0,0 0 0,0 0-2,0 0 2,0 0-1,-10-5 1,10 5-12,0 0 12,-13 3-11,1 6 11,12-9 7,0 0-7,-11 12 8,3-4-8,8-8 42,0 0-42,-9 13 42,2 6-42,7-19 76,0 0-76,-4 24 76,4 5-76,0-29 83,0 0-83,6 31 84,2 2-84,-8-33 61,0 0-61,13 26 62,-1-3-62,-12-23 47,0 0-47,11 14 48,-4-4-48,-7-10 40,0 0-40,5 5 40,-5-5-40,0 0 30,0 0-30,7 4 30,-5-13-30,-2 9 22,0 0-22,2-19 23,-4-14-23,2 33 17,0 0-17,-4-36 18,-3-1-18,7 37 14,0 0-14,-7-33 14,2 9-14,5 24 10,0 0-10,-4-15 11,4 3-11,0 12 8,0 0-8,2-9 8,-2 9-8,0 0 6,0 0-6,9-12 7,2 5-7,-11 7 3,0 0-3,17-5 3,15-4-3,-32 9 1,0 0-1,39-3 2,7-6-2,-46 9 0,0 0 0,40-4 1,-13 1-1,-27 3 0,0 0 0,17-3 0,-4 1 0,-13 2 0,0 0 0,10-4 0,-10 4 0,0 0-1,0 0 1,9 0-1,-9 0 1,0 0-1,0 0 1,0 0-1,7-3 1,-7 3-2,0 0 2,0 0-1,-12 0 1,12 0-2,0 0 2,-18 3-1,-5 11 1,23-14-1,0 0 1,-23 19 0,6 5 0,17-24 0,0 0 0,-11 25 0,8 6 0,3-31 0,0 0 0,3 33 0,4 0 0,-7-33 0,0 0 0,14 24 1,4-5-1,-18-19 1,0 0-1,19 17 1,1-5-1,-20-12 1,0 0-1,16 9 2,-6-6-2,-10-3 2,0 0-2,11-5 3,3-7-3,-14 12 6,0 0-6,19-24 7,1-12-7,-20 36 9,0 0-9,12-39 10,-12 10-10,0 29 10,0 0-10,-9-28 10,-5 8-10,14 20 8,0 0-8,-16-19 9,0 1-9,16 18 5,0 0-5,-12-12 6,1 3-6,11 9 4,0 0-4,-5-8 5,5 8-5,0 0 2,0 0-2,2-7 3,-2 7-3,0 0 2,0 0-2,14-4 2,25 1-2,-39 3 1,0 0-1,44-2 1,-9-1-1,-35 3 0,0 0 0,27-5 0,-8 3 0,-19 2 0,0 0 0,20-2 0,6-1 0,-26 3 0,0 0 0,23 0 0,-12 0 0,-11 0 0,0 0 0,0 0 0,0 0 0,0 0 0,0 0 0,7 0 0,-7 0 0,0 0 0,0 0 0,7 0 0,-4 7 0,-3-7 0,0 0 0,5 10 0,-1 6 0,-4-16-1,0 0 1,5 19 0,-1 1 0,-4-20-1,0 0 1,0 25 0,-2-1 0,2-24-2,0 0 2,0 17-1,4 2 1,-4-19-4,0 0 4,5 16-3,2-8 3,-7-8-5,0 0 5,7 6-4,0-3 4,-7-3-4,0 0 4,0 0-3,11-2 3,-11 2-3,0 0 3,16-12-3,17-16 3,-33 28 0,0 0 0,32-27 0,-11 6 0,-21 21 1,0 0-1,19-16 1,3-1-1,-22 17 4,0 0-4,19-15 4,-10 4-4,-9 11 7,0 0-7,5-10 8,-5 10-8,0 0 10,0 0-10,4-7 10,-4 7-10,0 0 8,0 0-8,10 0 9,4 0-9,-14 0 4,0 0-4,16 3 4,4 3-4,-20-6 2,0 0-2,19 12 2,-1 3-2,-18-15 1,0 0-1,12 18 2,-3-3-2,-9-15 2,0 0-2,9 16 2,3-4-2,-12-12 2,0 0-2,12 7 2,-4 1-2,-8-8 2,0 0-2,19 2 2,22 2-2,-1-1-1620</inkml:trace>
  <inkml:trace contextRef="#ctx0" brushRef="#br0" timeOffset="311772.954">29339 7305 1054,'0'0'0,"0"0"0,0 0 0,0 0 13,0 0-13,0 0 13,0 0-13,0 0 44,0 0-44,0 0 44,0 0-44,0 0 64,0 0-64,0 0 64,0 0-64,0 0 46,0 0-46,28-26 46,-1-2-46,-27 28 28,0 0-28,28-31 29,-3 10-29,-25 21 26,0 0-26,26-21 26,8 6-26,-34 15 22,0 0-22,28-18 23,-10 6-23,-18 12 22,0 0-22,10-7 22,-10 7-22,0 0 22,0 0-22,11-5 23,-4 5-23,-7 0 22,0 0-22,9 0 23,3 5-23,-12-5 23,0 0-23,16 13 24,1 11-24,-17-24 26,0 0-26,13 29 26,-11 6-26,-2-35 25,0 0-25,-2 40 26,0 5-26,2-45 28,0 0-28,0 39 28,0 3-28,0-42 22,0 0-22,2 33 22,1-11-22,-3-22 18,0 0-18,4 18 18,-1-13-18,1 2-1412</inkml:trace>
  <inkml:trace contextRef="#ctx0" brushRef="#br0" timeOffset="313826.1276">29980 7154 729,'0'0'0,"0"0"0,0 0 0,0 0 23,0 0-23,17-10 23,-17 10-23,0 0 113,0 0-113,9-2 114,-9 2-114,0 0 140,0 0-140,2-7 140,-4-2-140,2 9 94,0 0-94,-3-8 95,-6 4-95,9 4 55,0 0-55,-16-3 56,-7 6-56,23-3 39,0 0-39,-28 9 39,-4 7-39,32-16 43,0 0-43,-32 24 44,4 0-44,28-24 51,0 0-51,-27 28 51,6 5-51,21-33 43,0 0-43,-14 31 44,5 7-44,9-38 33,0 0-33,-5 34 34,3-4-34,2-30 24,0 0-24,0 17 25,6-5-25,-6-12 18,0 0-18,0 0 19,8 7-19,-8-7 13,0 0-13,7-7 13,9-7-13,-16 14 9,0 0-9,29-27 10,6-13-10,-35 40 7,0 0-7,33-38 7,-6 7-7,-27 31 2,0 0-2,23-25 3,1 5-3,-24 20 0,0 0 0,22-16 1,-8 7-1,-14 9 0,0 0 0,9-10 0,-2 0 0,-7 10 0,0 0 0,5-7 0,-5 7 0,0 0 0,0 0 0,7-9 0,-7 9 0,0 0 0,0 0 0,0 0 0,0 0 0,0 0 0,0 0 0,-5 12 1,-4 4-1,9-16 1,0 0-1,-7 17 1,9-1-1,-2-16 1,0 0-1,7 14 2,1-1-2,-8-13 2,0 0-2,13 14 3,-1-2-3,-12-12 3,0 0-3,14 11 4,0-3-4,-14-8 7,0 0-7,13 2 8,-4-2-8,-9 0 12,0 0-12,8-2 12,7-6-12,-15 8 1,0 0-1,19-16 2,4-12-2,-23 28-1,0 0 1,18-29 0,-10 7 0,-8 22-6,0 0 6,4-18-5,-6-1 5,2 19-14,0 0 14,-2-12-13,4 7 13,-2 5-17,0 0 17,0 0-16,0 0 16,0 0-14,0 0 14,0 0-13,0 0 13,0 0-9,0 0 9,9 5-9,-2 11 9,-7-16-6,0 0 6,7 15-5,0 6 5,-7-21-2,0 0 2,7 17-2,0 2 2,-7-19-1,0 0 1,6 16 0,-3 0 0,-3-16 0,0 0 0,4 13 1,1-4-1,-5-9 2,0 0-2,7 7 3,-7-7-3,0 0 5,0 0-5,16 0 5,9-12-5,-25 12 9,0 0-9,30-17 9,1-6-9,-31 23 10,0 0-10,27-29 10,-6-8-10,-21 37 13,0 0-13,19-40 14,-5 8-14,-14 32 11,0 0-11,11-28 11,-7 4-11,-4 24 7,0 0-7,1-16 7,3 7-7,-4 9 5,0 0-5,7-3 6,4 6-6,-11-3 0,0 0 0,15 16 1,7 17-1,-22-33 0,0 0 0,0 0-1598</inkml:trace>
  <inkml:trace contextRef="#ctx0" brushRef="#br0" timeOffset="315209.0307">30698 7182 886,'0'0'0,"0"0"0,0 0 0,0 0 42,0 0-42,12-28 43,-8 18-43,-4 10 105,0 0-105,1-9 105,-1 0-105,0 9 105,0 0-105,-1-8 106,-3-4-106,4 12 79,0 0-79,-7-9 80,-3 2-80,10 7 51,0 0-51,-15-3 51,-2 6-51,17-3 40,0 0-40,-20 5 40,-3 7-40,23-12 32,0 0-32,-21 16 33,4 3-33,17-19 31,0 0-31,-16 16 31,0 1-31,16-17 23,0 0-23,-13 17 24,6-1-24,7-16 20,0 0-20,-3 15 21,1-3-21,2-12 18,0 0-18,0 9 19,4-2-19,-4-7 15,0 0-15,0 0 16,8 5-16,-8-5 13,0 0-13,15 0 14,8-3-14,-23 3 13,0 0-13,28-5 14,-2-4-14,-26 9 6,0 0-6,23-12 7,-3-4-7,-20 16 3,0 0-3,17-8 4,-6-5-4,-11 13 2,0 0-2,7-8 2,-4 1-2,-3 7 2,0 0-2,0 0 2,7-9-2,-7 9 2,0 0-2,0 0 2,0 0-2,0 0 2,0 0-2,0 0 2,0 0-2,0 0 3,0 0-3,-5 9 3,7 3-3,-2-12 3,0 0-3,3 12 4,3 0-4,-6-12 3,0 0-3,9 12 4,6 4-4,-15-16 3,0 0-3,22 12 3,4-3-3,-26-9 3,0 0-3,35 5 3,11-3-3,-46-2 3,0 0-3,44-2 3,-17 0-3,-27 2 4,0 0-4,26-12 4,13-12-4,-39 24 4,0 0-4,35-28 5,-12-1-5,-23 29 1,0 0-1,13-28 1,-10-5-1,-3 33 0,0 0 0,-1-31 1,-5 7-1,6 24 0,0 0 0,-7-19 0,-2 8 0,9 11 0,0 0 0,-10-3 1,-1 5-1,11-2 0,0 0 0,-10 7 1,-3 8-1,13-15 1,0 0-1,-10 21 2,3-4-2,7-17 2,0 0-2,-4 19 3,2 5-3,2-24 2,0 0-2,-1 21 2,-1-2-2,2-19 2,0 0-2,0 16 2,3-2-2,-3-14 1,0 0-1,2 10 1,-2 2-1,0-12 1,0 0-1,0 0-1579</inkml:trace>
  <inkml:trace contextRef="#ctx0" brushRef="#br0" timeOffset="315351.3195">31058 6723 1390,'0'0'0,"0"0"0,0 0 0,0 0 27,0 0-27,0 0 27,0 0-27,0 0 14,0 0-14,0 33 14,9-5-14,-1-1-1044</inkml:trace>
  <inkml:trace contextRef="#ctx0" brushRef="#br0" timeOffset="315598.7757">31289 6561 1211,'0'0'0,"0"0"0,-18 20 0,18-20-2,0 0 2,-14 19-2,-2 11 2,16-30 5,0 0-5,-14 27 6,2 10-6,12-37 25,0 0-25,-11 33 25,4 6-25,7-39 39,0 0-39,-2 45 39,6 9-39,-4-54 53,0 0-53,5 59 54,1-9-54,-6-50 46,0 0-46,3 50 47,-5-3-47,2-47 38,0 0-38,2 36 38,7-13-38,0 1-1157</inkml:trace>
  <inkml:trace contextRef="#ctx0" brushRef="#br0" timeOffset="315883.9439">31600 6552 1199,'0'0'0,"0"0"0,-18 14 0,18-14 23,0 0-23,-12 19 23,3 10-23,9-29 45,0 0-45,-11 35 46,-6 1-46,17-36 77,0 0-77,-20 36 77,-1 9-77,21-45 53,0 0-53,-18 51 53,6 9-53,12-60 43,0 0-43,-4 63 44,8-1-44,-4-62 42,0 0-42,12 57 42,9-10-42,-21-47 32,0 0-32,23 33 32,-3-9-32,-20-24 23,0 0-23,33 15 24,24 3-24,-2-3-1349</inkml:trace>
  <inkml:trace contextRef="#ctx0" brushRef="#br0" timeOffset="316139.9765">32099 6593 1379,'0'0'0,"0"0"0,-7 0 0,7 0 40,0 0-40,0 0 41,-7 0-41,7 0 76,0 0-76,-2 13 77,-1 11-77,3-24 55,0 0-55,-4 29 56,1 8-56,3-37 36,0 0-36,0 43 36,1 9-36,-1-52 31,0 0-31,0 62 32,-3 21-32,3-83 34,0 0-34,-7 78 34,-2-5-34,9-73 33,0 0-33,-14 64 34,-6-16-34,20-48 27,0 0-27,-30 43 28,-14 2-28,44-45 21,0 0-21,0 0-1493</inkml:trace>
  <inkml:trace contextRef="#ctx0" brushRef="#br0" timeOffset="321064.0044">26113 7590 785,'0'0'0,"0"0"0,0 0 0,0 0 18,0 0-18,0 0 19,0 0-19,0 0 51,0 0-51,0 0 52,18-3-52,-18 3 83,0 0-83,7 8 84,5 13-84,-12-21 90,0 0-90,9 28 91,-6 6-91,-3-34 48,0 0-48,-3 42 48,-1 13-48,4-55 52,0 0-52,-3 58 53,1-1-53,2-57 43,0 0-43,-2 43 43,2-12-43,0-31 40,0 0-40,2 24 41,0-6-41,-2-18 40,0 0-40,3 12 40,1-4-40,-4-8 37,0 0-37,0 0 37,3 9-37,-3-9 35,0 0-35,0 0 35,7 2-35,-7-2 36,0 0-36,8-7 37,7-9-37,-15 16 34,0 0-34,20-21 35,-3-1-35,-17 22 34,0 0-34,16-21 34,-3 4-34,-13 17 30,0 0-30,12-16 30,2 4-30,-14 12 25,0 0-25,23-10 26,12 5-26,-35 5 19,0 0-19,39 0 20,-7 5-20,-32-5 9,0 0-9,26 15 9,-1 13-9,-25-28 4,0 0-4,16 26 4,-14 0-4,-2-26 3,0 0-3,-14 21 4,-16-7-4,30-14 3,0 0-3,-39 13 3,-5 0-3,44-13 1,0 0-1,-39 10 1,5-3-1,34-7 0,0 0 0,-30 3 1,4-3-1,26 0 1,0 0-1,-18-3 1,13 1-1,5 2 1,0 0-1,0 0 2,0 0-2,0 0 2,0 0-2,9-7 3,23-5-3,-32 12 3,0 0-3,42-12 4,14-5-4,-56 17 1,0 0-1,59-12 2,-8 5-2,-51 7 1,0 0-1,49-12 2,-8 1-2,-41 11 0,0 0 0,35-10 1,-10 1-1,-25 9 0,0 0 0,23-10 0,0-2 0,-23 12-2,0 0 2,21-14-1,-5 2 1,-16 12-6,0 0 6,10-11-5,-3 3 5,-7 8-7,0 0 7,4-9-7,-1 0 7,-3 9-8,0 0 8,0 0-7,-8-3 7,8 3-6,0 0 6,-14 9-5,-4 6 5,18-15-3,0 0 3,-20 24-2,-1-1 2,21-23-1,0 0 1,-17 26-1,6-4 1,11-22 0,0 0 0,-9 23 0,6-4 0,3-19 0,0 0 0,0 17 1,3-1-1,-3-16 1,0 0-1,6 14 2,1-1-2,-7-13 2,0 0-2,14 12 3,7 1-3,-21-13 5,0 0-5,26 8 5,1-4-5,-27-4 5,0 0-5,28-2 6,6-3-6,-34 5 6,0 0-6,31-12 7,-6 0-7,-25 12 7,0 0-7,19-16 7,-3-5-7,-16 21 3,0 0-3,7-27 4,-12-3-4,5 30 1,0 0-1,-10-28 2,-1 1-2,11 27 0,0 0 0,-11-18 1,3 3-1,8 15 0,0 0 0,-8-12 0,5 3 0,3 9 0,0 0 0,0-9 0,0 9 0,0 0 0,0 0 0,12-3 0,9 0 0,-21 3 0,0 0 0,34 0 0,5 5 0,-39-5 0,0 0 0,42 10 0,-1-1 0,-41-9 0,0 0 0,32 8 0,-15-4 0,-17-4-1,0 0 1,14 3 0,4-1 0,-18-2-1,0 0 1,16 2-1,-7 0 1,-9-2-2,0 0 2,0 0-1,7 0 1,-7 0-2,0 0 2,0 0-1,0 0 1,0 0-1,0 0 1,0 0 0,-11-2 0,11 2-1,0 0 1,-14 5 0,-4 7 0,18-12 0,0 0 0,-15 12 0,2 9 0,13-21-1,0 0 1,-7 22 0,4-1 0,3-21-1,0 0 1,0 18 0,3-3 0,-3-15-1,0 0 1,7 12-1,4 0 1,-11-12-1,0 0 1,12 12-1,2-5 1,-14-7-1,0 0 1,13 7-1,-5-2 1,-8-5-1,0 0 1,7 6 0,-7-6 0,0 0-1,0 0 1,15-6 0,-8 3 0,-7 3 0,0 0 0,8-12 0,-4-16 0,-4 28 0,0 0 0,-5-31 0,-8 5 0,13 26 0,0 0 0,-12-21 0,5 6 0,7 15 0,0 0 0,-4-14 0,1 2 0,3 12 0,0 0 0,-2-9 0,2 4 0,0 5-1,0 0 1,0 0-1,5-12 1,-5 12-2,0 0 2,9-7-1,9 2 1,-18 5-3,0 0 3,32-12-2,14 0 2,-46 12-6,0 0 6,51-18-5,0 4 5,-51 14-7,0 0 7,48-12-6,-13 7 6,-35 5-9,0 0 9,23-7-8,-6 2 8,-17 5-7,0 0 7,15-5-6,0-2 6,-15 7-4,0 0 4,11-5-4,-4 5 4,-7 0-3,0 0 3,0 0-3,0 0 3,0 0-3,0 0 3,9 0-2,-9 0 2,0 0-3,0 0 3,0 0-3,0 0 3,0 0-3,0 0 3,7 0-2,-7 0 2,0 0-4,0 0 4,7 0-3,0 0 3,-7 0-3,0 0 3,7 5-3,0 7 3,-7-12-4,0 0 4,5 16-3,-3 4 3,-2-20-4,0 0 4,2 18-4,0 1 4,-2-19-5,0 0 5,-2 17-5,-7-1 5,9-16-5,0 0 5,-9 12-4,4-7 4,5-5-3,0 0 3,0 0-3,0 0 3,0 0-3,0 0 3,-2 7-2,2-7 2,0 0-1,0 0 1,0 0 0,0 0 0,0 0 0,0 0 0,0 0 0,0 0 0,0 0 1,0 0-1,6-7 1,-6 7-1,0 0 5,0 0-5,0-11 5,1 5-5,-1 6 13,0 0-13,4-6 13,1-6-13,-5 12 14,0 0-14,5-10 14,1-1-14,-6 11 15,0 0-15,5-6 16,-5 6-16,0 0-1606</inkml:trace>
  <inkml:trace contextRef="#ctx0" brushRef="#br0" timeOffset="321874.7726">27580 7704 763,'0'0'0,"-8"-1"0,-11-3 0,19 4 66,0 0-66,-18-7 67,11 6-67,7 1 75,0 0-75,0 0 76,0-7-76,0 7 63,0 0-63,2-9 63,0 2-63,-2 7 51,0 0-51,0-5 52,-4-4-52,4 9 57,0 0-57,0 0 58,-5-7-58,5 7 72,0 0-72,0 0 72,-11 12-72,11-12 73,0 0-73,-8 13 74,1 7-74,7-20 65,0 0-65,-4 31 65,-1 14-65,5-45 69,0 0-69,-6 49 69,3-1-69,3-48 62,0 0-62,-2 40 62,0-7-62,2-33 48,0 0-48,-3 24 48,-2-6-48,5-18 41,0 0-41,-2 10 41,2-10-41,0 0 31,0 0-31,-2 9 31,2-9-31,0 0 20,0 0-20,4-11 21,1-1-21,-5 12 1,0 0-1,12-26 2,8-14-2,-20 40-12,0 0 12,21-45-12,2-3 12,-23 48-71,0 0 71,23-43-70,-4 17 70,-19 26-109,0 0 109,16-16-108,-2 1 108,-14 15-86,0 0 86,14-9-85,-1 0 85,-13 9-48,0 0 48,10-3-48,-10 3 48,0 0-24,0 0 24,11 0-24,-2 0 24,-9 0-5,0 0 5,12 5-5,0 14 5,-12-19 0,0 0 0,6 28 1,-12 10-1,6-38 10,0 0-10,-16 40 10,-10-1-10,26-39 30,0 0-30,-30 30 30,3-8-30,27-22 48,0 0-48,-22 16 49,0-9-49,22-7 54,0 0-54,-19 5 55,8-3-55,11-2 56,0 0-56,0 0 57,-8-4-57,8 4 52,0 0-52,0 0 53,0 0-53,0 0 44,0 0-44,0 0 44,-6-5-44,6 5 32,0 0-32,0 0 33,0 0-33,0 0 26,0 0-26,16 0 27,12 12-27,-28-12 20,0 0-20,39 12 20,2 0-20,-41-12 12,0 0-12,42 13 12,8-1-12,-50-12 6,0 0-6,42 12 6,-16 0-6,-26-12 2,0 0-2,16 7 2,-7 1-2,0 1-1772</inkml:trace>
  <inkml:trace contextRef="#ctx0" brushRef="#br0" timeOffset="323421.1006">27825 7824 819,'0'0'0,"0"0"0,0 0 0,0 0 75,0 0-75,0 0 75,0 0-75,0 0 111,0 0-111,16-19 112,-6 7-112,-10 12 29,0 0-29,14-12 30,2-1-30,-16 13 22,0 0-22,20-12 22,1 4-22,-21 8 26,0 0-26,25-7 26,10 7-26,-35 0 24,0 0-24,40 7 24,5 8-24,-45-15 22,0 0-22,40 25 23,-10 7-23,-30-32 28,0 0-28,21 33 28,-10 4-28,-11-37 27,0 0-27,2 31 27,-6-2-27,4-29 28,0 0-28,-9 21 29,-5-5-29,14-16 27,0 0-27,-16 13 28,-3-1-28,19-12 26,0 0-26,-19 6 27,1-8-27,18 2 28,0 0-28,-14-5 28,3-4-28,11 9 29,0 0-29,-7-14 29,4-5-29,3 19 33,0 0-33,3-29 34,8-6-34,-11 35 33,0 0-33,17-43 33,10-2-33,-27 45 27,0 0-27,32-40 28,1 12-28,-33 28 24,0 0-24,32-17 24,-2 5-24,-30 12 18,0 0-18,23-7 19,-9 5-19,-14 2 15,0 0-15,18 6 16,12 4-16,-30-10 4,0 0-4,28 14 5,-7 1-5,-21-15-1,0 0 1,16 18-1,-6-3 1,-10-15-27,0 0 27,8 11-27,-8-11 27,0 0-89,0 0 89,7 8-88,-7-8 88,0 0-112,0 0 112,10 9-111,-10-9 111,0 0-89,0 0 89,0 0-89,5 5 89,-5-5-65,0 0 65,0 0-64,0 0 64,0 0-25,0 0 25,0 0-25,-10-5 25,10 5-6,0 0 6,-12 0-5,-1 3 5,13-3 0,0 0 0,-12 9 1,1 3-1,11-12 13,0 0-13,-9 19 13,4 5-13,5-24 34,0 0-34,-2 30 35,4-4-35,-2-26 49,0 0-49,5 24 49,4-5-49,-9-19 54,0 0-54,11 17 55,1 1-55,-12-18 48,0 0-48,11 14 49,-4-4-49,-7-10 45,0 0-45,5 7 45,-5-7-45,0 0 36,0 0-36,11 5 37,-11-5-37,0 0 31,0 0-31,10-7 31,-6-12-31,-4 19 25,0 0-25,0-29 26,-2-6-26,2 35 19,0 0-19,-3-35 20,-5-1-20,8 36 12,0 0-12,-5-36 13,7 8-13,-2 28 9,0 0-9,7-28 9,2 8-9,-9 20 6,0 0-6,12-21 7,4 9-7,-16 12 5,0 0-5,23-12 5,14-4-5,-37 16 1,0 0-1,41-9 2,-4 2-2,-37 7 0,0 0 0,39-1 1,3 1-1,-42 0 0,0 0 0,35-2 1,-17 0-1,-18 2 0,0 0 0,12 0 1,-5 0-1,-7 0 0,0 0 0,0 0 0,11 4 0,-11-4-1,0 0 1,3 8-1,-4 4 1,1-12-3,0 0 3,-7 14-2,-4 5 2,11-19-5,0 0 5,-12 25-4,-3-1 4,15-24-4,0 0 4,-14 28-4,4 4 4,10-32-4,0 0 4,-6 30-3,6-6 3,0-24-2,0 0 2,4 21-2,3 1 2,-7-22-1,0 0 1,16 18-1,12-3 1,-28-15-1,0 0 1,28 12-1,-10-3 1,-18-9-1,0 0 1,12 7 0,-3-5 0,-9-2 0,0 0 0,11-2 0,3-2 0,-14 4 3,0 0-3,16-12 3,0-8-3,-16 20 9,0 0-9,10-32 9,-8 0-9,-2 32 9,0 0-9,-3-33 9,-6 0-9,9 33 11,0 0-11,-11-28 11,2 7-11,9 21 11,0 0-11,-10-15 11,-4 6-11,14 9 8,0 0-8,-20 5 9,-8 23-9,28-28 5,0 0-5,-32 28 6,6-1-6,-3 3-1575</inkml:trace>
  <inkml:trace contextRef="#ctx0" brushRef="#br0" timeOffset="323933.2463">29057 7678 819,'0'0'0,"0"0"0,3-6 0,-3 6 7,0 0-7,0 0 8,7-4-8,-7 4 34,0 0-34,0 0 34,7 0-34,-7 0 44,0 0-44,0 0 44,7 7-44,-7-7 33,0 0-33,4 5 33,-2 6-33,-2-11 44,0 0-44,-2 17 45,-3 14-45,5-31 49,0 0-49,-8 42 50,1 1-50,7-43 57,0 0-57,-5 45 57,2-4-57,3-41 53,0 0-53,1 30 54,5-11-54,-6-19 44,0 0-44,3 15 45,-5-8-45,2-7 30,0 0-30,0 0 31,-3 9-31,-1 0-1152</inkml:trace>
  <inkml:trace contextRef="#ctx0" brushRef="#br0" timeOffset="324713.0554">29021 7748 1076,'0'0'0,"0"0"0,0-7 0,0 7 5,0 0-5,0 0 5,0 0-5,0 0 3,0 0-3,7-5 4,-7 5-4,0 0 15,0 0-15,11-7 15,10 1-15,-21 6 22,0 0-22,21-3 22,-7-2-22,-14 5 37,0 0-37,9 0 37,-9 0-37,0 0 42,0 0-42,9 0 42,-9 0-42,0 0 60,0 0-60,0 0 61,11 2-61,-11-2 59,0 0-59,5 12 59,0 15-59,-5-27 51,0 0-51,2 33 51,-6 7-51,4-40 36,0 0-36,-5 36 37,-2-4-37,7-32 23,0 0-23,-3 26 24,3-9-24,0-17 24,0 0-24,1 15 25,-1-4-25,0-11 23,0 0-23,-1 8 24,1-8-24,0 0 26,0 0-26,0 0 26,-6 6-26,6-6 31,0 0-31,0 0 31,0 0-31,0 0 35,0 0-35,2-9 35,2 0-35,-4 9 34,0 0-34,8-22 35,8-13-35,-16 35 31,0 0-31,20-36 31,-3 8-31,-17 28 25,0 0-25,20-24 26,4 0-26,-24 24 14,0 0-14,23-21 14,-10 5-14,-13 16 7,0 0-7,10-8 7,-10 8-7,0 0 4,0 0-4,9-9 4,-9 9-4,0 0 0,0 0 0,9-2 1,-9 2-1,0 0 0,0 0 0,14-1 0,-2 2 0,-12-1-1,0 0 1,16 11-1,2 9 1,-18-20-4,0 0 4,12 28-3,-6-2 3,-6-26-6,0 0 6,1 31-6,-1-3 6,0-28-9,0 0 9,-1 24-8,-6 0 8,7-24-7,0 0 7,-7 16-6,7-2 6,0-14-5,0 0 5,0 12-4,0 4 4,0-16-2,0 0 2,0 8-2,0-8 2,0 0-1,0 0 1,-2 7 0,2-7 0,0 0 0,0 0 0,-7-3 0,7 3 0,0 0 0,0 0 0,3-9 0,1 2 0,-4 7 0,0 0 0,9-14 0,8-15 0,1 3-1616</inkml:trace>
  <inkml:trace contextRef="#ctx0" brushRef="#br0" timeOffset="325238.3139">29346 7921 975,'0'0'0,"0"0"0,-9-4 0,9 4 0,0 0 0,0 0 0,-3-7 0,3 7-14,0 0 14,1-5-14,3-5 14,-4 10 8,0 0-8,3-9 9,1 1-9,-4 8 49,0 0-49,5-13 49,4-6-49,-9 19 76,0 0-76,11-17 77,1 5-77,-12 12 84,0 0-84,16-9 84,2 1-84,-18 8 69,0 0-69,21-4 69,4 1-69,-25 3 51,0 0-51,26-4 51,-1 4-51,-25 0 39,0 0-39,19 7 39,1 5-39,-20-12 32,0 0-32,14 18 33,-6 9-33,-8-27 28,0 0-28,2 30 29,-9-3-29,7-27 21,0 0-21,-12 25 22,-2-5-22,14-20 19,0 0-19,-13 19 20,6-5-20,7-14 18,0 0-18,-3 11 18,5 1-18,-2-12 13,0 0-13,1 5 13,-1-5-13,0 0 6,0 0-6,9 7 6,2-2-6,-11-5 1,0 0-1,10 7 2,-1-7-2,0 2-1427</inkml:trace>
  <inkml:trace contextRef="#ctx0" brushRef="#br0" timeOffset="325538.1026">29944 7590 1121,'0'0'0,"0"0"0,0 0 0,0 0 0,0 0 0,0 0 0,-7-8 0,7 8-14,0 0 14,0 0-14,-16 8 14,16-8 0,0 0 0,-16 12 1,-6 6-1,22-18 31,0 0-31,-30 20 32,-11 6-32,41-26 80,0 0-80,-37 30 81,5 10-81,32-40 98,0 0-98,-25 41 99,6 6-99,19-47 72,0 0-72,-9 47 73,13-4-73,-4-43 68,0 0-68,12 38 68,9-2-68,-21-36 57,0 0-57,28 30 58,2-10-58,-30-20 42,0 0-42,43 16 42,17-2-42,-60-14 26,0 0-26,62 12 26,-11-3-26,-2-1-1476</inkml:trace>
  <inkml:trace contextRef="#ctx0" brushRef="#br0" timeOffset="325822.09">30248 7590 964,'0'0'0,"0"0"0,-13 0 0,13 0 8,0 0-8,-7 0 9,7 0-9,0 0 21,0 0-21,7 12 22,4 4-22,-11-16 64,0 0-64,12 21 64,-1 6-64,-11-27 58,0 0-58,9 37 59,0 11-59,-9-48 70,0 0-70,3 54 71,-13 3-71,10-57 82,0 0-82,-25 52 82,-16-9-82,41-43 72,0 0-72,-67 38 72,-33-3-72,100-35 53,0 0-53,-112 31 53,3-7-53,109-24 3,0 0-3,-90 16 3,27-13-3,63-3 0,0 0 0,-62-15 1,-11-22-1,3 1-1314</inkml:trace>
  <inkml:trace contextRef="#ctx0" brushRef="#br0" timeOffset="328287.2322">26669 8577 494,'0'0'0,"0"0"0,0 0 0,0 0-9,0 0 9,0 0-9,0 0 9,0 0-297</inkml:trace>
  <inkml:trace contextRef="#ctx0" brushRef="#br0" timeOffset="328823.28">26374 8301 852,'0'0'0,"0"0"0,0 0 24,0 0-24,0 0 24,14 21-24,-14-21-2,0 0 2,9 18-2,2 9 2,-1 1-612</inkml:trace>
  <inkml:trace contextRef="#ctx0" brushRef="#br0" timeOffset="328977.8685">26445 8544 863,'0'0'0,"0"0"0,0 0 0,0 0 12,0 0-12,0 0 12,7 3-12,-7-3 23,0 0-23,0 0 24,-2 18-24,2-18 7,0 0-7,0 15 7,2 9-7,0 1-651</inkml:trace>
  <inkml:trace contextRef="#ctx0" brushRef="#br0" timeOffset="329113.4984">26459 8798 460,'0'0'0,"3"9"0,4 6 0,-7-15 11,0 0-11,8 18 11,-1 1-11,-7-19 13,0 0-13,1 21 13,-8 6-13,0 1-321</inkml:trace>
  <inkml:trace contextRef="#ctx0" brushRef="#br0" timeOffset="329263.1016">26494 9006 875,'0'0'0,"0"0"0,0 0 0,0 0-1,0 0 1,7 10 0,-7-10 0,0 0-11,0 0 11,4 21-11,-1 7 11,-3-28-19,0 0 19,0 0-565</inkml:trace>
  <inkml:trace contextRef="#ctx0" brushRef="#br0" timeOffset="336976.8841">18230 11735 460,'0'0'0,"0"0"0,0 0 22,0 0-22,0 0 23,0 0-23,0 0 47,0 0-47,0 0 47,0 0-47,0 0 60,0 0-60,0 0 61,0 0-61,0 0 54,0 0-54,5 19 55,4 2-55,-9-21 34,0 0-34,9 36 35,-2 9-35,-7-45 32,0 0-32,0 50 33,-4 0-33,4-50 37,0 0-37,-5 54 38,-2 7-38,7-61 35,0 0-35,-5 71 35,-1 20-35,6-91 40,0 0-40,-1 97 41,1-9-41,0-88 40,0 0-40,3 101 41,1 18-41,-4-119 37,0 0-37,3 121 38,-3-10-38,0-111 35,0 0-35,0 118 36,6 12-36,-6-130 37,0 0-37,3 140 37,4 10-37,-7-150 32,0 0-32,7 153 32,-2-8-32,-5-145 29,0 0-29,2 147 29,-4 18-29,2-165 29,0 0-29,-3 169 30,-2 6-30,5-175 27,0 0-27,-2 170 28,5-13-28,-3-157 26,0 0-26,7 149 27,-5 0-27,-2-149 23,0 0-23,2 150 23,-2 8-23,0-158 18,0 0-18,2 157 19,1-5-19,-3-152 19,0 0-19,2 146 20,-4-9-20,2-137 18,0 0-18,-5 138 18,-4 9-18,9-147 13,0 0-13,-12 133 14,-2-13-14,14-120 13,0 0-13,-23 117 14,-2 10-14,25-127 12,0 0-12,-25 114 13,2-12-13,23-102 13,0 0-13,-17 99 13,1 1-13,16-100 15,0 0-15,-7 88 16,3-25-16,4-63 12,0 0-12,7 55 12,13 2-12,-20-57 9,0 0-9,0 0-1520</inkml:trace>
  <inkml:trace contextRef="#ctx0" brushRef="#br0" timeOffset="338854.9033">18184 11577 449,'0'0'0,"0"0"0,0 0 0,0 0 10,0 0-10,0 0 11,0 0-11,0 0 42,0 0-42,0 0 42,0 0-42,0 0 51,0 0-51,0 0 51,0 0-51,0 0 49,0 0-49,0 0 50,28-6-50,-28 6 28,0 0-28,28-2 28,20-2-28,-48 4 22,0 0-22,55-5 23,7 0-23,-62 5 18,0 0-18,68-5 18,14 0-18,-82 5 27,0 0-27,95-4 28,14-3-28,-109 7 38,0 0-38,126-5 39,6-2-39,-132 7 47,0 0-47,139-5 47,1-2-47,-140 7 49,0 0-49,153-5 49,13-2-49,-166 7 36,0 0-36,175-9 37,5 1-37,-180 8 34,0 0-34,175-11 35,1 1-35,-176 10 22,0 0-22,180-4 23,-3 4-23,-177 0 11,0 0-11,176 7 12,4 5-12,-180-12 5,0 0-5,175 12 6,-4-1-6,-171-11 6,0 0-6,161 10 6,-24-1-6,-137-9 5,0 0-5,133 7 5,-5-2-5,-128-5 7,0 0-7,122 3 8,-9 1-8,-113-4 9,0 0-9,104 5 10,-8-3-10,-96-2 11,0 0-11,86 3 12,-15 1-12,-71-4 11,0 0-11,54 3 11,-15-1-11,-39-2 12,0 0-12,28 2 13,-8 1-13,-20-3 10,0 0-10,17 5 10,-4-3-10,-13-2 12,0 0-12,10 4 13,-10-4-13,0 0 11,0 0-11,13 6 12,-8 0-12,-5-6 11,0 0-11,0 0 11,7 8-11,-7-8 9,0 0-9,0 0 9,4 7-9,-4-7 8,0 0-8,0 0 9,8 9-9,-8-9 6,0 0-6,6 12 7,-1 4-7,-5-16 5,0 0-5,5 22 6,-5 7-6,0-29 5,0 0-5,0 37 6,4 11-6,-4-48 4,0 0-4,5 56 5,-1 2-5,-4-58 4,0 0-4,8 63 4,3 3-4,-11-66 3,0 0-3,12 72 4,3 13-4,-15-85 4,0 0-4,14 88 4,0 1-4,-14-89 4,0 0-4,12 93 4,2 13-4,-14-106 6,0 0-6,9 105 6,-2 8-6,-7-113 9,0 0-9,5 122 10,4 17-10,-9-139 8,0 0-8,6 140 9,-6 2-9,0-142 8,0 0-8,0 140 9,1 9-9,-1-149 7,0 0-7,4 154 7,-2 7-7,-2-161 8,0 0-8,7 151 9,-2-10-9,-5-141 8,0 0-8,9 139 9,0 5-9,-9-144 8,0 0-8,5 145 9,2 9-9,-7-154 7,0 0-7,7 147 7,-2-19-7,-5-128 7,0 0-7,0 132 7,-1 9-7,1-141 7,0 0-7,-2 142 7,2-8-7,0-134 7,0 0-7,0 128 7,-2-7-7,2-121 8,0 0-8,-2 114 9,0 0-9,2-114 9,0 0-9,0 111 9,0-11-9,0-100 9,0 0-9,2 97 9,0-5-9,-2-92 8,0 0-8,2 92 9,0 3-9,-2-95 8,0 0-8,-2 88 9,-4-12-9,6-76 7,0 0-7,-5 75 7,3 1-7,2-76 7,0 0-7,-7 80 7,-1-3-7,8-77 7,0 0-7,-9 68 7,3-20-7,6-48 7,0 0-7,-8 45 7,-7 2-7,15-47 7,0 0-7,-14 45 8,0-3-8,14-42 9,0 0-9,-17 38 9,-1 3-9,18-41 9,0 0-9,-23 40 9,-5-5-9,28-35 10,0 0-10,-30 31 11,-2-4-11,32-27 10,0 0-10,-34 23 10,-1-6-10,35-17 10,0 0-10,-33 14 10,-1 0-10,34-14 13,0 0-13,-37 12 13,-9-5-13,46-7 13,0 0-13,-58 5 14,-13 0-14,71-5 16,0 0-16,-74 4 17,-5-1-17,79-3 15,0 0-15,-88 4 15,-13-1-15,101-3 13,0 0-13,-111 2 14,-6 0-14,117-2 10,0 0-10,-132 0 10,-15-4-10,147 4 9,0 0-9,-155-7 10,-5-3-10,160 10 7,0 0-7,-170-14 8,-1-2-8,171 16 7,0 0-7,-171-17 7,0-4-7,171 21 5,0 0-5,-179-24 5,-8-2-5,187 26 4,0 0-4,-185-27 4,7-1-4,178 28 3,0 0-3,-175-24 3,4 5-3,171 19 2,0 0-2,-164-18 3,5 4-3,159 14 2,0 0-2,-159-10 2,2 3-2,157 7 2,0 0-2,-146-5 2,20 1-2,126 4 2,0 0-2,-114-5 2,8-2-2,106 7-2,0 0 2,-97-5-1,23 0 1,74 5-4,0 0 4,0 0-1777</inkml:trace>
  <inkml:trace contextRef="#ctx0" brushRef="#br0" timeOffset="339934.6766">18023 12547 460,'0'0'0,"0"0"0,0 0 0,0 0 0,0 0 0,0 0 0,0 0 0,0 0 0,0 0 0,0 0 0,0 0 0,0 0 1,0 0-1,0 0 2,0 0-2,0 0 12,0 0-12,22 0 12,-14 1-12,-8-1 9,0 0-9,11 4 9,10-4-9,-21 0 17,0 0-17,27-4 17,6 3-17,-33 1 27,0 0-27,44-6 28,7 1-28,-51 5 48,0 0-48,62-7 49,7 2-49,-69 5 61,0 0-61,74-2 62,9-3-62,-83 5 69,0 0-69,99 0 69,17 5-69,-116-5 63,0 0-63,135 2 64,7-4-64,-142 2 60,0 0-60,147 0 60,14 4-60,-161-4 54,0 0-54,178 5 54,19-2-54,-197-3 51,0 0-51,210-3 51,13 0-51,-223 3 42,0 0-42,222-4 43,-5 2-43,-217 2 35,0 0-35,214-5 35,-1 3-35,-213 2 28,0 0-28,210 2 28,2 3-28,-212-5 25,0 0-25,212 6 26,0 0-26,-212-6 24,0 0-24,211 9 25,-6 1-25,-205-10 19,0 0-19,189 13 20,-13 0-20,-176-13 18,0 0-18,147 16 19,-31-7-19,-116-9 1,0 0-1,92 7 1,-16-6-1,0 1-1289</inkml:trace>
  <inkml:trace contextRef="#ctx0" brushRef="#br0" timeOffset="348311.6505">18636 11929 1267,'0'0'0,"0"0"0,0 0 47,0 0-47,0 0 47,0 0-47,0 0 68,0 0-68,0 0 69,0 0-69,0 0 59,0 0-59,0 0 60,0 0-60,0 0 29,0 0-29,-9 31 30,9 0-30,0-31 18,0 0-18,0 36 18,5-1-18,-5-35 14,0 0-14,7 31 14,0 2-14,-7-33 17,0 0-17,6 29 18,-3-6-18,-3-23 19,0 0-19,0 19 20,0-2-20,0-17 21,0 0-21,0 14 22,-3-5-22,3-9 25,0 0-25,-7 3 25,-2-6-25,9 3 30,0 0-30,-9-18 30,2-18-30,7 36 31,0 0-31,2-48 32,12-6-32,-14 54 29,0 0-29,24-64 29,12-16-29,-36 80 33,0 0-33,40-79 33,-3 13-33,-37 66 30,0 0-30,30-48 30,-15 22-30,-15 26 28,0 0-28,10-14 28,-3 5-28,-7 9 19,0 0-19,9-2 20,3 8-20,-12-6 12,0 0-12,16 24 12,2 17-12,-18-41 5,0 0-5,19 56 5,-3 4-5,-16-60 1,0 0-1,16 61 1,0-6-1,-16-55 0,0 0 0,12 56 0,2-1 0,-14-55 0,0 0 0,9 61 0,-7 3 0,-2-64-1,0 0 1,-4 57-1,-4-5 1,8-52-2,0 0 2,0 0-1696</inkml:trace>
  <inkml:trace contextRef="#ctx0" brushRef="#br0" timeOffset="348497.1591">18586 12062 1412,'0'0'0,"0"0"0,52-12 0,-52 12 18,0 0-18,47-5 19,18 1-19,-65 4 33,0 0-33,64 0 34,-8 2-34,-56-2 3,0 0-3,46 7 4,-21 5-4,3-3-1083</inkml:trace>
  <inkml:trace contextRef="#ctx0" brushRef="#br0" timeOffset="349021.794">19340 11991 931,'0'0'0,"0"0"0,0 0 25,0 0-25,10-17 25,-11 10-25,1 7 77,0 0-77,0 0 77,-13-9-77,13 9 77,0 0-77,-17 0 77,-12 2-77,29-2 53,0 0-53,-35 9 53,-5 8-53,40-17 42,0 0-42,-39 24 43,5 6-43,34-30 38,0 0-38,-26 31 38,8-2-38,18-29 29,0 0-29,-10 36 29,6 11-29,4-47 32,0 0-32,5 50 32,9 1-32,-14-51 32,0 0-32,23 45 32,7-18-32,-30-27 26,0 0-26,36 21 27,10-14-27,-46-7 7,0 0-7,51 0 7,2-12-7,0 0-1297</inkml:trace>
  <inkml:trace contextRef="#ctx0" brushRef="#br0" timeOffset="349993.9791">19594 11899 1031,'0'0'0,"0"0"0,-9 0 0,9 0 22,0 0-22,-9 2 23,1 2-23,8-4 21,0 0-21,-13 8 21,-3 11-21,16-19 22,0 0-22,-23 24 23,0 4-23,23-28 24,0 0-24,-19 26 24,8-3-24,11-23 27,0 0-27,-5 26 28,2 8-28,3-34 49,0 0-49,-4 43 49,6 4-49,-2-47 58,0 0-58,5 43 58,11-1-58,-16-42 54,0 0-54,26 36 55,13-8-55,-39-28 42,0 0-42,44 16 43,9-10-43,-53-6 34,0 0-34,53-1 35,-3-11-35,-50 12 30,0 0-30,42-19 30,-3-14-30,-39 33 22,0 0-22,26-42 23,-6-6-23,-20 48 10,0 0-10,12-45 10,-5 7-10,-7 38 5,0 0-5,2-33 5,-7 3-5,5 30 2,0 0-2,-9-26 3,-2 7-3,11 19 1,0 0-1,-10-12 1,1 5-1,9 7 0,0 0 0,-9 2 1,-2 8-1,11-10 0,0 0 0,-14 16 1,-5 10-1,19-26 0,0 0 0,-20 33 0,6 3 0,14-36 0,0 0 0,-8 47 1,4 7-1,4-54 0,0 0 0,4 55 0,4-5 0,-8-50 0,0 0 0,9 40 1,0-9-1,-9-31 0,0 0 0,11 19 1,1-5-1,-12-14 1,0 0-1,9 9 1,0-6-1,-9-3 2,0 0-2,10-7 3,4-10-3,-14 17 5,0 0-5,13-28 5,-13-10-5,0 38 9,0 0-9,0-43 9,-7-11-9,7 54 14,0 0-14,-6-52 15,5 9-15,1 43 20,0 0-20,1-36 21,3 8-21,-4 28 20,0 0-20,5-24 21,7 5-21,-12 19 18,0 0-18,13-14 18,6 5-18,-19 9 11,0 0-11,21-5 11,4 3-11,-25 2 10,0 0-10,28-1 10,-1-3-10,-27 4 4,0 0-4,25-2 4,-10 4-4,-15-2 3,0 0-3,13 4 3,-3-4-3,-10 0 2,0 0-2,7 0 2,-7 0-2,0 0 2,0 0-2,11 0 2,-11 0-2,0 0 2,0 0-2,0 0 2,-5 8-2,5-8 2,0 0-2,-9 11 2,-3 6-2,12-17 1,0 0-1,-13 21 2,4 3-2,9-24 0,0 0 0,-7 33 1,2 5-1,5-38 0,0 0 0,0 41 0,9-4 0,-9-37-1,0 0 1,9 29 0,1-8 0,-10-21-1,0 0 1,21 17-1,13 1 1,-34-18-1,0 0 1,42 3 0,2-5 0,-44 2-1,0 0 1,41-14 0,-11-10 0,-30 24 0,0 0 0,27-31 1,-6-5-1,-21 36 2,0 0-2,19-37 3,-8 8-3,-11 29 5,0 0-5,7-28 5,-7 7-5,0 21 6,0 0-6,-2-19 7,-2 9-7,4 10 8,0 0-8,-1-7 9,1 7-9,0 0 9,0 0-9,-2-9 9,2 9-9,0 0 9,0 0-9,-7 9 9,2-2-9,5-7 7,0 0-7,-6 17 8,3 21-8,3-38 4,0 0-4,-2 42 4,4-1-4,-2-41 2,0 0-2,7 40 2,3-2-2,-10-38 1,0 0-1,15 32 2,-1-13-2,-14-19 0,0 0 0,19 13 1,9-4-1,-28-9 0,0 0 0,32-2 1,0-13-1,-4-1-1633</inkml:trace>
  <inkml:trace contextRef="#ctx0" brushRef="#br0" timeOffset="350579.4058">20482 12046 1323,'0'0'0,"0"0"0,0 0 0,0 0 0,0 0 0,0 0 0,7-6 0,-7 6 0,0 0 0,0 0 1,-6 22-1,6-22 0,0 0 0,-1 24 0,1 4 0,0-28-1,0 0 1,1 33-1,5-6 1,-6-27 0,0 0 0,9 28 0,-1-2 0,-8-26 3,0 0-3,9 21 3,-3-7-3,-6-14 15,0 0-15,8 7 15,3-4-15,-11-3 28,0 0-28,16-3 29,9-9-29,-25 12 35,0 0-35,24-19 35,-1-1-35,-23 20 38,0 0-38,16-22 39,-4 8-39,-12 14 39,0 0-39,7-12 40,-5 0-40,-2 12 28,0 0-28,4-9 29,-4 9-29,0 0 21,0 0-21,3-10 22,-3 10-22,0 0 17,0 0-17,0 0 17,0 0-17,0 0 13,0 0-13,6 7 14,-1 7-14,-5-14 10,0 0-10,10 22 11,5 6-11,-15-28 5,0 0-5,19 29 6,4-5-6,-23-24 3,0 0-3,32 18 3,12-8-3,-44-10 2,0 0-2,53 0 2,1-12-2,-54 12 6,0 0-6,57-24 7,-8-13-7,-49 37 12,0 0-12,43-48 13,-8-7-13,-35 55 16,0 0-16,32-64 17,-2-19-17,-30 83 18,0 0-18,23-87 18,-9 6-18,-14 81 16,0 0-16,9-70 16,-6 27-16,-3 43 13,0 0-13,0-29 14,-3 10-14,3 19 7,0 0-7,-16-7 8,-7 15-8,23-8 4,0 0-4,-27 23 5,-1 13-5,28-36 3,0 0-3,-26 49 4,1 13-4,25-62 2,0 0-2,-18 66 3,6 1-3,12-67 0,0 0 0,-5 64 1,5-3-1,0-61 0,0 0 0,3 60 0,1 11 0,-4-71 0,0 0 0,3 68 0,-1-11 0,-2-57-2,0 0 2,-2 43-2,-1-10 2,3-33-6,0 0 6,-6 19-6,-1-7 6,-1 0-1464</inkml:trace>
  <inkml:trace contextRef="#ctx0" brushRef="#br0" timeOffset="351675.3104">20727 12107 1031,'0'0'0,"0"0"0,21-2 0,-21 2 6,0 0-6,21-3 7,-1 1-7,-20 2 5,0 0-5,33 2 6,18 1-6,-51-3 20,0 0-20,59 5 21,4-5-21,-63 0 9,0 0-9,60 2 9,-3-4-9,-57 2 9,0 0-9,44-3 10,-7-2-10,-37 5 11,0 0-11,32-9 11,-1-3-11,-31 12 12,0 0-12,23-12 12,-12 5-12,-11 7 11,0 0-11,2-9 12,-6-4-12,4 13 16,0 0-16,-10-14 16,-8 2-16,18 12 16,0 0-16,-16-7 17,5 7-17,11 0 23,0 0-23,-15 3 24,-5 4-24,20-7 32,0 0-32,-19 9 33,5 3-33,14-12 36,0 0-36,-11 15 37,2 6-37,9-21 33,0 0-33,-7 19 33,2 5-33,5-24 30,0 0-30,-2 26 30,6 2-30,-4-28 22,0 0-22,5 21 23,2-6-23,-7-15 27,0 0-27,5 12 27,-1-5-27,-4-7 28,0 0-28,9-1 29,14-15-29,-23 16 27,0 0-27,24-22 28,-3-3-28,-21 25 26,0 0-26,15-24 27,-3 2-27,-12 22 21,0 0-21,11-18 21,-6 10-21,-5 8 15,0 0-15,0 0 15,7-7-15,-7 7 12,0 0-12,0 0 13,0 0-13,0 0 6,0 0-6,0 0 7,0 0-7,0 0 3,0 0-3,5 5 3,-5 7-3,0-12 2,0 0-2,4 19 3,3 5-3,-7-24 2,0 0-2,9 23 2,3-6-2,-12-17 2,0 0-2,18 16 2,5-2-2,-23-14 2,0 0-2,28 6 3,5-12-3,-33 6 5,0 0-5,32-14 5,-4-5-5,-28 19 9,0 0-9,21-21 9,2-2-9,-23 23 11,0 0-11,20-19 11,-8 6-11,-12 13 8,0 0-8,7-11 9,-5 6-9,-2 5 8,0 0-8,0 0 8,0-10-8,0 10 7,0 0-7,0 0 8,0 0-8,0 0 6,0 0-6,0 0 7,0 0-7,0 0 5,0 0-5,-9 10 6,7 0-6,2-10 3,0 0-3,0 16 4,2 8-4,-2-24 2,0 0-2,5 26 2,-1-2-2,-4-24 0,0 0 0,5 19 1,2-5-1,-7-14 0,0 0 0,9 11 0,4-8 0,-13-3 0,0 0 0,15 2 0,7-7 0,-22 5 0,0 0 0,23-13 0,-2-11 0,-21 24 0,0 0 0,17-22 0,-6 4 0,-11 18 0,0 0 0,7-13 0,-7 2 0,0 11-1,0 0 1,0-8 0,0 8 0,0 0-1,0 0 1,-4-11-1,4 11 1,0 0-2,0 0 2,0 0-2,0 0 2,0 0-3,0 0 3,0 0-3,4 14 3,-4-14-4,0 0 4,9 17-4,14 11 4,-23-28-6,0 0 6,32 31-6,5-1 6,-37-30-9,0 0 9,44 17-9,7-5 9,-51-12-10,0 0 10,53 3-10,-4-9 10,-49 6-10,0 0 10,44-21-10,-10-16 10,-34 37-3,0 0 3,26-45-2,-4-3 2,-22 48 0,0 0 0,15-52 0,-2-12 0,-13 64 1,0 0-1,3-71 2,-4-5-2,1 76 2,0 0-2,-11-71 2,-7 17-2,18 54 2,0 0-2,-21-38 3,0 12-3,21 26 2,0 0-2,-28-12 3,-8 14-3,36-2 1,0 0-1,-37 17 2,4 20-2,33-37 1,0 0-1,-21 53 2,14 22-2,7-75 1,0 0-1,5 78 1,13-9-1,-18-69 1,0 0-1,24 71 1,6 0-1,-30-71 0,0 0 0,25 74 1,-2-1-1,-23-73-4,0 0 4,16 59-4,-7-23 4,-9-36-17,0 0 17,-6 24-16,-6-8 16,0-1-1441</inkml:trace>
  <inkml:trace contextRef="#ctx0" brushRef="#br0" timeOffset="351816.9341">21959 12062 998,'0'0'0,"9"0"0,15 0 0,-24 0 13,0 0-13,32 2 13,-4 8-13,-28-10 0,0 0 0,36 16 1,8 6-1,2 1-709</inkml:trace>
  <inkml:trace contextRef="#ctx0" brushRef="#br0" timeOffset="357184.6506">18053 14673 382,'0'0'0,"0"0"0,0 0 8,0 0-8,0 0 9,0 0-9,0 0 16,0 0-16,0 0 17,0 0-17,0 0 23,0 0-23,0 0 23,0 0-23,0 0 40,0 0-40,-8 19 40,22-12-40,-14-7 26,0 0-26,26 7 27,15-3-27,-41-4 19,0 0-19,40 0 19,6-2-19,-46 2 19,0 0-19,48-2 20,0 1-20,-48 1 35,0 0-35,47 0 35,3 1-35,-50-1 45,0 0-45,56 4 45,8-1-45,-64-3 48,0 0-48,79 2 49,22 1-49,-101-3 49,0 0-49,113 4 49,5-1-49,-118-3 42,0 0-42,129 4 42,12-1-42,-141-3 44,0 0-44,153 2 44,11 0-44,-164-2 36,0 0-36,170 0 36,-3 0-36,-167 0 26,0 0-26,154 1 26,-6 6-26,-148-7 24,0 0-24,150 6 25,13-3-25,-163-3 13,0 0-13,162 2 14,-1-1-14,-161-1 8,0 0-8,157 4 8,-4 1-8,-153-5 4,0 0-4,157 5 5,-1-5-5,-156 0 6,0 0-6,151-1 7,-13-5-7,-138 6 7,0 0-7,125-3 7,-10 3-7,-115 0 7,0 0-7,106-2 8,-14-1-8,-92 3 9,0 0-9,93-4 9,-3 1-9,-90 3 9,0 0-9,87-4 9,-10 3-9,-77 1 7,0 0-7,78-2 8,1-3-8,-79 5 12,0 0-12,83-4 12,2 6-12,-85-2 13,0 0-13,74 0 14,-21-5-14,-53 5 11,0 0-11,37-5 11,-17 1-11,-20 4 12,0 0-12,0 0-1154</inkml:trace>
  <inkml:trace contextRef="#ctx0" brushRef="#br0" timeOffset="358550.5305">18749 12903 875,'0'0'0,"0"0"0,0 0 0,0 0 33,0 0-33,0 0 33,0 0-33,0 0 89,0 0-89,0 0 89,0 0-89,0 0 94,0 0-94,-7-21 95,-4 14-95,11 7 68,0 0-68,-16-5 68,0 5-68,16 0 40,0 0-40,-23 4 40,-3 4-40,26-8 33,0 0-33,-37 16 33,3 6-33,34-22 31,0 0-31,-24 23 32,6-4-32,18-19 33,0 0-33,-12 22 34,1 10-34,11-32 25,0 0-25,-7 32 25,5-2-25,2-30 18,0 0-18,0 28 18,4-4-18,-4-24 12,0 0-12,5 21 13,4-6-13,-9-15 10,0 0-10,10 10 11,12-4-11,-22-6 9,0 0-9,28-4 10,11-13-10,-39 17 9,0 0-9,40-28 9,6-5-9,-46 33 10,0 0-10,41-38 11,-8 0-11,-33 38 11,0 0-11,25-33 12,-9 9-12,-16 24 13,0 0-13,9-17 13,-6 5-13,-3 12 12,0 0-12,0-11 12,-3-1-12,3 12 13,0 0-13,-4-8 13,4 8-13,0 0 12,0 0-12,0 0 12,-12 5-12,12-5 11,0 0-11,-11 10 11,1 9-11,10-19 12,0 0-12,-11 26 12,9 5-12,2-31 11,0 0-11,4 38 11,5 7-11,-9-45 10,0 0-10,17 49 11,3-3-11,-20-46 13,0 0-13,24 35 13,-2-12-13,-22-23 9,0 0-9,17 13 9,-1 3-9,-16-16 7,0 0-7,0 0-1570</inkml:trace>
  <inkml:trace contextRef="#ctx0" brushRef="#br0" timeOffset="359123.1476">19058 12889 953,'0'0'0,"0"0"0,0 0 0,0 0 54,0 0-54,22-10 54,-22 10-54,0 0 97,0 0-97,0 0 98,8 0-98,-8 0 104,0 0-104,0 0 105,0 0-105,0 0 82,0 0-82,0 0 82,1 21-82,-1-21 47,0 0-47,-1 26 48,-7 12-48,8-38 38,0 0-38,-5 41 38,5 2-38,0-43 44,0 0-44,4 40 44,5 2-44,-9-42 41,0 0-41,8 36 42,3-5-42,-11-31 38,0 0-38,12 21 38,-3-5-38,-9-16 30,0 0-30,9 12 30,-4-5-30,-3 0-1521</inkml:trace>
  <inkml:trace contextRef="#ctx0" brushRef="#br0" timeOffset="359737.4726">19095 12656 964,'0'0'0,"0"0"0,0 0 0,0 0 70,0 0-70,0 0 71,0 0-71,0 0 114,0 0-114,0 0 115,-20 12-115,20-12 64,0 0-64,-9 12 64,-1 3-64,10-15 38,0 0-38,-9 16 39,5 0-39,4-16 25,0 0-25,4 13 25,1 1-25,-5-14 18,0 0-18,20 12 19,13 0-19,-33-12 16,0 0-16,39 6 17,-4-10-17,-35 4 16,0 0-16,27-14 16,-10-5-16,-17 19 20,0 0-20,6-24 20,-12-5-20,6 29 24,0 0-24,-12-26 24,-6 1-24,18 25 16,0 0-16,-10-19 16,3 11-16,7 8 8,0 0-8,3 7 9,10 17-9,-13-24 4,0 0-4,23 33 4,0-4-4,3 2-1317</inkml:trace>
  <inkml:trace contextRef="#ctx0" brushRef="#br0" timeOffset="360232.1507">19594 12619 1121,'0'0'0,"0"0"0,0 0 0,0 0-1,0 0 1,9 33 0,-7 3 0,-2-36-1,0 0 1,1 45 0,-1 6 0,0-51 22,0 0-22,0 46 22,2-8-22,-2-38 69,0 0-69,4 39 69,-4 4-69,0-43 84,0 0-84,3 48 85,2 6-85,-5-54 84,0 0-84,9 52 85,5 0-85,-14-52 65,0 0-65,9 41 65,-3-17-65,-6-24 56,0 0-56,3 16 57,2-6-57,-5-10 44,0 0-44,2 7 45,-2-7-45,0 0 36,0 0-36,0 0 36,0 0-36,0 0 31,0 0-31,4-13 31,-10-10-31,6 23 27,0 0-27,-17-29 28,-6-3-28,23 32 26,0 0-26,-30-29 26,0 5-26,30 24 18,0 0-18,-32-21 19,-3 7-19,35 14 21,0 0-21,-34-5 22,11 12-22,23-7 10,0 0-10,-21 12 10,2 5-10,19-17 3,0 0-3,-16 18 3,3 2-3,13-20 0,0 0 0,-8 26 1,-1 4-1,9-30 0,0 0 0,-4 27 0,6-7 0,-2-20 0,0 0 0,14 17 0,18-2 0,-32-15 0,0 0 0,40 14 0,1-7 0,-41-7 0,0 0 0,49 2 0,3-2 0,1 0-1680</inkml:trace>
  <inkml:trace contextRef="#ctx0" brushRef="#br0" timeOffset="362484.2826">18572 13519 1267,'0'0'0,"0"0"0,0 0 23,0 0-23,0 0 24,0 0-24,0 0 83,0 0-83,6 26 84,2 5-84,-8-31 82,0 0-82,6 37 82,-1-5-82,-5-32 59,0 0-59,3 26 60,-1 2-60,-2-28 39,0 0-39,2 24 40,0-5-40,-2-19 36,0 0-36,0 9 36,0 0-36,0-9 28,0 0-28,3 7 28,-1 0-28,-2-7 25,0 0-25,7 6 26,4 1-26,-11-7 22,0 0-22,21 4 23,12-11-23,-33 7 20,0 0-20,39-14 20,2-5-20,-41 19 18,0 0-18,37-21 19,-2-3-19,-35 24 16,0 0-16,30-24 16,-7 3-16,-23 21 11,0 0-11,16-14 12,-4 7-12,-12 7 9,0 0-9,0 0 9,6 0-9,-6 0 5,0 0-5,0 0 6,5 18-6,-5-18 2,0 0-2,9 13 3,3 12-3,-12-25 1,0 0-1,9 26 1,0-6-1,-9-20 0,0 0 0,9 16 1,5 5-1,-14-21 0,0 0 0,19 17 1,2-3-1,-21-14 0,0 0 0,29 12 1,9-5-1,-38-7 1,0 0-1,43 3 2,1-4-2,-44 1 3,0 0-3,40-7 3,1-2-3,-41 9 5,0 0-5,35-17 6,-1 1-6,-34 16 7,0 0-7,30-21 8,-7-3-8,-23 24 8,0 0-8,14-22 9,-5 3-9,-9 19 5,0 0-5,3-14 5,-5-2-5,2 16 5,0 0-5,-1-8 5,1-1-5,0 9 4,0 0-4,-9-7 4,-3 0-4,12 7 3,0 0-3,-18-2 3,-2 2-3,20 0 3,0 0-3,-22 7 3,-7 7-3,29-14 4,0 0-4,-26 17 4,8-1-4,18-16 5,0 0-5,-19 19 5,-2 5-5,21-24 8,0 0-8,-18 21 8,13-9-8,5-12 7,0 0-7,-4 9 8,8 1-8,-4-10 6,0 0-6,5 11 7,7-1-7,-12-10 5,0 0-5,20 7 6,6 0-6,-26-7 6,0 0-6,28 0 7,2-9-7,-30 9 9,0 0-9,27-15 10,-4-8-10,-23 23 4,0 0-4,19-26 5,-5 0-5,-14 26 1,0 0-1,13-28 1,-3 8-1,-10 20 0,0 0 0,7-16 0,-1 7 0,-6 9 0,0 0 0,0 0 0,1-8 0,-1 8-1,0 0 1,0 0 0,0 0 0,0 0-1,0 0 1,0 0-1,2 8 1,-2-8-1,0 0 1,2 6-1,1 13 1,-3-19-2,0 0 2,2 19-2,2-2 2,-4-17-2,0 0 2,7 17-2,7 2 2,-14-19-3,0 0 3,23 18-2,2-6 2,-25-12-3,0 0 3,33 7-2,9-6 2,-42-1-2,0 0 2,45-5-1,-12-3 1,-33 8-2,0 0 2,30-13-1,-7-2 1,-23 15-1,0 0 1,23-16-1,-2-1 1,-21 17-1,0 0 1,14-17-1,-5 1 1,-9 16-1,0 0 1,4-10-1,-4 10 1,0 0 0,0 0 0,5-9 0,-5 9 0,0 0-1,0 0 1,3-7 0,-3 7 0,0 0-1,0 0 1,0 0 0,0 0 0,0 0-1,0 0 1,8 7 0,0 5 0,-8-12-1,0 0 1,13 16 0,-3 1 0,-10-17-1,0 0 1,13 16 0,-1-4 0,-12-12-1,0 0 1,14 8 0,0-1 0,-14-7-1,0 0 1,18 4 0,-4-2 0,-14-2 0,0 0 0,18-2 0,5-2 0,-23 4 0,0 0 0,19-12 0,-3 0 0,-16 12 0,0 0 0,14-15 1,-5 6-1,-9 9 1,0 0-1,7-9 1,2 6-1,-9 3 1,0 0-1,0 0 2,9-9-2,-9 9 2,0 0-2,0 0 2,0 0-2,0 0 2,0 0-2,0 0 2,15 5-2,-15-5 1,0 0-1,11 11 1,3 1-1,-14-12 0,0 0 0,16 14 1,3-2-1,-19-12 0,0 0 0,22 10 0,-3-1 0,-19-9 0,0 0 0,21 8 0,7-6 0,-28-2 0,0 0 0,29 0 0,-8-2 0,-21 2 0,0 0 0,21-8 0,2-3 0,-23 11-1,0 0 1,19-12 0,-1-2 0,-18 14-2,0 0 2,9-10-1,-9 10 1,0 0-3,0 0 3,9-9-2,-9 9 2,0 0-4,0 0 4,7-6-3,-7 6 3,0 0-7,0 0 7,7-2-6,-7 2 6,0 0-8,0 0 8,9 0-7,-9 0 7,0 0-8,0 0 8,5 2-8,-5-2 8,0 0-8,0 0 8,3 6-8,-3-6 8,0 0-8,0 0 8,13 7-8,-6-3 8,-7-4-8,0 0 8,12 5-8,6 7 8,-18-12-6,0 0 6,26 9-5,11-4 5,-37-5-5,0 0 5,32 2-4,-4-4 4,-28 2-4,0 0 4,25-5-3,-4-4 3,-21 9-4,0 0 4,18-10-4,-6-1 4,-12 11-8,0 0 8,9-10-8,-9-4 8,0 14-12,0 0 12,0-12-12,0 5 12,0 7-14,0 0 14,0 0-14,2-9 14,-2 9-12,0 0 12,0 0-11,0 0 11,0 0-10,0 0 10,0 0-9,0 0 9,0 0-7,0 0 7,9 4-7,0 5 7,-9-9-5,0 0 5,14 13-4,3 1 4,-17-14-2,0 0 2,21 14-2,4-2 2,-25-12-1,0 0 1,25 11 0,-11-3 0,-14-8 0,0 0 0,21-3 0,11-9 0,-32 12 1,0 0-1,33-19 1,-3-4-1,-30 23 4,0 0-4,27-28 4,-6-8-4,-21 36 7,0 0-7,20-36 7,-5 1-7,-15 35 11,0 0-11,9-29 11,-9 8-11,0 21 13,0 0-13,-3-12 13,-3 1-13,6 11 12,0 0-12,-12-1 13,-11 2-13,23-1 13,0 0-13,-30 13 14,-5 11-14,35-24 7,0 0-7,-37 34 8,10 3-8,27-37 3,0 0-3,-21 43 4,5 2-4,16-45 1,0 0-1,-7 38 1,5-15-1,2-23 0,0 0 0,6 20 1,4 8-1,-10-28 1,0 0-1,18 28 1,5 1-1,-23-29 1,0 0-1,23 21 1,-6-2-1,-17-19 1,0 0-1,0 0-1661</inkml:trace>
  <inkml:trace contextRef="#ctx0" brushRef="#br0" timeOffset="363494.124">19066 14431 247,'0'0'0,"0"0"0,9 19 0,-9-19-7,0 0 7,9 14-7,0-5 7,0-1-115</inkml:trace>
  <inkml:trace contextRef="#ctx0" brushRef="#br0" timeOffset="376598.3416">18959 15184 427,'0'0'0,"0"0"0,0 0 0,0 0 17,0 0-17,16-17 17,-15 10-17,-1 7 71,0 0-71,0-7 71,0 0-71,0 7 89,0 0-89,-1-9 89,-8-1-89,9 10 66,0 0-66,-13-11 67,-1 5-67,14 6 47,0 0-47,-14-2 48,-3 5-48,17-3 34,0 0-34,-27 7 34,-1 5-34,28-12 32,0 0-32,-32 16 32,6 1-32,26-17 25,0 0-25,-23 19 26,3 4-26,20-23 24,0 0-24,-12 22 25,3-5-25,9-17 22,0 0-22,2 16 22,7-2-22,-9-14 20,0 0-20,14 15 20,5-2-20,-19-13 18,0 0-18,25 3 19,7-15-19,-32 12 22,0 0-22,33-19 22,-5 0-22,-28 19 25,0 0-25,25-24 25,-5-2-25,-20 26 20,0 0-20,15-21 21,-8 7-21,-7 14 19,0 0-19,6-10 20,-4 1-20,-2 9 20,0 0-20,7-9 20,-4-1-20,-3 10 17,0 0-17,4-9 17,-4 9-17,0 0 14,0 0-14,1-8 15,-1 8-15,0 0 12,0 0-12,0 0 13,0 0-13,0 0 13,0 0-13,0 0 13,7-5-13,-7 5 13,0 0-13,0 0 14,0 0-14,0 0 16,0 0-16,0 12 16,-1 1-16,1-13 16,0 0-16,-9 23 17,0 6-17,9-29 16,0 0-16,-9 40 17,0 10-17,9-50 18,0 0-18,-5 54 19,7 1-19,-2-55 18,0 0-18,7 47 18,-4-16-18,-3-31 18,0 0-18,6 31 18,-6 1-18,0-32 17,0 0-17,-4 34 17,-1-6-17,5-28 16,0 0-16,-21 24 17,-15 0-17,36-24 14,0 0-14,-51 19 15,-14-7-15,65-12 13,0 0-13,-65 6 13,6-12-13,59 6 11,0 0-11,-45-10 12,9-2-12,36 12 6,0 0-6,-21-16 6,14-1-6,7 17 1,0 0-1,4-17 1,-1 3-1,-3 14 0,0 0 0,12-9 0,13 6 0,-2 1-1503</inkml:trace>
  <inkml:trace contextRef="#ctx0" brushRef="#br0" timeOffset="377857.6274">19174 15170 942,'0'0'0,"0"0"0,0 0 0,0 0 53,0 0-53,-19-5 53,19 5-53,0 0 82,0 0-82,0 0 83,0 0-83,0 0 79,0 0-79,0 0 80,0 0-80,0 0 57,0 0-57,1 9 57,-1-3-57,0-6 37,0 0-37,4 11 38,-4 1-38,0-12 26,0 0-26,5 16 26,4 3-26,-9-19 22,0 0-22,11 17 22,-3-8-22,-8-9 19,0 0-19,16 5 20,9-5-20,-25 0 18,0 0-18,26-5 18,-3-9-18,-23 14 26,0 0-26,22-16 26,1-3-26,-23 19 29,0 0-29,17-19 29,-4-3-29,-13 22 33,0 0-33,10-21 34,-1 3-34,-9 18 28,0 0-28,9-13 29,-7 1-29,-2 12 24,0 0-24,1-13 24,1 3-24,-2 10 19,0 0-19,0 0 19,-2-7-19,2 7 15,0 0-15,0 0 16,-9-3-16,9 3 11,0 0-11,-12 1 12,-11 8-12,23-9 8,0 0-8,-28 14 9,-6 3-9,34-17 4,0 0-4,-33 21 5,1 1-5,32-22 2,0 0-2,-25 23 3,15-4-3,10-19 0,0 0 0,-7 21 1,5 6-1,2-27 0,0 0 0,2 28 0,7-2 0,-9-26 0,0 0 0,15 23 0,14-3 0,-29-20-1,0 0 1,35 14 0,2-9 0,-37-5-1,0 0 1,37-5 0,-5-7 0,-32 12 0,0 0 0,25-21 0,-6-8 0,-19 29 2,0 0-2,16-33 2,-4 4-2,-12 29 5,0 0-5,11-25 6,-6 6-6,-5 19 7,0 0-7,4-14 7,3 4-7,-7 10 9,0 0-9,5-7 10,-5 7-10,0 0 9,0 0-9,2-7 10,-2 7-10,0 0 8,0 0-8,0 0 8,0 0-8,0 0 5,0 0-5,0 0 6,0 9-6,0-9 2,0 0-2,-2 7 3,-2 3-3,4-10 1,0 0-1,-3 14 1,-1 3-1,4-17 0,0 0 0,-3 19 1,1 6-1,2-25 1,0 0-1,-3 19 1,3-6-1,0-13 1,0 0-1,0 9 1,3 0-1,-3-9 1,0 0-1,7 7 1,9-4-1,-16-3 1,0 0-1,25-3 2,5-11-2,-30 14 3,0 0-3,30-19 3,0 0-3,-30 19 5,0 0-5,30-23 5,-4 1-5,-26 22 6,0 0-6,25-19 6,-7 8-6,-18 11 6,0 0-6,12-5 7,-3 3-7,-9 2 7,0 0-7,5 0 7,-5 0-7,0 0 6,0 0-6,7 0 6,-7 0-6,0 0 6,0 0-6,12 0 6,-4 6-6,-8-6 4,0 0-4,10 14 4,6 6-4,-16-20 2,0 0-2,19 28 2,-1 3-2,-18-31 0,0 0 0,18 30 1,-6-8-1,-12-22 0,0 0 0,12 17 0,1-5 0,-13-12-1,0 0 1,0 0-1694</inkml:trace>
  <inkml:trace contextRef="#ctx0" brushRef="#br0" timeOffset="379077.3776">20046 14859 729,'0'0'0,"0"0"0,0 0 23,0 0-23,0 0 23,0 0-23,0 0 48,0 0-48,0 0 49,3 45-49,-3-45 76,0 0-76,2 45 76,-5-2-76,3-43 69,0 0-69,-6 38 70,-3 0-70,9-38 38,0 0-38,-7 36 38,6-1-38,1-35 35,0 0-35,-2 31 36,2-5-36,0-26 42,0 0-42,3 28 42,6 6-42,-9-34 37,0 0-37,11 26 38,-2-10-38,-9-16 33,0 0-33,8 9 33,12-3-33,-20-6 38,0 0-38,23 2 39,-2-7-39,-21 5 36,0 0-36,19-12 36,3-9-36,-22 21 37,0 0-37,19-21 38,-1 2-38,-18 19 35,0 0-35,16-15 36,-2 1-36,-14 14 34,0 0-34,14-10 34,3 3-34,-17 7 28,0 0-28,16-4 28,0 4-28,-16 0 17,0 0-17,16 0 17,-5 0-17,-11 0 10,0 0-10,10 7 10,4 10-10,-14-17 6,0 0-6,14 26 6,-6 5-6,-8-31 2,0 0-2,-2 37 3,-5 4-3,7-41 0,0 0 0,-13 37 1,5-13-1,8-24 0,0 0 0,-9 17 0,2-3 0,7-14 0,0 0 0,-4 9 0,-1-2 0,5-7 0,0 0 0,0 0 0,-9 3 0,9-3 0,0 0 0,-5-7 1,5-8-1,0 15 1,0 0-1,7-28 2,5-8-2,-12 36 2,0 0-2,14-40 3,7-2-3,-21 42 4,0 0-4,25-36 5,0 6-5,-25 30 4,0 0-4,25-20 5,1 6-5,-26 14 3,0 0-3,21-9 3,-1 4-3,-20 5 2,0 0-2,17-2 3,-3 6-3,-14-4 0,0 0 0,13 5 0,-4 2 0,-9-7-1,0 0 1,8 15 0,3 13 0,-11-28-2,0 0 2,9 31-1,-9 4 1,0-35-3,0 0 3,-4 31-3,2-5 3,2-26-5,0 0 5,-1 21-4,1-4 4,0-17-4,0 0 4,0 10-4,0-10 4,0 0-5,0 0 5,0 9-4,0-9 4,0 0-4,0 0 4,0 0-4,1-21 4,1 1-1455</inkml:trace>
  <inkml:trace contextRef="#ctx0" brushRef="#br0" timeOffset="379252.0157">20538 14936 897,'0'0'0,"0"0"0,-9 16 0,9-16 17,0 0-17,-5 14 17,3 0-17,2-14 22,0 0-22,2 15 23,5 8-23,-7-23 1,0 0-1,11 22 1,3 1-1,-4-1-674</inkml:trace>
  <inkml:trace contextRef="#ctx0" brushRef="#br0" timeOffset="379539.1876">20764 14964 751,'0'0'0,"0"0"0,5-3 0,-5 3 5,0 0-5,0 0 5,7-4-5,-7 4 10,0 0-10,0 0 10,0 0-10,0 0 102,0 0-102,-3 18 103,-11 6-103,14-24 106,0 0-106,-14 26 107,1 1-107,13-27 90,0 0-90,-9 30 90,1 3-90,8-33 84,0 0-84,-6 31 84,6-2-84,0-29 68,0 0-68,4 37 68,3 11-68,-7-48 53,0 0-53,7 42 54,-2-15-54,-5-27 58,0 0-58,6 23 58,1-2-58,-7-21 46,0 0-46,5 15 46,-2-8-46,-3-7 34,0 0-34,0 0 34,11-2-34,-2 1-1490</inkml:trace>
  <inkml:trace contextRef="#ctx0" brushRef="#br0" timeOffset="379795.4364">20967 14964 1155,'0'0'0,"0"0"0,0 0 0,0 0 0,0 0 0,0 0 0,9-7 0,-9 7 16,0 0-16,0 0 16,7 9-16,-7-9 28,0 0-28,7 15 29,4 15-29,-11-30 28,0 0-28,8 31 28,-6 2-28,-2-33 36,0 0-36,-3 33 36,-12 5-36,15-38 38,0 0-38,-12 36 39,5-6-39,7-30 36,0 0-36,-3 34 37,4 11-37,-1-45 38,0 0-38,9 43 38,5-15-38,-14-28 33,0 0-33,21 24 33,6 2-33,1 0-1188</inkml:trace>
  <inkml:trace contextRef="#ctx0" brushRef="#br0" timeOffset="380110.2728">21271 15013 830,'0'0'0,"0"0"0,0 0 0,0 0 72,0 0-72,0 0 72,0 0-72,0 0 49,0 0-49,0 0 49,14 17-49,-14-17 54,0 0-54,-6 7 54,-6 10-54,12-17 46,0 0-46,-16 24 46,-2 6-46,18-30 46,0 0-46,-17 29 46,8-5-46,9-24 51,0 0-51,-4 32 51,6 9-51,-2-41 47,0 0-47,7 42 47,6-3-47,-13-39 47,0 0-47,17 40 48,12 4-48,-29-44 44,0 0-44,35 36 45,-7-14-45,-28-22 39,0 0-39,35 14 39,15-7-39,-4 0-1307</inkml:trace>
  <inkml:trace contextRef="#ctx0" brushRef="#br0" timeOffset="380379.5595">21671 14978 863,'0'0'0,"0"0"0,0 0 0,0 0 75,0 0-75,0 19 75,0-19-75,0 0 134,0 0-134,5 14 135,6 12-135,-11-26 67,0 0-67,12 34 67,1 3-67,-13-37 42,0 0-42,9 43 42,-6 6-42,-3-49 38,0 0-38,-7 57 38,-11 10-38,18-67 42,0 0-42,-28 68 43,-12-10-43,40-58 45,0 0-45,-53 49 46,-14-13-46,67-36 37,0 0-37,0 0-1282</inkml:trace>
  <inkml:trace contextRef="#ctx0" brushRef="#br0" timeOffset="384733.8166">18772 15973 662,'0'0'0,"0"0"0,0 0 0,0 0 20,0 0-20,0 0 20,17-12-20,-17 12 77,0 0-77,0 0 77,0 0-77,0 0 70,0 0-70,0 0 71,0 0-71,0 0 47,0 0-47,0 0 47,0 0-47,0 0 31,0 0-31,0 0 31,0 0-31,0 0 24,0 0-24,2 10 25,3 15-25,-5-25 20,0 0-20,9 26 21,0-1-21,-9-25 18,0 0-18,11 25 19,4 2-19,-15-27 16,0 0-16,18 26 16,-6-8-16,-12-18 21,0 0-21,11 14 22,1-1-22,-12-13 25,0 0-25,11 12 26,1-3-26,-12-9 28,0 0-28,11 7 29,1-4-29,-12-3 30,0 0-30,18-6 30,0-15-30,-18 21 31,0 0-31,17-28 31,1-1-31,-18 29 28,0 0-28,19-30 29,-1 4-29,-18 26 30,0 0-30,14-20 30,-5 4-30,-9 16 18,0 0-18,5-14 19,0 0-19,-5 14 15,0 0-15,4-8 15,-4 8-15,0 0 14,0 0-14,0 0 14,0 0-14,0 0 12,0 0-12,9 1 13,0 3-13,-9-4 11,0 0-11,21 5 12,18 14-12,-39-19 7,0 0-7,35 19 8,-17-9-8,-1 1-1335</inkml:trace>
  <inkml:trace contextRef="#ctx0" brushRef="#br0" timeOffset="385755.4951">19298 16034 942,'0'0'0,"0"0"0,-6-11 0,6 11 1,0 0-1,0 0 1,0 0-1,0 0 2,0 0-2,0 0 2,0 0-2,0 0 19,0 0-19,0 0 19,-3 7-19,3-7 34,0 0-34,0 0 34,0 7-34,0-7 39,0 0-39,3 7 40,4 5-40,-7-12 45,0 0-45,14 14 46,9-2-46,-23-12 44,0 0-44,23 7 44,4-9-44,-27 2 42,0 0-42,23-8 43,-4-4-43,-19 12 38,0 0-38,21-18 38,-8-4-38,-13 22 29,0 0-29,14-23 30,-4 4-30,-10 19 25,0 0-25,9-15 25,-4 4-25,-5 11 17,0 0-17,0 0 17,-1-7-17,1 7 12,0 0-12,-7 0 12,-4 4-12,11-4 7,0 0-7,-21 10 8,-6 11-8,27-21 3,0 0-3,-28 24 4,5 2-4,23-26 2,0 0-2,-17 23 2,2-4-2,15-19 0,0 0 0,-10 20 1,3 6-1,7-26 0,0 0 0,-4 25 1,4-8-1,0-17 1,0 0-1,7 15 2,6 4-2,-13-19 2,0 0-2,19 20 3,8-8-3,-27-12 6,0 0-6,31 3 6,5-13-6,-36 10 8,0 0-8,40-21 9,4-10-9,-44 31 9,0 0-9,48-37 10,1-1-10,-49 38 16,0 0-16,48-39 17,-13 1-17,-35 38 19,0 0-19,27-32 20,-10 3-20,-17 29 24,0 0-24,9-26 24,-9 7-24,0 19 22,0 0-22,-5-12 23,-4 5-23,9 7 20,0 0-20,-9-4 21,-3 4-21,12 0 17,0 0-17,-5 2 17,5-2-17,0 0 9,0 0-9,-11 9 9,9-2-9,2-7 4,0 0-4,0 7 5,2 1-5,-2-8 1,0 0-1,11 18 2,10 13-2,-21-31 0,0 0 0,25 27 0,-8-7 0,-17-20 0,0 0 0,18 13 0,1-1 0,-19-12 0,0 0 0,18 9 0,-6-2 0,-12-7 0,0 0 0,6 4 0,-6-4 0,0 0 0,0 0 0,0 0 0,5 8 0,-5-8 0,0 0 0,-2 7 0,-3 2 0,5-9 0,0 0 0,-7 10 0,1 1 0,6-11 0,0 0 0,-5 8 0,3 3 0,2-11 0,0 0 0,-1 12 0,1 3 0,0-15 0,0 0 0,3 18 0,4-1 0,-7-17 0,0 0 0,18 15 0,14 1 0,-32-16 0,0 0 0,38 9 0,-4-9 0,-34 0 0,0 0 0,39-11 0,-7-6 0,-32 17 0,0 0 0,31-24 0,-8-6 0,-23 30 0,0 0 0,22-27 0,-7 2 0,-15 25 0,0 0 0,13-20 1,-10 2-1,-3 18 1,0 0-1,2-12 1,-5 2-1,3 10 1,0 0-1,-2-7 2,2 7-2,0 0 2,0 0-2,0 0 3,-7-7-3,7 7 2,0 0-2,0 0 3,0 0-3,0 0 2,0 0-2,0 0 3,0 0-3,0 0 2,0 0-2,0 0 2,-4 7-2,4-7 1,0 0-1,0 10 1,0 6-1,0-16 1,0 0-1,2 19 1,0 0-1,-2-19 0,0 0 0,1 16 0,-1-3 0,0-13 0,0 0 0,2 12 0,2-3 0,-4-9-1,0 0 1,0 0 0,14 9 0,2-1-1457</inkml:trace>
  <inkml:trace contextRef="#ctx0" brushRef="#br0" timeOffset="386160.4435">20213 15925 1009,'0'0'0,"0"0"0,0 0 0,0 0 19,0 0-19,4 8 20,-4-8-20,0 0 18,0 0-18,5 7 18,4-2-18,-9-5 12,0 0-12,18 9 12,8 3-12,-26-12 5,0 0-5,32 9 6,-6-7-6,-26-2 8,0 0-8,23-4 8,6-3-8,-29 7 11,0 0-11,24-14 11,1-6-11,-25 20 17,0 0-17,16-28 18,-5-3-18,-11 31 22,0 0-22,7-31 23,0 3-23,-7 28 29,0 0-29,1-23 30,-2 8-30,1 15 31,0 0-31,0-11 31,0 11-31,0 0 35,0 0-35,0-7 35,0 7-35,0 0 37,0 0-37,0 0 37,-6 13-37,6-13 35,0 0-35,-7 24 36,-3 21-36,10-45 34,0 0-34,-9 50 35,-5-2-35,14-48 30,0 0-30,-11 45 31,4-3-31,7-42 28,0 0-28,-3 47 28,4 8-28,-1-55 26,0 0-26,6 57 26,1-1-26,-7-56 25,0 0-25,7 46 26,-2-11-26,-5-35 22,0 0-22,4 28 23,-4-4-23,0-24 18,0 0-18,0 21 18,1-6-18,-1-15 11,0 0-11,4 11 12,-4-11-12,0 0-1415</inkml:trace>
  <inkml:trace contextRef="#ctx0" brushRef="#br0" timeOffset="386986.9432">20208 16174 1177,'0'0'0,"0"0"0,5-12 0,-5 12 10,0 0-10,8-9 11,2 0-11,-10 9 6,0 0-6,14-10 7,9 0-7,-23 10 33,0 0-33,28-9 33,6 2-33,-34 7 30,0 0-30,35-9 31,9-3-31,-44 12 31,0 0-31,48-12 31,-6 4-31,-42 8 30,0 0-30,36-7 31,-10 0-31,-26 7 28,0 0-28,20-7 29,-6 2-29,-14 5 26,0 0-26,10-4 27,-3 1-27,-7 3 23,0 0-23,0 0 23,7-7-23,-7 7 23,0 0-23,0 0 23,0 0-23,0 0 20,0 0-20,0 0 21,0 0-21,0 0 17,0 0-17,0 0 17,-3 7-17,3-7 16,0 0-16,-2 7 17,0 1-17,2-8 12,0 0-12,0 9 13,0-2-13,0-7 11,0 0-11,2 8 11,3 6-11,-5-14 10,0 0-10,11 16 10,5-1-10,-16-15 11,0 0-11,19 13 11,1-7-11,-20-6 15,0 0-15,21 0 16,0-5-16,-21 5 16,0 0-16,18-8 17,-4-3-17,-14 11 17,0 0-17,9-10 17,-2-1-17,-7 11 14,0 0-14,3-10 15,1 1-15,-4 9 13,0 0-13,0-6 13,0 6-13,0 0 11,0 0-11,0 0 12,0-7-12,0 7 9,0 0-9,0 0 9,0 0-9,0 0 6,0 0-6,0-7 6,0 7-6,0 0 4,0 0-4,0 0 5,0 0-5,0 0 2,0 0-2,0 0 2,0 7-2,0-7 0,0 0 0,0 0 0,5 10 0,-5-10 0,0 0 0,9 12 0,8 5 0,-17-17 0,0 0 0,25 16 0,7-6 0,-32-10-1,0 0 1,32 2 0,-4-9 0,-28 7 0,0 0 0,28-12 0,-7-4 0,-21 16 0,0 0 0,20-15 0,-11 1 0,-9 14 0,0 0 0,3-10 0,-1 1 0,-2 9 0,0 0 0,0-9 1,0 2-1,0 7 1,0 0-1,0 0 1,0 0-1,0 0 1,0 0-1,0 0 2,0 0-2,0 0 1,0 0-1,0 0 2,0 0-2,0 0 1,0 0-1,0 0 1,0 0-1,0 0 0,0 0 0,0 11 1,3 15-1,-3-26 0,0 0 0,4 43 0,1 11 0,-5-54 0,0 0 0,6 60 0,-10 3 0,4-63 0,0 0 0,-12 57 1,-11-9-1,23-48 1,0 0-1,-32 40 2,-7-7-2,39-33 3,0 0-3,-39 24 4,2-3-4,37-21 7,0 0-7,-32 15 7,1-6-7,31-9 2,0 0-2,-32 5 2,0-3-2,32-2 0,0 0 0,-32 0 0,-3-4 0,0 1-1530</inkml:trace>
  <inkml:trace contextRef="#ctx0" brushRef="#br0" timeOffset="389688.5623">21292 15932 639,'0'0'0,"0"0"0,0 0 0,0 0 17,0 0-17,0 0 17,-7 19-17,7-19 75,0 0-75,3 10 76,-3 9-76,0-19 102,0 0-102,2 28 102,-2 15-102,0-43 90,0 0-90,-2 54 91,-1 11-91,3-65 56,0 0-56,0 70 57,7 1-57,-7-71 39,0 0-39,9 60 40,-1-15-40,-8-45 38,0 0-38,11 38 38,-2-3-38,-9-35 34,0 0-34,5 26 35,-1-9-35,-4-17 27,0 0-27,0 10 28,0-10-28,0 0-1141</inkml:trace>
  <inkml:trace contextRef="#ctx0" brushRef="#br0" timeOffset="390904.376">21221 15925 908,'0'0'0,"0"0"0,0 0 0,0 0 32,0 0-32,12-9 32,-1 7-32,-11 2 30,0 0-30,23 0 30,16 2-30,-39-2 2,0 0-2,40 7 3,8 5-3,-48-12 3,0 0-3,41 14 4,-13 1-4,-28-15 8,0 0-8,23 21 8,0 7-8,-23-28 15,0 0-15,16 36 16,-15 4-16,-1-40 20,0 0-20,-8 45 21,-12 2-21,20-47 21,0 0-21,-28 41 21,-7-11-21,35-30 22,0 0-22,-34 24 22,4-9-22,30-15 20,0 0-20,-21 7 20,5-7-20,16 0 21,0 0-21,-11-3 21,11 3-21,0 0 19,0 0-19,6-16 20,13-3-20,-19 19 16,0 0-16,34-22 17,8-8-17,-42 30 14,0 0-14,49-29 14,6 1-14,-55 28 10,0 0-10,53-26 11,-7 2-11,-46 24 9,0 0-9,37-22 10,-7 1-10,-30 21 10,0 0-10,23-19 11,-9 3-11,-14 16 10,0 0-10,11-15 10,-4 1-10,-7 14 11,0 0-11,2-14 12,-4 7-12,2 7 11,0 0-11,0 0 11,-16-2-11,16 2 10,0 0-10,-11 0 10,1 0-10,10 0 11,0 0-11,-11 6 12,-3 6-12,14-12 12,0 0-12,-14 12 13,3 2-13,11-14 13,0 0-13,-9 13 14,1 1-14,8-14 18,0 0-18,-6 12 18,3-1-18,3-11 20,0 0-20,0 8 21,2-1-21,-2-7 22,0 0-22,0 0 22,7 11-22,-7-11 23,0 0-23,7 3 23,9 1-23,-16-4 23,0 0-23,19 0 24,11-7-24,-30 7 21,0 0-21,26-11 22,-3-2-22,-23 13 22,0 0-22,15-13 22,-7 5-22,-8 8 16,0 0-16,2-7 16,-2 7-16,0 0 15,0 0-15,0-9 16,0 9-16,0 0 13,0 0-13,-9-3 14,2 3-14,7 0 10,0 0-10,0 0 10,-9 5-10,9-5 5,0 0-5,0 0 6,-3 7-6,3-7 2,0 0-2,0 0 2,-2 7-2,2-7 0,0 0 0,0 0 1,9 15-1,-9-15 0,0 0 0,14 14 0,13 3 0,-27-17 0,0 0 0,35 14 0,9-8 0,-44-6 0,0 0 0,44 0 1,-3-7-1,-41 7 2,0 0-2,33-13 3,-6-2-3,-27 15 5,0 0-5,21-17 5,-9-2-5,-12 19 5,0 0-5,9-18 6,-7 4-6,-2 14 4,0 0-4,-2-12 4,-2 4-4,4 8 3,0 0-3,-1-7 3,1 7-3,0 0 2,0 0-2,0 0 2,0 0-2,0 0 1,0 0-1,-9 1 1,9-1-1,0 0 0,0 0 0,-5 13 0,3-7 0,2-6 0,0 0 0,0 13 0,0 0 0,0-13-1,0 0 1,3 16 0,6 3 0,-9-19-3,0 0 3,14 19-3,4-2 3,-18-17-3,0 0 3,23 14-3,7-5 3,-30-9-3,0 0 3,32 3-3,-1-10 3,-31 7-4,0 0 4,34-13-4,-11-6 4,-23 19-1,0 0 1,19-23 0,-6 2 0,-13 21 0,0 0 0,9-20 0,-8-1 0,-1 21 0,0 0 0,0-18 0,0 1 0,0 17 0,0 0 0,0-12 1,0 5-1,0 7 1,0 0-1,0 0 2,0 0-2,0 0 1,0 0-1,0 0 1,0 0-1,0 0 0,0 0 0,0 0 1,0 12-1,0-12 0,0 0 0,0 19 1,0 12-1,0-31 0,0 0 0,2 44 0,5 9 0,-7-53 0,0 0 0,14 61 0,6 3 0,-20-64 0,0 0 0,14 57 0,-4-12 0,-10-45 0,0 0 0,4 36 1,-8-4-1,4-32 2,0 0-2,-12 25 2,-13-4-2,25-21 2,0 0-2,-37 14 3,-7-7-3,44-7 3,0 0-3,-46-3 4,4-10-4,42 13 1,0 0-1,-37-15 1,7-1-1,30 16-1,0 0 1,-25-20-1,0-13 1,1 0-1509</inkml:trace>
  <inkml:trace contextRef="#ctx0" brushRef="#br0" timeOffset="391265.6896">22580 15805 998,'0'0'0,"0"0"0,0 0 0,0 0 4,0 0-4,0 7 5,0-7-5,0 0 2,0 0-2,0 12 3,-9-1-3,9-11 36,0 0-36,-14 17 36,-11 16-36,25-33 51,0 0-51,-30 40 52,-1 1-52,31-41 50,0 0-50,-29 38 50,10-1-50,19-37 67,0 0-67,-9 41 68,9 13-68,0-54 65,0 0-65,12 57 66,10-4-66,-22-53 57,0 0-57,30 47 57,5-14-57,-35-33 53,0 0-53,42 23 54,8-8-54,-50-15 43,0 0-43,47 5 44,-3-10-44,-44 5 35,0 0-35,41-17 36,-2-16-36,0 0-1389</inkml:trace>
  <inkml:trace contextRef="#ctx0" brushRef="#br0" timeOffset="391519.9535">22839 15710 1087,'0'0'0,"0"0"0,0 0 0,0 0 16,0 0-16,0 0 17,7 0-17,-7 0 34,0 0-34,9 16 34,14 23-34,-23-39 24,0 0-24,25 52 25,0 4-25,-25-56 26,0 0-26,14 55 26,-9-3-26,-5-52 57,0 0-57,-5 50 58,-13 7-58,18-57 63,0 0-63,-33 63 63,-20 2-63,53-65 62,0 0-62,-64 57 62,-6-8-62,70-49 53,0 0-53,-73 40 53,1-7-53,72-33 28,0 0-28,-71 15 29,11-20-29,0 0-1303</inkml:trace>
  <inkml:trace contextRef="#ctx0" brushRef="#br0" timeOffset="402030.4399">19206 16740 595,'0'0'0,"0"0"0,0 0 0,0 0 21,0 0-21,0 0 22,0 0-22,0 0 39,0 0-39,0 0 40,0 0-40,0 0-1,0 0 1,0 0 0,14 17 0,0 0-477</inkml:trace>
  <inkml:trace contextRef="#ctx0" brushRef="#br0" timeOffset="402543.0706">19440 17321 583,'0'0'0,"0"0"0,0 7 0,0-7 13,0 0-13,0 0 13,6 7-13,-6-7 17,0 0-17,0 0 18,0 0-18,0 0 41,0 0-41,7 9 41,-7-9-41,0 0 40,0 0-40,19 10 40,11 7-40,0 1-545</inkml:trace>
  <inkml:trace contextRef="#ctx0" brushRef="#br0" timeOffset="405045.7475">8183 11686 606,'0'0'0,"0"0"0,0 0 0,0 0 27,0 0-27,0 0 27,0 0-27,0 0 85,0 0-85,0 0 85,0 0-85,0 0 69,0 0-69,18 2 69,-15 5-69,-3-7 53,0 0-53,7 16 54,2 8-54,-9-24 34,0 0-34,13 33 34,-5 7-34,-8-40 24,0 0-24,9 38 24,-3 8-24,-6-46 20,0 0-20,5 45 20,2-5-20,-7-40 20,0 0-20,2 40 20,-2 5-20,0-45 21,0 0-21,3 48 22,-3 16-22,0-64 22,0 0-22,4 70 22,-4 4-22,0-74 23,0 0-23,1 73 23,3-2-23,-4-71 21,0 0-21,2 78 21,5 8-21,-7-86 17,0 0-17,5 90 18,4-2-18,-9-88 16,0 0-16,5 89 17,2 8-17,-7-97 18,0 0-18,7 96 18,0 7-18,-7-103 14,0 0-14,2 105 14,2-1-14,-4-104 10,0 0-10,3 109 11,6 5-11,-9-114 8,0 0-8,14 113 8,4-1-8,-18-112 9,0 0-9,17 114 9,3-1-9,-20-113 10,0 0-10,19 121 10,-1 5-10,-18-126 10,0 0-10,16 125 10,0-9-10,-16-116 8,0 0-8,16 123 8,-11 10-8,-5-133 7,0 0-7,5 132 7,-1-13-7,-4-119 4,0 0-4,1 125 4,-2 8-4,1-133 3,0 0-3,-4 133 4,1-8-4,3-125 2,0 0-2,-2 124 3,-3-3-3,5-121 3,0 0-3,-7 122 3,5-5-3,2-117 3,0 0-3,0 118 3,0-7-3,0-111 2,0 0-2,-4 109 3,-1-5-3,5-104 3,0 0-3,-4 103 3,-1 1-3,5-104 3,0 0-3,-3 95 4,-3-6-4,6-89 2,0 0-2,-5 88 3,-4 9-3,9-97 3,0 0-3,-9 90 3,4-18-3,5-72 2,0 0-2,-2 68 3,6-9-3,-4-59 1,0 0-1,3 55 2,-8-3-2,5-52 1,0 0-1,-3 45 2,-3-14-2,6-31 0,0 0 0,0 0-1272</inkml:trace>
  <inkml:trace contextRef="#ctx0" brushRef="#br0" timeOffset="407207.4537">8174 11714 527,'0'0'0,"0"0"0,0 0 0,0 0 4,0 0-4,0 0 5,0 0-5,0 0 33,0 0-33,0 0 34,0 0-34,0 0 60,0 0-60,18-3 61,0-1-61,-18 4 59,0 0-59,23-3 59,0-2-59,-23 5 35,0 0-35,30-7 35,8 1-35,-38 6 36,0 0-36,44 0 37,6 0-37,-50 0 31,0 0-31,49 0 31,6 0-31,-55 0 25,0 0-25,58 0 26,11-3-26,-69 3 24,0 0-24,79-2 25,17 2-25,-96 0 31,0 0-31,95 0 32,0 0-32,-95 0 32,0 0-32,103 0 32,6 0-32,-109 0 33,0 0-33,108 0 33,-8 2-33,-100-2 27,0 0-27,104 3 28,8 1-28,-112-4 25,0 0-25,111 3 26,2 3-26,-113-6 20,0 0-20,116 7 20,10-1-20,-126-6 18,0 0-18,121 7 19,-6 0-19,-115-7 12,0 0-12,116 9 12,15 5-12,-131-14 8,0 0-8,124 12 9,-8-5-9,-116-7 6,0 0-6,117 5 7,-3 2-7,-114-7 5,0 0-5,111 5 5,-15-5-5,-96 0 4,0 0-4,95-2 4,-5 2-4,-90 0 5,0 0-5,87 0 6,-12-3-6,-75 3 8,0 0-8,69-4 9,-11-1-9,-58 5 11,0 0-11,52-7 11,4 2-11,-56 5 11,0 0-11,60-9 11,-7 3-11,-53 6 7,0 0-7,49-2 8,-8 7-8,-41-5 6,0 0-6,34 7 6,-8-2-6,-26-5 4,0 0-4,23 5 5,-5-1-5,-18-4 4,0 0-4,14 3 4,-2 1-4,-12-4 2,0 0-2,9 1 3,-4 3-3,-5-4 1,0 0-1,0 0 1,9 7-1,-9-7 0,0 0 0,0 0 0,2 8 0,-2-8 0,0 0 0,0 0 0,7 6 0,-7-6-1,0 0 1,2 7-1,1 5 1,-3-12-2,0 0 2,4 12-2,-3 0 2,-1-12-2,0 0 2,4 14-2,0 1 2,-4-15-1,0 0 1,8 19-1,3 2 1,-11-21-2,0 0 2,9 19-1,0-1 1,-9-18-1,0 0 1,5 17-1,2 0 1,-7-17-1,0 0 1,7 21 0,0 8 0,-7-29-1,0 0 1,5 35 0,4 1 0,-9-36-1,0 0 1,9 45 0,2 9 0,-11-54 0,0 0 0,12 60 0,-1 5 0,-11-65-1,0 0 1,12 60 0,6-8 0,-18-52 0,0 0 0,17 57 0,1 9 0,-18-66 0,0 0 0,14 73 0,0 8 0,-14-81-1,0 0 1,11 81 0,5-5 0,-16-76-1,0 0 1,19 82 0,2 9 0,-21-91-1,0 0 1,23 96 0,0-1 0,-23-95 0,0 0 0,21 98 0,-1 10 0,-20-108 0,0 0 0,19 109 0,6-2 0,-25-107 2,0 0-2,19 113 2,-1 6-2,-18-119 3,0 0-3,17 121 3,1-8-3,-18-113 5,0 0-5,16 119 6,-4 11-6,-12-130 6,0 0-6,13 128 7,-6-12-7,-7-116 5,0 0-5,9 121 6,-1 12-6,-8-133 6,0 0-6,9 137 6,-2-4-6,-7-133 5,0 0-5,7 128 5,0 0-5,-7-128 4,0 0-4,9 134 5,-4 6-5,-5-140 3,0 0-3,6 131 4,1-17-4,-7-114 4,0 0-4,7 116 4,0 12-4,-7-128 2,0 0-2,9 120 3,0-13-3,-9-107 3,0 0-3,8 107 3,1 13-3,-9-120 2,0 0-2,7 112 2,0-11-2,-7-101 2,0 0-2,0 102 2,2 7-2,-2-109 3,0 0-3,4 104 3,-4-18-3,0-86 3,0 0-3,0 82 4,-6-5-4,6-77 5,0 0-5,-8 75 6,-8 1-6,16-76 7,0 0-7,-14 66 8,5-20-8,9-46 8,0 0-8,-11 40 8,-7-3-8,18-37 8,0 0-8,-22 34 9,-1-3-9,23-31 6,0 0-6,-23 26 6,1-1-6,22-25 7,0 0-7,-22 20 7,-1 1-7,23-21 4,0 0-4,-30 19 5,-4 0-5,34-19 4,0 0-4,-41 14 4,-4-7-4,45-7 3,0 0-3,-50 2 3,-8-8-3,58 6 5,0 0-5,-64-6 6,-3-1-6,67 7 8,0 0-8,-68-11 8,-8-3-8,76 14 7,0 0-7,-87-13 7,-10 0-7,97 13 7,0 0-7,-100-12 8,-1 0-8,101 12 7,0 0-7,-108-12 8,-17 3-8,125 9 7,0 0-7,-132-8 8,-13-3-8,145 11 7,0 0-7,-154-10 8,-8 1-8,162 9 7,0 0-7,-175-7 8,-3 2-8,178 5 7,0 0-7,-194-3 8,-9-1-8,203 4 8,0 0-8,-212-3 8,4 1-8,208 2 6,0 0-6,-206-2 7,1-3-7,205 5 6,0 0-6,-208-3 7,-1 1-7,209 2 7,0 0-7,-197-2 7,15-3-7,182 5 4,0 0-4,0 0-1527</inkml:trace>
  <inkml:trace contextRef="#ctx0" brushRef="#br0" timeOffset="408845.4731">8075 12547 371,'0'0'0,"0"0"0,0 0 8,0 0-8,0 0 8,0 0-8,0 0 27,0 0-27,0 0 27,0 0-27,0 0 45,0 0-45,0 0 46,0 0-46,0 0 44,0 0-44,0 0 45,16 20-45,-16-20 33,0 0-33,14 7 34,1-2-34,-15-5 32,0 0-32,23 7 33,8-1-33,-31-6 37,0 0-37,41 3 38,12-1-38,-53-2 36,0 0-36,63 1 36,24 3-36,-87-4 50,0 0-50,100 5 51,20-8-51,-120 3 57,0 0-57,133 0 58,19 3-58,-152-3 53,0 0-53,164 7 54,26 3-54,-190-10 45,0 0-45,207 11 45,15-3-45,-222-8 39,0 0-39,230 6 40,-5-6-40,-225 0 33,0 0-33,226 0 33,-5 1-33,-221-1 24,0 0-24,213 2 24,-4-4-24,-209 2 23,0 0-23,206 2 23,-3 5-23,-203-7 23,0 0-23,191 12 23,-11 9-23,-180-21 20,0 0-20,164 21 21,-16 5-21,-148-26 19,0 0-19,145 26 20,-6 0-20,-139-26 25,0 0-25,124 20 25,-22-8-25,-102-12 25,0 0-25,92 11 25,1 1-25,-93-12 23,0 0-23,0 0-1291</inkml:trace>
  <inkml:trace contextRef="#ctx0" brushRef="#br0" timeOffset="412553.4958">8584 11965 1020,'0'0'0,"0"0"0,0 0 55,0 0-55,0 0 55,0 0-55,0 0 91,0 0-91,0 0 92,14 24-92,-14-24 97,0 0-97,9 26 98,0 12-98,-9-38 66,0 0-66,8 45 67,-2 16-67,-6-61 35,0 0-35,5 67 36,-2 4-36,-3-71 28,0 0-28,6 64 28,3-10-28,-9-54 20,0 0-20,8 43 21,-4-6-21,-4-37 14,0 0-14,2 29 14,1-3-14,3 0-1318</inkml:trace>
  <inkml:trace contextRef="#ctx0" brushRef="#br0" timeOffset="412884.0461">8513 11885 1065,'0'0'0,"0"0"0,5-25 0,-5 25 41,0 0-41,13-23 41,6-5-41,-19 28 61,0 0-61,25-19 61,3 12-61,-28 7 47,0 0-47,28 7 47,6 14-47,-34-21 24,0 0-24,37 33 24,4 10-24,-41-43 14,0 0-14,33 49 15,-3-1-15,-30-48 17,0 0-17,23 47 17,-9 0-17,-14-47 21,0 0-21,4 45 22,-17 3-22,13-48 25,0 0-25,-17 45 25,-3-12-25,20-33 28,0 0-28,-26 26 28,-1-9-28,27-17 30,0 0-30,-24 9 30,1-9-30,23 0 31,0 0-31,-18-12 31,-3-14-31,21 26 17,0 0-17,-11-31 17,11-6-17,0 37 12,0 0-12,9-31 12,11 7-12,1 0-1293</inkml:trace>
  <inkml:trace contextRef="#ctx0" brushRef="#br0" timeOffset="413993.4269">8970 11776 1031,'0'0'0,"0"0"0,0 0 0,0 0 2,0 0-2,16 19 3,-14-3-3,-2-16 6,0 0-6,3 28 7,1 13-7,-4-41 40,0 0-40,0 49 40,0-8-40,0-41 61,0 0-61,-4 44 61,4 1-61,0-45 65,0 0-65,4 46 66,1 8-66,-5-54 60,0 0-60,6 54 61,2-4-61,-8-50 66,0 0-66,9 43 66,0-14-66,-9-29 60,0 0-60,11 23 61,4-4-61,-15-19 54,0 0-54,18 9 55,5-6-55,-23-3 44,0 0-44,19-10 45,3-9-45,-22 19 39,0 0-39,23-25 40,0 1-40,-23 24 38,0 0-38,17-22 39,-3 6-39,-14 16 30,0 0-30,11-10 30,-8 3-30,-3 7 22,0 0-22,0 0 23,9 2-23,-9-2 18,0 0-18,6 10 18,1 2-18,-7-12 12,0 0-12,10 19 13,11 7-13,-21-26 9,0 0-9,23 23 10,4-3-10,-27-20 7,0 0-7,28 16 7,7-4-7,-35-12 5,0 0-5,32 9 6,5-8-6,-37-1 3,0 0-3,41-5 4,-6-7-4,-35 12 3,0 0-3,34-21 4,-4-10-4,-30 31 3,0 0-3,19-36 3,-3-7-3,-16 43 3,0 0-3,7-42 4,-9 9-4,2 33 3,0 0-3,-7-28 4,0 13-4,7 15 2,0 0-2,-9-11 2,-7 5-2,16 6 2,0 0-2,-10-4 2,1 8-2,9-4 1,0 0-1,-9 8 2,-14 16-2,23-24 0,0 0 0,-21 32 1,12 0-1,9-32 0,0 0 0,-2 30 0,6 3 0,-4-33 0,0 0 0,7 31 0,0-9 0,-7-22 0,0 0 0,5 19 0,8-3 0,-13-16 0,0 0 0,16 9 0,8-8 0,-24-1 0,0 0 0,28-3 0,-1-9 0,-27 12 0,0 0 0,18-16 1,-4-3-1,-14 19 2,0 0-2,5-19 2,-5 5-2,0 14 4,0 0-4,-5-10 4,-4-2-4,9 12 6,0 0-6,-9-12 7,4 5-7,5 7 6,0 0-6,0 0 6,-9-4-6,9 4 9,0 0-9,-7 4 10,0-2-10,7-2 5,0 0-5,-4 6 6,-1 10-6,5-16 3,0 0-3,5 16 4,6 4-4,-11-20 2,0 0-2,21 18 2,14-6-2,-35-12 0,0 0 0,41 7 1,5-4-1,-46-3 0,0 0 0,46-3 0,-2-16 0,-44 19 0,0 0 0,40-25 0,-11-11 0,-29 36 0,0 0 0,26-41 0,-12-4 0,-14 45 1,0 0-1,13-44 1,-8 8-1,-5 36 2,0 0-2,3-28 2,-3 11-2,0 17 0,0 0 0,-3-12 1,-2 3-1,5 9 0,0 0 0,0 0 0,0 0 0,0 0 0,0 0 0,-9 2 0,-5 14 0,14-16-1,0 0 1,-9 27 0,5 10 0,4-37-2,0 0 2,4 39-1,10 8 1,-14-47-4,0 0 4,18 47-4,5-11 4,-23-36-8,0 0 8,22 30-8,5-10 8,-27-20-11,0 0 11,19 18-11,-5-8 11,-14-10-10,0 0 10,9 7-9,-9-7 9,0 0-7,0 0 7,9 5-6,-9-5 6,0 0-4,0 0 4,0 0-4,0 0 4,0 0-3,0 0 3,-2 9-3,2-9 3,0 0-2,0 0 2,-3 7-1,3-7 1,0 0-1,0 0 1,9 15 0,8-1 0,-17-14-1,0 0 1,32 14 0,3-2 0,-35-12 0,0 0 0,43 9 0,-3-4 0,-40-5 0,0 0 0,44 2 0,-7-1 0,-37-1 0,0 0 0,0 0-1704</inkml:trace>
  <inkml:trace contextRef="#ctx0" brushRef="#br0" timeOffset="415841.3047">10343 12176 1043,'0'0'0,"0"0"0,0 0 64,0 0-64,0 0 64,0 0-64,0 0 125,0 0-125,0 0 125,0 0-125,0 0 93,0 0-93,0-17 93,0 17-93,0 0 70,0 0-70,7 12 71,-1 9-71,-6-21 40,0 0-40,10 36 40,-3 9-40,-7-45 30,0 0-30,5 43 30,-1-13-30,-4-30 32,0 0-32,5 26 33,-1-7-33,-4-19 31,0 0-31,7 15 32,2-1-32,-9-14 31,0 0-31,12 9 32,-1-4-32,-11-5 26,0 0-26,16-3 27,1-13-27,-17 16 30,0 0-30,20-26 31,3-5-31,-23 31 28,0 0-28,21-35 29,-2-4-29,-19 39 24,0 0-24,18-37 25,-4 6-25,-14 31 15,0 0-15,12-21 16,-10 9-16,-2 12 8,0 0-8,0 0 8,0 0-8,0 0 4,0 0-4,0 0 5,2 14-5,-2-14 1,0 0-1,2 22 1,3 3-1,-5-25 0,0 0 0,7 27 1,-2 3-1,-5-30 0,0 0 0,6 28 0,6-11 0,-12-17-1,0 0 1,10 19 0,3-7 0,-13-12-1,0 0 1,9 9-1,5-4 1,-14-5-2,0 0 2,17 0-1,3-7 1,-20 7-1,0 0 1,21-14 0,-3-8 0,-18 22 0,0 0 0,16-25 0,-1-1 0,-15 26 2,0 0-2,15-22 2,-7 6-2,-8 16 6,0 0-6,4-12 6,-4 12-6,0 0 9,0 0-9,2-7 10,-2 7-10,0 0 8,0 0-8,0 0 9,0 12-9,0-12 6,0 0-6,3 16 6,-3 3-6,0-19 4,0 0-4,4 24 4,1-1-4,-5-23 1,0 0-1,9 20 2,-4-2-2,-5-18 0,0 0 0,12 14 0,11-2 0,-23-12 0,0 0 0,25 8 0,5-1 0,-30-7 0,0 0 0,32 0 0,0-8 0,-32 8 0,0 0 0,37-12 0,2-8 0,-39 20 0,0 0 0,31-25 0,-6-5 0,-25 30 0,0 0 0,18-31 0,-6 2 0,-12 29-1,0 0 1,4-25 0,-3 6 0,-1 19-3,0 0 3,-1-15-2,-3 4 2,4 11-5,0 0 5,0 0-5,-9-5 5,9 5-6,0 0 6,-17 5-6,-15 14 6,32-19-8,0 0 8,-36 25-8,12 1 8,24-26-9,0 0 9,-18 26-8,0 1 8,18-27-7,0 0 7,-17 26-7,8-5 7,9-21-4,0 0 4,0 19-4,4 0 4,-4-19-2,0 0 2,8 17-2,8-5 2,-16-12-1,0 0 1,27 2 0,12-4 0,-39 2 0,0 0 0,37-10 0,-2-4 0,-35 14 0,0 0 0,32-19 0,-9-5 0,-23 24 0,0 0 0,14-26 0,-5 2 0,-9 24 0,0 0 0,0-21 0,0 5 0,0 16 0,0 0 0,-6-12 0,3 5 0,3 7 0,0 0 0,0 0 0,-6-8 0,6 8 0,0 0 0,0 0 0,0 0 0,0 0 0,0 0 0,-3 17 0,6 14 0,-3-31 0,0 0 0,11 33 0,5-5 0,-16-28 0,0 0 0,23 24 0,2-7 0,-25-17-1,0 0 1,31 12 0,5-5 0,-36-7-1,0 0 1,38-3 0,8-6 0,-46 9-1,0 0 1,41-17 0,-1-11 0,-40 28-1,0 0 1,27-36-1,-6-11 1,-21 47-2,0 0 2,16-52-2,-7 2 2,-9 50-3,0 0 3,5-45-3,-1 14 3,-4 31-4,0 0 4,0-19-4,0 7 4,0 12-4,0 0 4,-4-7-4,4 7 4,0 0-3,0 0 3,-12 2-2,-6 6 2,18-8-1,0 0 1,-23 19-1,-2 11 1,25-30-1,0 0 1,-22 38 0,6 8 0,16-46 0,0 0 0,-9 49 0,4-4 0,5-45 1,0 0-1,3 38 2,2-12-2,-5-26 4,0 0-4,13 24 4,1-5-4,-14-19 5,0 0-5,26 9 6,11-9-6,-37 0 6,0 0-6,43-7 7,-3-5-7,-40 12 7,0 0-7,36-19 7,-10-7-7,-26 26 4,0 0-4,19-24 4,-6 3-4,-13 21 0,0 0 0,9-17 1,-6 4-1,-3 13-1,0 0 1,0-10 0,0 10 0,0 0-2,0 0 2,-3-9-2,3 9 2,0 0-3,0 0 3,0 0-2,0 0 2,0 0-3,0 0 3,-6 16-2,3 5 2,3-21-4,0 0 4,0 27-3,3-8 3,-3-19-3,0 0 3,9 21-3,9 0 3,-18-21-2,0 0 2,21 16-2,9-6 2,-30-10-2,0 0 2,32 3-1,8-6 1,-40 3-1,0 0 1,37-10-1,-1-6 1,-36 16 0,0 0 0,28-29 0,-7-6 0,-21 35 0,0 0 0,11-40 1,-8-1-1,-3 41 1,0 0-1,-2-40 1,-1 14-1,3 26 3,0 0-3,-9-19 3,-5 7-3,14 12 5,0 0-5,-9-12 5,9 12-5,0 0 4,0 0-4,-9-4 4,9 4-4,0 0 2,0 0-2,-5 10 3,-2 25-3,7-35 3,0 0-3,-2 50 3,13 13-3,-11-63 2,0 0-2,14 64 3,-2-4-3,-12-60 3,0 0-3,6 64 3,-8 7-3,2-71 3,0 0-3,-18 71 4,-19 2-4,37-73 4,0 0-4,-42 64 5,-4-16-5,46-48 6,0 0-6,-42 35 7,6-13-7,36-22 1,0 0-1,0 0-1740</inkml:trace>
  <inkml:trace contextRef="#ctx0" brushRef="#br0" timeOffset="416951.6706">8427 15059 718,'0'0'0,"-32"-3"0,32 3 33,0 0-33,-23-4 33,0 1-33,23 3 111,0 0-111,-18-4 112,-8-1-112,26 5 106,0 0-106,-23-7 107,9 0-107,14 7 92,0 0-92,-7-5 92,7 5-92,0 0 48,0 0-48,0 0 49,-5-5-49,5 5 44,0 0-44,0 0 45,12-3-45,-12 3 32,0 0-32,16-2 33,10 2-33,-26 0 31,0 0-31,36 2 31,16 1-31,-52-3 28,0 0-28,60 4 29,4 4-29,-64-8 24,0 0-24,72 5 24,10-3-24,-82-2 23,0 0-23,93 2 24,20 3-24,-113-5 23,0 0-23,127 7 24,18 2-24,-145-9 19,0 0-19,155 5 19,16-3-19,-171-2 18,0 0-18,189 1 18,14-1-18,-203 0 17,0 0-17,217 0 17,5 0-17,-222 0 16,0 0-16,225 0 17,0 0-17,-225 0 16,0 0-16,223 0 16,-3 0-16,-220 0 14,0 0-14,210 0 14,-3 0-14,-207 0 13,0 0-13,198 0 13,-13 0-13,-185 0 13,0 0-13,178-1 13,-7-1-13,-171 2 12,0 0-12,148-4 12,-33-1-12,-115 5 12,0 0-12,99-7 13,-14-1-13,-85 8 15,0 0-15,69-13 16,-16-2-16,-53 15 6,0 0-6,0 0-1632</inkml:trace>
  <inkml:trace contextRef="#ctx0" brushRef="#br0" timeOffset="425286.0453">8744 12889 942,'0'0'0,"0"0"0,0 0 0,0 0 18,0 0-18,0 0 19,0 0-19,0 0 64,0 0-64,0 0 64,0 0-64,0 0 75,0 0-75,-1 24 75,-5-5-75,6-19 72,0 0-72,-7 25 72,2 2-72,5-27 41,0 0-41,-5 33 42,5 7-42,0-40 37,0 0-37,1 36 38,8-3-38,-9-33 32,0 0-32,18 28 32,0-4-32,-18-24 25,0 0-25,26 19 26,6-5-26,-32-14 22,0 0-22,33 10 22,-8-6-22,-25-4 8,0 0-8,19 0 9,-10-7-9,4 0-1242</inkml:trace>
  <inkml:trace contextRef="#ctx0" brushRef="#br0" timeOffset="426981.5586">8716 12993 908,'0'0'0,"0"0"0,0 0 0,0 0 38,0 0-38,9-22 38,-6 15-38,-3 7 101,0 0-101,0 0 101,0 0-101,0 0 84,0 0-84,0 0 85,0 0-85,0 0 60,0 0-60,0 0 61,0 12-61,0-12 37,0 0-37,0 31 37,0 24-37,0-55 31,0 0-31,-3 64 31,8 4-31,-5-68 25,0 0-25,14 60 25,8-8-25,-22-52 23,0 0-23,26 44 24,6-6-24,-32-38 34,0 0-34,26 34 34,-6-4-34,-20-30 34,0 0-34,17 26 34,-3-4-34,-14-22 25,0 0-25,13 17 26,-8-6-26,-5-11 20,0 0-20,0 0 21,0 0-21,0 0-1393</inkml:trace>
  <inkml:trace contextRef="#ctx0" brushRef="#br0" timeOffset="427400.4806">8681 12993 763,'0'0'0,"0"0"0,0 0 0,0 0 29,0 0-29,21-12 30,-10 5-30,-11 7 25,0 0-25,15-7 26,1 0-26,-16 7 29,0 0-29,18-7 30,-6 0-30,-12 7 26,0 0-26,9-5 27,0 5-27,-9 0 24,0 0-24,0 0 24,0 0-24,0 0 29,0 0-29,5-5 29,-5 5-29,0 0 42,0 0-42,9-2 43,3 2-43,-12 0 46,0 0-46,20 0 46,6 0-46,-26 0 44,0 0-44,29 5 45,2 9-45,-31-14 50,0 0-50,30 16 50,-1 1-50,-29-17 52,0 0-52,23 21 53,3 8-53,-26-29 47,0 0-47,19 28 47,-6-2-47,-13-26 44,0 0-44,0 24 45,-4-1-45,4-23 39,0 0-39,-10 17 39,-8 2-39,18-19 33,0 0-33,-32 17 33,-8-3-33,40-14 26,0 0-26,-41 9 27,6-6-27,35-3 25,0 0-25,-28-1 26,5-5-26,23 6 10,0 0-10,-18-8 10,4-4-10,14 12 6,0 0-6,-4-13 6,4 1-6,4 0-1459</inkml:trace>
  <inkml:trace contextRef="#ctx0" brushRef="#br0" timeOffset="428722.8372">9187 12952 964,'0'0'0,"0"0"0,0 0 41,0 0-41,18-4 41,-2 6-41,-16-2 107,0 0-107,19 7 107,8 7-107,-27-14 111,0 0-111,23 24 112,-11 12-112,-12-36 76,0 0-76,7 45 77,-7 16-77,0-61 34,0 0-34,-2 62 34,-5-7-34,7-55 32,0 0-32,-7 44 33,-2-17-33,9-27 42,0 0-42,-8 30 43,-1 3-43,9-33 47,0 0-47,-6 27 48,3-9-48,3-18 42,0 0-42,0 10 43,3-1-43,-3-9 42,0 0-42,7 1 42,9-1-42,-16 0 35,0 0-35,23-7 35,-3-6-35,-20 13 25,0 0-25,21-18 25,-2-1-25,-19 19 32,0 0-32,18-17 32,-6 0-32,-12 17 44,0 0-44,9-11 44,-9 11-44,0 0 40,0 0-40,9-8 40,-9 8-40,0 0 32,0 0-32,7 0 32,-7 0-32,0 0 26,0 0-26,16 0 26,-7 3-26,-9-3 14,0 0-14,14 9 14,0 3-14,-14-12 8,0 0-8,18 8 8,5 1-8,-23-9 4,0 0-4,26 7 5,0-5-5,-26-2 2,0 0-2,32-2 3,-4-3-3,-28 5 1,0 0-1,27-12 2,-9-7-2,-18 19 2,0 0-2,23-23 2,1-3-2,-24 26 1,0 0-1,25-33 1,-11-6-1,-14 39 0,0 0 0,9-40 0,-9 3 0,0 37 0,0 0 0,-4-27 0,1 11 0,3 16-1,0 0 1,-2-8 0,2 8 0,0 0-3,0 0 3,-14-6-2,7 8 2,7-2-3,0 0 3,-9 10-3,-5 15 3,14-25-6,0 0 6,-14 26-6,9 3 6,5-29-9,0 0 9,-4 29-8,8 1 8,-4-30-9,0 0 9,14 26-9,3-7 9,-17-19-7,0 0 7,23 14-6,-5 0 6,-18-14-5,0 0 5,18 8-5,-3-4 5,-15-4-7,0 0 7,16-4-6,-7-8 6,2 0-1859</inkml:trace>
  <inkml:trace contextRef="#ctx0" brushRef="#br0" timeOffset="428860.4738">9752 12910 1345,'0'0'0,"7"0"0,11 0 0,-18 0 42,0 0-42,24 2 42,6 5-42,-30-7 14,0 0-14,32 10 14,0 6-14,0-1-1033</inkml:trace>
  <inkml:trace contextRef="#ctx0" brushRef="#br0" timeOffset="429322.9333">10117 12785 975,'0'0'0,"0"0"0,7 2 0,-7-2 14,0 0-14,7 5 14,6 2-14,-13-7 53,0 0-53,17 12 54,10 6-54,-27-18 66,0 0-66,19 24 66,-5 5-66,-14-29 48,0 0-48,9 33 48,-5 5-48,-4-38 51,0 0-51,0 47 51,-6 10-51,6-57 64,0 0-64,-3 57 64,3 2-64,0-59 60,0 0-60,0 50 61,0-12-61,0-38 59,0 0-59,0 30 59,0-11-59,0-19 50,0 0-50,0 15 51,5-1-51,-5-14 45,0 0-45,4 9 46,-4-9-46,0 0 42,0 0-42,0 0 43,0 0-43,0 0 38,0 0-38,0 0 38,-4-18-38,4 18 32,0 0-32,-10-19 33,-8-3-33,18 22 32,0 0-32,-23-23 32,-3 8-32,26 15 26,0 0-26,-23-12 27,-7 7-27,30 5 22,0 0-22,-29-4 23,6 9-23,23-5 18,0 0-18,-22 11 18,4 3-18,18-14 7,0 0-7,-14 15 7,5 4-7,9-19 3,0 0-3,-4 21 3,10 7-3,-6-28 1,0 0-1,17 26 1,19-7-1,-36-19 0,0 0 0,44 10 1,12-8-1,-56-2 0,0 0 0,58 0 0,1 3 0,-59-3-6,0 0 6,0 0-1770</inkml:trace>
  <inkml:trace contextRef="#ctx0" brushRef="#br0" timeOffset="438197.6213">8873 13748 483,'0'0'0,"0"0"0,0 0 0,0 0 13,0 0-13,0 0 13,0 0-13,0 0 51,0 0-51,0 0 52,0 0-52,0 0 68,0 0-68,0 0 69,0 0-69,0 0 54,0 0-54,0 0 55,16 24-55,-16-24 38,0 0-38,0 12 39,-2 2-39,2-14 32,0 0-32,-5 24 32,-4 14-32,9-38 37,0 0-37,-7 42 37,2-1-37,5-41 47,0 0-47,-5 38 47,1-1-47,4-37 45,0 0-45,0 29 45,4-7-45,-4-22 50,0 0-50,5 13 51,7-7-51,-12-6 46,0 0-46,20-5 47,10-15-47,-30 20 47,0 0-47,31-30 47,1-10-47,-32 40 50,0 0-50,32-38 51,-7 7-51,-25 31 49,0 0-49,21-28 50,-4 13-50,-17 15 39,0 0-39,9-11 40,-9 11-40,0 0 30,0 0-30,6-6 31,-6 6-31,0 0 20,0 0-20,3 8 20,-1 1-20,-2-9 14,0 0-14,0 19 14,-2 17-14,2-36 10,0 0-10,-3 37 10,3-5-10,0-32 7,0 0-7,3 30 8,6-4-8,-9-26 7,0 0-7,10 24 7,-1-3-7,-9-21 7,0 0-7,13 12 7,6-7-7,-19-5 7,0 0-7,27-2 7,1-6-7,-28 8 10,0 0-10,30-14 10,-2-7-10,-28 21 15,0 0-15,28-24 16,-7 0-16,-21 24 21,0 0-21,15-21 21,-8 2-21,-7 19 23,0 0-23,5-16 23,-9 2-23,4 14 24,0 0-24,-1-8 24,1 8-24,0 0 21,0 0-21,5-9 22,-5 9-22,0 0 16,0 0-16,0 0 16,0 19-16,0-19 10,0 0-10,5 24 10,8 14-10,-13-38 5,0 0-5,19 39 5,7-1-5,-26-38 2,0 0-2,32 31 2,9-5-2,-41-26 0,0 0 0,42 20 1,11-2-1,0 1-1686</inkml:trace>
  <inkml:trace contextRef="#ctx0" brushRef="#br0" timeOffset="439007.8432">9655 13877 729,'0'0'0,"0"0"0,0 0 0,0 0 95,0 0-95,-23-13 95,14 9-95,9 4 126,0 0-126,-12-2 127,-6-3-127,18 5 62,0 0-62,-19-5 62,1 1-62,18 4 58,0 0-58,-18 2 58,-10 3-58,28-5 56,0 0-56,-39 14 57,-6 9-57,45-23 48,0 0-48,-43 33 48,8 10-48,35-43 51,0 0-51,-30 47 52,10-6-52,20-41 47,0 0-47,-14 42 47,14-6-47,0-36 47,0 0-47,9 36 47,14-8-47,-23-28 44,0 0-44,32 23 44,8-8-44,-40-15 39,0 0-39,43 7 39,4-7-39,-47 0 39,0 0-39,50-12 40,-2-11-40,-48 23 33,0 0-33,44-31 33,-4-9-33,-40 40 27,0 0-27,36-50 27,-5-9-27,-31 59 33,0 0-33,23-58 34,-9 11-34,-14 47 30,0 0-30,6-36 30,-8 10-30,2 26 31,0 0-31,-9-18 31,2 10-31,7 8 24,0 0-24,-7-4 24,7 4-24,0 0 16,0 0-16,-12 9 17,-6 6-17,18-15 12,0 0-12,-14 26 12,5 21-12,9-47 4,0 0-4,-4 50 4,13 6-4,-9-56 1,0 0-1,21 52 1,13-9-1,-34-43 0,0 0 0,41 38 0,3-9 0,-44-29 0,0 0 0,44 25 0,-2-6 0,-42-19-2,0 0 2,39 10-1,2-8 1,-1 1-1874</inkml:trace>
  <inkml:trace contextRef="#ctx0" brushRef="#br0" timeOffset="440146.4926">10034 13864 1076,'0'0'0,"0"0"0,0 0 0,0 0 113,0 0-113,0 0 114,6-4-114,-6 4 82,0 0-82,5 7 82,2 3-82,-7-10 62,0 0-62,9 19 63,5 9-63,-14-28 42,0 0-42,11 28 42,3 5-42,-14-33 28,0 0-28,12 29 28,0-1-28,-12-28 28,0 0-28,16 22 28,5 2-28,-21-24 29,0 0-29,27 20 29,1-8-29,-28-12 27,0 0-27,35 5 28,2-10-28,-37 5 26,0 0-26,36-14 27,-10-5-27,-26 19 33,0 0-33,23-24 34,-9-6-34,-14 30 28,0 0-28,11-31 28,-4 2-28,-7 29 26,0 0-26,5-23 27,-5 11-27,0 12 21,0 0-21,0-7 21,0 7-21,0 0 17,0 0-17,0 0 17,0 0-17,0 0 14,0 0-14,9 0 14,-9 0-14,0 0 6,0 0-6,12 19 6,3 7-6,-15-26 3,0 0-3,14 28 4,3-2-4,-17-26 2,0 0-2,18 20 2,5 1-2,-23-21 0,0 0 0,23 16 1,3-6-1,-26-10 1,0 0-1,23 5 1,4-5-1,-27 0 1,0 0-1,23-5 2,0-5-2,-23 10 1,0 0-1,19-14 2,2-2-2,-21 16 2,0 0-2,18-15 2,-2-3-2,-16 18 4,0 0-4,12-15 5,0 4-5,-12 11 5,0 0-5,6-5 6,-6 5-6,0 0 5,0 0-5,10-1 6,-10 1-6,0 0 4,0 0-4,13 6 5,-4 5-5,-9-11 3,0 0-3,10 9 3,-1 3-3,-9-12 1,0 0-1,9 12 2,3 3-2,-12-15 0,0 0 0,9 18 1,2 1-1,-11-19 0,0 0 0,15 12 0,1 0 0,-16-12 0,0 0 0,21 3 0,6-3 0,-27 0 0,0 0 0,28-3 0,2-13 0,-30 16 0,0 0 0,32-17 0,0-2 0,-32 19-4,0 0 4,28-21-4,-10 4 4,-18 17-28,0 0 28,10-16-27,3 2 27,-13 14-55,0 0 55,5-10-54,-5 10 54,0 0-86,0 0 86,7-9-86,-7 9 86,0 0-80,0 0 80,0 0-80,0 0 80,0 0-53,0 0 53,0 0-53,0 0 53,0 0-38,0 0 38,0 0-37,5 11 37,-5-11-17,0 0 17,0 0-17,9 12 17,-9-12-5,0 0 5,14 9-4,6-2 4,-20-7 0,0 0 0,26 3 0,4-10 0,-30 7 5,0 0-5,26-10 5,3-6-5,-29 16 19,0 0-19,23-21 19,3-3-19,-26 24 27,0 0-27,23-28 28,-9 2-28,-14 26 28,0 0-28,9-20 29,-5 2-29,-4 18 25,0 0-25,-4-12 25,-1 5-25,5 7 19,0 0-19,-9-3 20,0 1-20,9 2 16,0 0-16,-14 0 16,-4 2-16,18-2 15,0 0-15,-21 7 16,2 5-16,19-12 11,0 0-11,-23 19 12,0 10-12,23-29 13,0 0-13,-18 37 14,6 8-14,12-45 18,0 0-18,-4 48 19,11-1-19,-7-47 23,0 0-23,18 45 23,10-9-23,-28-36 26,0 0-26,39 24 27,7-8-27,-46-16 29,0 0-29,46 10 29,-4 1-29,-42-11 30,0 0-30,34 5 31,-24-3-31,3-1-1597</inkml:trace>
  <inkml:trace contextRef="#ctx0" brushRef="#br0" timeOffset="448828.2242">9290 14383 382,'0'0'0,"0"0"0,0 0 0,0 0 6,0 0-6,17 12 6,-3 0-6,-14-12 0,0 0 0,13 19 0,1 7 0,-4 0-236</inkml:trace>
  <inkml:trace contextRef="#ctx0" brushRef="#br0" timeOffset="448977.7567">9339 14528 225,'0'0'0,"0"0"0,0 0 0,0 0 0,0 0 0,0 9 0,4-1 0,-4-8 0,0 0 0,5 19 0,-3 16 0,1 0-109</inkml:trace>
  <inkml:trace contextRef="#ctx0" brushRef="#br0" timeOffset="455866.9318">8760 15433 505,'0'0'0,"0"0"0,0 0 0,0 0 45,0 0-45,11-24 45,-8 14-45,-3 10 105,0 0-105,4-9 106,-4 9-106,0 0 102,0 0-102,0 0 103,0 0-103,0 0 70,0 0-70,0 14 71,5 6-71,-5-20 41,0 0-41,9 28 42,-4 3-42,-5-31 36,0 0-36,13 31 37,1 1-37,-14-32 36,0 0-36,19 27 37,2-4-37,-21-23 34,0 0-34,18 21 34,7-6-34,-25-15 30,0 0-30,30 14 31,1-4-31,-31-10 31,0 0-31,29 6 31,-3-3-31,-26-3 37,0 0-37,23-7 37,4-5-37,-27 12 35,0 0-35,19-17 35,-3-4-35,-16 21 31,0 0-31,14-23 32,0 1-32,-14 22 31,0 0-31,14-23 32,-8 3-32,-6 20 31,0 0-31,3-12 32,1-1-32,-4 13 28,0 0-28,0-6 29,5 0-29,-5 6 22,0 0-22,3-8 23,-1 1-23,-2 7 18,0 0-18,0 0 18,13-2-18,-13 2 14,0 0-14,10 5 15,11 4-15,-21-9 9,0 0-9,27 10 9,1 2-9,-28-12 3,0 0-3,26 14 4,-6 5-4,1 2-1513</inkml:trace>
  <inkml:trace contextRef="#ctx0" brushRef="#br0" timeOffset="456405.4322">9420 15475 718,'0'0'0,"0"0"0,6 8 0,-6-8 22,0 0-22,0 0 23,8 12-23,-8-12 40,0 0-40,0 0 41,13 7-41,-13-7 19,0 0-19,5 6 20,-5-6-20,0 0 17,0 0-17,11 12 17,-4-7-17,-7-5 28,0 0-28,5 9 29,-2-3-29,-3-6 36,0 0-36,0 0 36,9 7-36,-9-7 36,0 0-36,11 0 37,7-3-37,-18 3 33,0 0-33,17-10 33,1-3-33,-18 13 26,0 0-26,14-13 27,-9-10-27,-5 23 23,0 0-23,4-21 23,-2 2-23,-2 19 20,0 0-20,0-17 20,-2 0-20,2 17 18,0 0-18,-6-14 19,3 7-19,3 7 22,0 0-22,0 0 22,-9-9-22,9 9 20,0 0-20,-5-2 21,5 2-21,0 0 21,0 0-21,-9-6 22,9 6-22,0 0 18,0 0-18,0 0 18,-9 0-18,9 0 17,0 0-17,0 0 17,0 0-17,0 0 13,0 0-13,0 0 13,0 0-13,0 0 9,0 0-9,-3 17 10,-3 11-10,6-28 7,0 0-7,-8 36 8,-5-1-8,13-35 7,0 0-7,-10 31 7,1 5-7,9-36 8,0 0-8,-9 29 8,4-1-8,5-28 10,0 0-10,0 28 10,5-2-10,-5-26 13,0 0-13,9 27 14,0-1-14,-9-26 21,0 0-21,10 21 21,3-7-21,-13-14 23,0 0-23,8 12 23,-6-5-23,-2-7 24,0 0-24,0 0-1296</inkml:trace>
  <inkml:trace contextRef="#ctx0" brushRef="#br0" timeOffset="456573.981">9526 15156 1031,'0'0'0,"0"0"0,0 0 0,0 0 48,0 0-48,2 26 49,0-8-49,1-1-786</inkml:trace>
  <inkml:trace contextRef="#ctx0" brushRef="#br0" timeOffset="457562.2136">9745 15483 1020,'0'0'0,"0"0"0,0 0 0,0 0 0,0 0 0,23 12 1,-14-8-1,-9-4 0,0 0 0,0 0 0,9 9 0,-9-9 9,0 0-9,1 8 10,8 8-10,-9-16 27,0 0-27,12 12 27,-3 2-27,-9-14 59,0 0-59,6 12 60,2 0-60,-8-12 68,0 0-68,9 10 68,2-1-68,-11-9 68,0 0-68,16 5 69,7-5-69,-23 0 58,0 0-58,19-8 59,-1-10-59,-18 18 57,0 0-57,14-22 57,-5-4-57,-9 26 52,0 0-52,8-24 53,-4-11-53,-4 35 43,0 0-43,2-33 44,-11 2-44,9 31 38,0 0-38,-11-23 39,-1 11-39,12 12 29,0 0-29,-5-5 30,-8 5-30,13 0 24,0 0-24,-19 12 25,-18 16-25,37-28 19,0 0-19,-39 31 19,13-3-19,26-28 10,0 0-10,-20 27 10,3 1-10,17-28 5,0 0-5,-15 33 5,7-5-5,8-28 2,0 0-2,0 33 2,14 3-2,-14-36 0,0 0 0,21 36 1,7 1-1,-28-37 0,0 0 0,35 24 1,8-10-1,-43-14 0,0 0 0,47 3 1,-4-13-1,-43 10 3,0 0-3,44-19 3,0-11-3,-44 30 7,0 0-7,37-31 7,-2-5-7,-35 36 10,0 0-10,25-31 10,-4 5-10,-21 26 7,0 0-7,14-19 8,-10 7-8,-4 12 6,0 0-6,0-9 6,0 9-6,0 0 5,0 0-5,-12-9 5,12 9-5,0 0 4,0 0-4,-6 0 4,6 0-4,0 0 2,0 0-2,-9 4 3,4 4-3,5-8 1,0 0-1,-9 14 2,0 5-2,9-19 0,0 0 0,0 26 0,15 5 0,-15-31 0,0 0 0,17 30 0,6-8 0,-23-22-1,0 0 1,27 12 0,6-6 0,-33-6-1,0 0 1,34-2-1,-3-9 1,-31 11-1,0 0 1,25-15 0,-4-6 0,-21 21 0,0 0 0,14-21 0,-5 2 0,-9 19 0,0 0 0,6-17 0,-6 1 0,0 16 0,0 0 0,-2-12 1,2 4-1,0 8 1,0 0-1,0 0 1,0-7-1,0 7 1,0 0-1,0 0 1,0 0-1,0 0 1,0 0-1,-9 5 1,9-5-1,0 0 0,0 0 0,0 10 1,9 6-1,-9-16 0,0 0 0,19 17 0,9-3 0,-28-14-1,0 0 1,34 9 0,8-9 0,-42 0-1,0 0 1,50-4-1,-1-4 1,-49 8-2,0 0 2,50-13-1,-10-9 1,-40 22-1,0 0 1,27-29 0,-8-11 0,-19 40 0,0 0 0,0-49 0,-14-13 0,14 62 0,0 0 0,-26-64 0,-15 5 0,41 59 0,0 0 0,-44-45 1,1 16-1,43 29 2,0 0-2,-37-18 3,20 10-3,17 8 0,0 0 0,-9 12 1,4 28-1,5-40 1,0 0-1,0 0-1641</inkml:trace>
  <inkml:trace contextRef="#ctx0" brushRef="#br0" timeOffset="458012.3332">11028 15302 1155,'0'0'0,"0"0"0,0 0 57,0 0-57,0 0 57,0 0-57,0 0 119,0 0-119,0 0 120,-32 41-120,32-41 87,0 0-87,-16 56 88,-1 14-88,17-70 52,0 0-52,-14 80 52,3 12-52,11-92 32,0 0-32,-9 93 33,9 8-33,0-101 28,0 0-28,4 91 28,-3-16-28,-1-75 25,0 0-25,0 64 26,0-12-26,0-52 18,0 0-18,0 36 18,0-17-18,0-19 16,0 0-16,0 0-1449</inkml:trace>
  <inkml:trace contextRef="#ctx0" brushRef="#br0" timeOffset="458583.9593">10880 15378 1289,'0'0'0,"0"0"0,0 0 0,0 0 45,0 0-45,23-7 45,3 3-45,-26 4 68,0 0-68,32 2 68,8 8-68,-40-10 32,0 0-32,46 16 33,7 5-33,-53-21 7,0 0-7,48 24 8,-4 5-8,-44-29 2,0 0-2,35 30 3,-12-4-3,-23-26 1,0 0-1,14 22 1,-8-6-1,-6-16 0,0 0 0,-2 17 1,-10 1-1,12-18 0,0 0 0,-15 19 0,-7-6 0,22-13 0,0 0 0,-32 7 0,0-12 0,32 5 1,0 0-1,-32-10 1,9-4-1,23 14 2,0 0-2,-17-16 3,4-4-3,13 20 5,0 0-5,4-21 5,10 2-5,-14 19 7,0 0-7,26-23 8,6 4-8,-32 19 9,0 0-9,35-17 10,6 8-10,-41 9 11,0 0-11,37-3 12,-2 6-12,-35-3 7,0 0-7,37 7 7,1 5-7,-38-12 5,0 0-5,35 12 6,-7 6-6,-28-18 3,0 0-3,23 21 3,-7-2-3,-16-19 1,0 0-1,9 15 1,-4 1-1,-5-16 1,0 0-1,0 15 1,-4 3-1,4-18 1,0 0-1,-5 12 2,0-7-2,5-5 2,0 0-2,-9 7 2,4-2-2,5-5 5,0 0-5,-9 7 5,-7-11-5,16 4 16,0 0-16,-16-6 16,7-8-16,9 14 25,0 0-25,-3-21 25,12-7-25,-9 28 27,0 0-27,12-29 27,11-2-27,-23 31 27,0 0-27,32-30 28,5-4-28,-37 34 23,0 0-23,42-30 24,-3 13-24,-39 17 18,0 0-18,32-5 19,-6 13-19,-26-8 12,0 0-12,18 16 12,-4 5-12,-14-21 2,0 0-2,9 27 2,0 10-2,-4 1-1464</inkml:trace>
  <inkml:trace contextRef="#ctx0" brushRef="#br0" timeOffset="459304.309">11785 15502 1222,'0'0'0,"0"0"0,0 0 0,0 0 32,0 0-32,0 0 32,0 0-32,0 0 41,0 0-41,0 0 41,0 0-41,0 0 50,0 0-50,4 6 51,-4-6-51,0 0 31,0 0-31,8 13 32,1-2-32,-9-11 22,0 0-22,13 7 22,2-2-22,-15-5 19,0 0-19,22 0 20,-1-4-20,-21 4 20,0 0-20,24-6 20,3-8-20,-27 14 21,0 0-21,18-18 22,-4-4-22,-14 22 20,0 0-20,5-23 20,-5 1-20,0 22 16,0 0-16,-5-21 17,-6 2-17,11 19 14,0 0-14,-12-14 15,-6 9-15,18 5 16,0 0-16,-28 5 16,-7 13-16,35-18 18,0 0-18,-37 24 18,7 3-18,30-27 18,0 0-18,-20 33 18,2-3-18,18-30 18,0 0-18,-12 34 18,3 1-18,9-35 17,0 0-17,-1 35 17,2 1-17,-1-36 16,0 0-16,7 41 17,2 4-17,-9-45 23,0 0-23,18 37 23,3-11-23,-21-26 26,0 0-26,34 10 27,8-17-27,-42 7 26,0 0-26,49-19 27,6-15-27,-55 34 31,0 0-31,53-39 32,-9-2-32,-44 41 34,0 0-34,41-43 35,-10-6-35,-31 49 31,0 0-31,29-52 32,-12 7-32,-17 45 34,0 0-34,11-46 35,-4 6-35,-7 40 31,0 0-31,0-33 31,-4 9-31,4 24 23,0 0-23,-5-18 23,-2 8-23,7 10 16,0 0-16,-2-7 17,2 7-17,0 0 11,0 0-11,0 0 12,0 7-12,0-7 6,0 0-6,0 21 6,6 22-6,-6-43 3,0 0-3,3 48 4,6-3-4,-9-45 0,0 0 0,7 39 1,4-3-1,-11-36 0,0 0 0,10 29 0,-6-3 0,-4-26-1,0 0 1,5 24 0,-5-3 0,0-21-2,0 0 2,-4 21-2,-1-4 2,5-17-2,0 0 2,-10 16-2,-8-6 2,18-10-3,0 0 3,-25 5-2,-8-5 2,33 0-2,0 0 2,-37-8-2,10-3 2,27 11-1,0 0 1,-17-15 0,8-4 0,9 19-1,0 0 1,1-19 0,12 0 0,-13 19-4,0 0 4,21-18-3,2 6 3,-23 12-12,0 0 12,23-12-11,3 9 11,3-1-1858</inkml:trace>
  <inkml:trace contextRef="#ctx0" brushRef="#br0" timeOffset="459604.8153">12512 15262 1412,'0'0'0,"0"0"0,0 0 0,0 0 4,0 0-4,0 0 5,0 0-5,0 0 9,0 0-9,-5 22 9,-23 23-9,28-45 28,0 0-28,-39 56 29,-4 4-29,43-60 33,0 0-33,-40 57 34,-1-6-34,41-51 34,0 0-34,-28 45 34,10-7-34,18-38 51,0 0-51,-9 41 52,9 8-52,0-49 66,0 0-66,15 48 67,8-10-67,-23-38 61,0 0-61,35 30 62,20-11-62,-55-19 33,0 0-33,63 12 33,-1-9-33,-62-3 8,0 0-8,60-9 9,-14-15-9,3 0-1495</inkml:trace>
  <inkml:trace contextRef="#ctx0" brushRef="#br0" timeOffset="459843.2521">12704 15262 1054,'0'0'0,"0"0"0,-8-5 0,8 5 21,0 0-21,0 0 22,0-11-22,0 11 6,0 0-6,8-2 7,10 8-7,-18-6 57,0 0-57,19 12 58,11 9-58,-30-21 66,0 0-66,30 36 67,0 14-67,-30-50 62,0 0-62,22 55 63,-6 4-63,-16-59 67,0 0-67,3 57 68,-17 1-68,14-58 61,0 0-61,-32 62 62,-21 12-62,53-74 51,0 0-51,-69 71 51,-17-5-51,86-66 25,0 0-25,0 0-1341</inkml:trace>
  <inkml:trace contextRef="#ctx0" brushRef="#br0" timeOffset="519327.7355">8794 16331 404,'0'0'0,"0"0"0,0 0 0,0 0 10,0 0-10,0 0 11,0 0-11,0 0 55,0 0-55,0 0 55,0 0-55,0 0 79,0 0-79,0 0 80,21 0-80,-21 0 72,0 0-72,9 7 72,0 2-72,-9-9 53,0 0-53,5 12 54,4 2-54,-9-14 40,0 0-40,14 17 41,-2 6-41,-12-23 39,0 0-39,14 22 39,4-3-39,-18-19 38,0 0-38,19 19 39,3-3-39,-22-16 36,0 0-36,19 15 36,4-1-36,-23-14 47,0 0-47,21 9 47,-2-6-47,-19-3 51,0 0-51,22-1 51,-5-6-51,-17 7 47,0 0-47,20-11 47,1-4-47,-21 15 38,0 0-38,19-19 38,-1-6-38,-18 25 32,0 0-32,18-26 33,-4-1-33,-14 27 28,0 0-28,9-26 29,-1 5-29,-8 21 24,0 0-24,6-16 24,-6 10-24,0 6 19,0 0-19,0 0 19,0 0-19,0 0 13,0 0-13,8 8 14,1 4-14,-9-12 12,0 0-12,18 18 12,8 2-12,-26-20 6,0 0-6,32 21 6,-4-2-6,-28-19 1,0 0-1,27 18 1,-1-1-1,-26-17-1,0 0 1,20 17 0,-8-3 0,2 2-1359</inkml:trace>
  <inkml:trace contextRef="#ctx0" brushRef="#br0" timeOffset="520241.8447">9420 16373 975,'0'0'0,"0"0"0,9 8 0,-9-8 1,0 0-1,0 0 1,5 7-1,-5-7 1,0 0-1,0 0 2,0 0-2,0 0 4,0 0-4,4 9 5,1 1-5,-5-10 9,0 0-9,4 11 9,1-4-9,-5-7 13,0 0-13,0 0 13,2 10-13,-2-10 21,0 0-21,0 0 22,16 11-22,-16-11 32,0 0-32,10 1 32,8-4-32,-18 3 39,0 0-39,21-12 40,-7-9-40,-14 21 37,0 0-37,14-28 38,-1-5-38,-13 33 36,0 0-36,10-34 36,-1-3-36,-9 37 31,0 0-31,0-33 32,-3 13-32,3 20 28,0 0-28,-9-14 29,-2 5-29,11 9 21,0 0-21,-12-3 22,-8 6-22,20-3 17,0 0-17,-26 16 18,-11 13-18,37-29 14,0 0-14,-35 40 14,8 0-14,27-40 9,0 0-9,-14 36 9,9-1-9,5-35 7,0 0-7,5 34 7,7 1-7,-12-35 4,0 0-4,23 29 4,4-4-4,-27-25 2,0 0-2,31 17 3,12-8-3,-43-9 4,0 0-4,46 0 5,1-9-5,-47 9 7,0 0-7,50-17 8,4-6-8,-54 23 8,0 0-8,52-26 9,-12-7-9,-40 33 10,0 0-10,32-38 11,-11-7-11,-21 45 9,0 0-9,13-46 9,-8 1-9,-5 45 11,0 0-11,2-35 12,-4 9-12,2 26 9,0 0-9,-5-19 10,-3 7-10,8 12 7,0 0-7,-3-9 8,3 9-8,0 0 6,0 0-6,0 0 7,0 14-7,0-14 4,0 0-4,7 22 4,2 15-4,-9-37 2,0 0-2,17 36 2,3 2-2,-20-38 0,0 0 0,18 31 1,-1-5-1,-17-26 0,0 0 0,14 23 0,-3-4 0,-11-19-2,0 0 2,7 15-1,-5-4 1,-2-11-5,0 0 5,0 7-4,0-7 4,0 0-7,0 0 7,-2 15-7,-7 3 7,9-18-8,0 0 8,-18 19-8,-1 1 8,19-20-7,0 0 7,-16 14-7,7-5 7,9-9-5,0 0 5,-8 12-5,-7 9 5,15-21-4,0 0 4,-8 22-4,8-3 4,0-19-2,0 0 2,12 16-2,14-6 2,-26-10-1,0 0 1,32 4 0,2-9 0,-34 5 0,0 0 0,39-14 0,-2-7 0,-37 21 1,0 0-1,40-28 2,1-3-2,-41 31 3,0 0-3,37-33 4,-11 0-4,-26 33 5,0 0-5,21-34 6,-5-3-6,-16 37 8,0 0-8,7-34 8,-7-1-8,0 35 8,0 0-8,-8-29 9,2 8-9,6 21 9,0 0-9,-9-14 9,2 7-9,7 7 8,0 0-8,0 0 9,-7 2-9,7-2 6,0 0-6,-8 16 6,-8 22-6,16-38 3,0 0-3,-16 39 3,7-9-3,9-30 1,0 0-1,0 28 2,2 4-2,-2-32 0,0 0 0,12 32 1,2-5-1,-14-27 0,0 0 0,21 23 0,-1-11 0,-20-12 0,0 0 0,17 5 0,3-5 0,1 0-1314</inkml:trace>
  <inkml:trace contextRef="#ctx0" brushRef="#br0" timeOffset="520380.5131">10423 16146 695,'0'0'0,"-9"7"0,-9 12 0,18-19 29,0 0-29,-14 24 29,14 2-29,0-26 13,0 0-13,11 28 13,10 7-13,-4-1-525</inkml:trace>
  <inkml:trace contextRef="#ctx0" brushRef="#br0" timeOffset="520646.9947">10576 16075 897,'0'0'0,"0"0"0,-9 0 0,9 0-3,0 0 3,-9 2-2,9-2 2,0 0 3,0 0-3,-12 24 3,-2 26-3,14-50 13,0 0-13,-14 63 14,5 4-14,9-67 54,0 0-54,0 66 55,0-7-55,0-59 79,0 0-79,4 55 80,3-5-80,-7-50 93,0 0-93,8 56 93,1 9-93,-9-65 87,0 0-87,7 66 87,-1-5-87,-6-61 58,0 0-58,-6 52 59,-2-14-59,8-38 43,0 0-43,-22 31 43,-4-2-43,26-29 24,0 0-24,-28 26 24,-9-5-24,1-2-1293</inkml:trace>
  <inkml:trace contextRef="#ctx0" brushRef="#br0" timeOffset="520805.587">10190 16622 1132,'0'0'0,"12"-3"0,20-8 0,-32 11 3,0 0-3,49-12 3,9 2-3,-58 10 12,0 0-12,64-7 13,-4 2-13,-60 5 0,0 0 0,0 0-813</inkml:trace>
  <inkml:trace contextRef="#ctx0" brushRef="#br0" timeOffset="521788.6755">10654 16236 729,'0'0'0,"0"0"0,0 0 0,0 0 49,0 0-49,0 0 49,0 0-49,0 0 85,0 0-85,0 0 86,0 0-86,0 0 78,0 0-78,0 0 79,0 0-79,0 0 59,0 0-59,0 0 59,-5 36-59,5-36 35,0 0-35,7 35 36,8-2-36,-15-33 25,0 0-25,18 28 25,7-6-25,-25-22 28,0 0-28,26 16 29,3-6-29,-29-10 24,0 0-24,30 4 24,1-4-24,-31 0 29,0 0-29,29-7 29,-3-5-29,-26 12 30,0 0-30,23-21 31,-5-7-31,-18 28 28,0 0-28,14-31 29,-2 0-29,-12 31 24,0 0-24,11-26 25,-4 8-25,-7 18 24,0 0-24,1-8 24,-1 8-24,0 0 21,0 0-21,-5-7 22,5 7-22,0 0 15,0 0-15,-3 10 16,4 23-16,-1-33 13,0 0-13,6 43 13,-1 4-13,-5-47 5,0 0-5,9 47 6,0-4-6,-9-43 3,0 0-3,10 45 3,-1 11-3,-9-56 4,0 0-4,4 60 4,-15 2-4,11-62 5,0 0-5,-18 59 6,-13-5-6,31-54 9,0 0-9,-50 45 9,-17-9-9,67-36 13,0 0-13,0 0-1395</inkml:trace>
  <inkml:trace contextRef="#ctx0" brushRef="#br0" timeOffset="529294.5968">11377 16373 1211,'0'0'0,"32"33"0,-32-33 21,0 0-21,27 27 21,-8 5-21,-19-32 47,0 0-47,18 31 47,-6 3-47,-12-34 37,0 0-37,9 37 38,-7 4-38,-2-41 23,0 0-23,0 35 24,-2-18-24,2-17 14,0 0-14,-4 9 15,4-9-15,0 0 12,0 0-12,-14 7 13,-12-13-13,26 6 16,0 0-16,-27-15 17,11-13-17,16 28 25,0 0-25,-8-33 26,8-1-26,0 34 26,0 0-26,8-37 26,10-2-26,-18 39 26,0 0-26,28-38 27,8-1-27,-36 39 23,0 0-23,40-29 24,11 12-24,-51 17 21,0 0-21,50-7 21,1 12-21,-51-5 17,0 0-17,48 14 17,-13 7-17,-35-21 8,0 0-8,30 22 8,-4 1-8,-26-23 4,0 0-4,21 20 5,-3 1-5,-18-21 1,0 0-1,9 19 2,-2 2-2,-7-21 1,0 0-1,2 22 2,-6 4-2,4-26 1,0 0-1,-12 28 2,-2 1-2,14-29 2,0 0-2,-21 25 2,5-10-2,16-15 2,0 0-2,-18 7 3,-3-9-3,21 2 5,0 0-5,-18-15 6,11-16-6,7 31 9,0 0-9,-3-37 9,11 3-9,-8 34 11,0 0-11,15-38 12,11-12-12,-26 50 17,0 0-17,34-59 17,10-4-17,-44 63 22,0 0-22,46-53 22,-2 20-22,-44 33 23,0 0-23,35-16 24,-16 20-24,-19-4 15,0 0-15,18 21 16,-4 22-16,-14-43 6,0 0-6,0 0-1509</inkml:trace>
  <inkml:trace contextRef="#ctx0" brushRef="#br0" timeOffset="529758.6313">11372 16262 1043,'0'0'0,"0"0"0,0 0 56,0 0-56,0 0 57,0 0-57,0 0 130,0 0-130,-9 33 130,13 22-130,-4-55 130,0 0-130,0 68 130,5 1-130,-5-69 94,0 0-94,0 85 94,0 20-94,0-105 60,0 0-60,-3 106 60,-8-11-60,11-95 48,0 0-48,-12 94 48,1 4-48,11-98 40,0 0-40,-9 88 40,2-25-40,7-63 33,0 0-33,-5 45 33,0-18-33,5-27 29,0 0-29,-8 21 29,-2-3-29,10-18 18,0 0-18,0 0-1667</inkml:trace>
  <inkml:trace contextRef="#ctx0" brushRef="#br0" timeOffset="530782.1402">12145 16416 807,'0'0'0,"0"0"0,0 0 51,0 0-51,0 0 51,0 0-51,0 0 109,0 0-109,0 0 110,0 0-110,0 0 96,0 0-96,0 0 97,0 0-97,0 0 65,0 0-65,19 16 65,-15-6-65,-4-10 45,0 0-45,5 14 46,2 5-46,-7-19 33,0 0-33,9 19 33,5 0-33,-14-19 31,0 0-31,18 10 31,5-6-31,-23-4 28,0 0-28,26-5 28,-3-9-28,-23 14 24,0 0-24,23-21 24,0-5-24,-23 26 28,0 0-28,18-35 29,-4-3-29,-14 38 30,0 0-30,9-39 30,-13-3-30,4 42 28,0 0-28,-10-35 28,-8 16-28,18 19 27,0 0-27,-23-3 27,-9 17-27,32-14 21,0 0-21,-39 29 21,2 13-21,37-42 10,0 0-10,-31 45 10,8-5-10,23-40 8,0 0-8,-18 36 8,6-2-8,12-34 6,0 0-6,-2 40 6,5 7-6,-3-47 6,0 0-6,15 45 6,0-9-6,-15-36 12,0 0-12,25 28 12,3-12-12,-28-16 16,0 0-16,36 0 16,6-16-16,-42 16 21,0 0-21,48-24 22,3-9-22,-51 33 34,0 0-34,53-40 34,-2-1-34,-51 41 37,0 0-37,48-47 38,-8-2-38,-40 49 39,0 0-39,37-53 40,-10-4-40,-27 57 37,0 0-37,19-54 37,-10 12-37,-9 42 29,0 0-29,3-31 30,-3 7-30,0 24 22,0 0-22,0-17 23,0 8-23,0 9 13,0 0-13,0 0 14,0 0-14,0 0 8,0 0-8,0 17 8,8 13-8,-8-30 5,0 0-5,10 36 5,4 9-5,-14-45 2,0 0-2,11 45 3,1-7-3,-12-38 1,0 0-1,11 33 2,-4-5-2,-7-28 0,0 0 0,0 28 0,-7-1 0,7-27 0,0 0 0,-11 30 0,-10-4 0,21-26-1,0 0 1,-23 24-1,-3-2 1,26-22-1,0 0 1,-29 18-1,-6-6 1,35-12-2,0 0 2,-28 5-1,0-7 1,28 2-1,0 0 1,-13-8-1,13-8 1,0 16-8,0 0 8,9-16-7,9 6 7,-2 0-1920</inkml:trace>
  <inkml:trace contextRef="#ctx0" brushRef="#br0" timeOffset="531051.0987">13117 16096 1199,'0'0'0,"0"0"0,-15 19 0,15-19 11,0 0-11,-23 28 11,-4 17-11,27-45 24,0 0-24,-35 55 25,-9 14-25,44-69 29,0 0-29,-46 68 29,3-9-29,43-59 40,0 0-40,-26 57 41,12 5-41,14-62 46,0 0-46,5 62 46,13-5-46,-18-57 49,0 0-49,37 47 49,9-12-49,-46-35 50,0 0-50,53 21 50,1-20-50,-54-1 45,0 0-45,50-15 46,1-20-46,-51 35 16,0 0-16,53-43 17,0-6-17,2 1-1308</inkml:trace>
  <inkml:trace contextRef="#ctx0" brushRef="#br0" timeOffset="531229.7736">13433 16112 1244,'0'0'0,"0"0"0,0 0 0,0 0 33,0 0-33,9 10 33,3 7-33,-12-17 64,0 0-64,15 35 65,6 25-65,-21-60 69,0 0-69,23 70 69,0 4-69,-23-74 80,0 0-80,8 76 81,-11 2-81,3-78 73,0 0-73,-32 87 74,-35 8-74,67-95 66,0 0-66,0 0-1404</inkml:trace>
  <inkml:trace contextRef="#ctx0" brushRef="#br0" timeOffset="561812.2222">8591 3285 135,'0'0'0,"0"0"0,0 0 0,0 0 0,0 0 0,0 0 0,0 0 0,0 0 0,0 0 0,0 0 1,-11 15-1,11-15 4,0 0-4,0 0 4,0 0-4,0 0 19,0 0-19,4 9 19,1-4-19,-5-5 18,0 0-18,0 0 18,9 9-18,-9-9 25,0 0-25,0 0 26,9 10-26,-9-10 31,0 0-31,9 5 32,-1 2-32,-8-7 34,0 0-34,14 0 35,6-3-35,-20 3 34,0 0-34,23-7 35,0 2-35,-23 5 31,0 0-31,24-4 31,5 4-31,-29 0 37,0 0-37,37 0 37,12 0-37,-49 0 35,0 0-35,53 4 35,7 4-35,-60-8 37,0 0-37,67 7 38,0-3-38,-67-4 38,0 0-38,78 5 39,15-2-39,-93-3 33,0 0-33,97 5 33,-3-1-33,-94-4 27,0 0-27,99 3 28,10 1-28,-109-4 20,0 0-20,113 5 21,0 4-21,-113-9 14,0 0-14,113 8 15,18-1-15,-131-7 12,0 0-12,130 7 13,1 2-13,-131-9 18,0 0-18,129 5 18,7 4-18,-136-9 25,0 0-25,143 10 25,10-1-25,-153-9 26,0 0-26,145 7 26,-13-2-26,-132-5 24,0 0-24,134 3 24,6-1-24,-140-2 21,0 0-21,136 0 22,-6 0-22,-130 0 21,0 0-21,131 2 22,5 3-22,-136-5 19,0 0-19,135 3 20,1 6-20,-136-9 18,0 0-18,131 7 19,-9-2-19,-122-5 16,0 0-16,121 4 16,3-1-16,-124-3 13,0 0-13,117 9 14,-13-1-14,-104-8 7,0 0-7,107 4 8,12-11-8,-119 7 6,0 0-6,112-5 7,-16 5-7,-96 0 7,0 0-7,90-4 8,-7-1-8,-83 5 8,0 0-8,90-3 8,12-1-8,-102 4 9,0 0-9,90 0 10,-14-7-10,-76 7 8,0 0-8,71-5 8,1 2-8,-72 3 9,0 0-9,72 0 10,4 0-10,-76 0 9,0 0-9,71-2 10,-11-2-10,-60 4 10,0 0-10,44-3 11,-11 0-11,-33 3 8,0 0-8,39-6 9,9-1-9,-48 7 7,0 0-7,53-8 7,0-4-7,-53 12 11,0 0-11,46-12 12,3 6-12,-49 6 14,0 0-14,41-7 15,-6-1-15,-35 8 16,0 0-16,30-9 16,-5 2-16,-25 7 12,0 0-12,26-3 13,4 1-13,-30 2 8,0 0-8,34-3 9,3-1-9,-37 4 6,0 0-6,31-3 6,1-1-6,-32 4 4,0 0-4,32-2 4,3 4-4,-35-2 2,0 0-2,41 2 2,-9 0-2,-32-2 1,0 0-1,31 3 2,-8 2-2,-23-5 3,0 0-3,23 7 4,13-3-4,-36-4 2,0 0-2,33 3 3,1-1-3,-34-2 2,0 0-2,37-2 3,-2-1-3,-35 3 1,0 0-1,46-4 2,10 4-2,-56 0 2,0 0-2,50 0 3,-20-3-3,-30 3 3,0 0-3,28-4 4,7-1-4,-35 5 4,0 0-4,30-3 4,-10 3-4,-20 0 7,0 0-7,9 0 7,-9 0-7,0 0 11,0 0-11,8-2 11,1 2-11,-9 0 11,0 0-11,0 0 12,7 5-12,-7-5 8,0 0-8,7 5 8,11 6-8,-18-11 6,0 0-6,23 12 7,0 2-7,-23-14 1,0 0-1,23 12 1,-2 0-1,-21-12 0,0 0 0,23 12 0,9 0 0,-32-12 0,0 0 0,31 12 0,-2 4 0,-29-16-3,0 0 3,28 15-3,5-6 3,-33-9-14,0 0 14,23 12-13,-23 7 13,-3-2-1354</inkml:trace>
  <inkml:trace contextRef="#ctx0" brushRef="#br0" timeOffset="567411.3273">20192 2397 852,'0'0'0,"0"0"0,0 0 11,0 0-11,0 0 12,0 0-12,0 0 46,0 0-46,0 0 46,0 0-46,0 0 45,0 0-45,34-16 46,-17 11-46,-17 5 28,0 0-28,29-9 28,8 2-28,-37 7 20,0 0-20,53-12 21,21 4-21,-74 8 14,0 0-14,83-4 14,12 1-14,-95 3 15,0 0-15,109-2 16,19-1-16,-128 3 13,0 0-13,130-4 14,-3 4-14,-127 0 13,0 0-13,141 0 14,29 0-14,-170 0 11,0 0-11,173-5 11,0 1-11,-173 4 10,0 0-10,158-3 10,-11-2-10,-147 5 11,0 0-11,148 0 11,15 0-11,-163 0 5,0 0-5,174 2 5,13 1-5,-187-3 2,0 0-2,186 3 2,-5-3-2,-181 0 3,0 0-3,175 0 4,-5 6-4,-170-6 5,0 0-5,167 7 5,-1-2-5,-166-5 4,0 0-4,171 7 4,9 5-4,-180-12 4,0 0-4,173 8 5,-10-4-5,-163-4 5,0 0-5,157 5 5,-4 6-5,-153-11 5,0 0-5,157 8 6,2 4-6,-159-12 5,0 0-5,159 9 5,-11-2-5,-148-7 4,0 0-4,143 9 4,-9-4-4,-134-5 3,0 0-3,127 10 4,2 2-4,-129-12 2,0 0-2,125 14 2,-8-2-2,-117-12 0,0 0 0,116 11 1,3 1-1,-119-12 0,0 0 0,112 12 0,-13-4 0,-99-8-1,0 0 1,96 9 0,1-2 0,-97-7-1,0 0 1,90 9-1,-13-1 1,-77-8-2,0 0 2,62 7-2,-16-2 2,-46-5-2,0 0 2,41 9-2,4 1 2,-45-10-1,0 0 1,39 13-1,-12-5 1,-27-8-1,0 0 1,26 12 0,4-3 0,-30-9-1,0 0 1,28 12 0,-12-3 0,-16-9-3,0 0 3,13 12-2,-4 3 2,-9-15-4,0 0 4,5 19-3,-5-6 3,0-13-2,0 0 2,0 13-2,3 3 2,-3-16-1,0 0 1,4 19 0,-4-2 0,0-17 0,0 0 0,-2 19 0,-1 2 0,3-21 0,0 0 0,-4 30 0,-1 6 0,5-36 1,0 0-1,-6 43 1,6 2-1,0-45 0,0 0 0,4 52 1,3-3-1,-7-49 0,0 0 0,9 48 1,0-3-1,-9-45 0,0 0 0,9 43 1,1 2-1,-10-45 0,0 0 0,9 42 0,-2 3 0,-7-45 1,0 0-1,5 47 1,1-11-1,-6-36 4,0 0-4,3 36 4,-5-8-4,2-28 8,0 0-8,-1 24 8,2-3-8,-1-21 11,0 0-11,4 12 11,-1 4-11,-3-16 13,0 0-13,-3 12 13,-1-4-13,4-8 14,0 0-14,-3 6 14,1 2-14,2-8 11,0 0-11,0 16 11,5-1-11,-5-15 8,0 0-8,7 21 9,0 3-9,-7-24 8,0 0-8,8 37 8,-1 6-8,-7-43 8,0 0-8,1 45 8,-8 3-8,7-48 6,0 0-6,-9 49 7,2-13-7,7-36 2,0 0-2,-8 28 3,1-14-3,7-14 0,0 0 0,0 0-1137</inkml:trace>
  <inkml:trace contextRef="#ctx0" brushRef="#br0" timeOffset="572305.7326">20355 6137 415,'0'0'0,"0"0"0,0 0 16,0 0-16,0 0 17,0 0-17,0 0 35,0 0-35,0 0 35,0 0-35,0 0 45,0 0-45,17 8 45,-17-8-45,0 0 39,0 0-39,0 0 40,0 0-40,0 0 30,0 0-30,0 0 30,0 0-30,0 0 25,0 0-25,0 0 25,0 0-25,0 0 31,0 0-31,0 0 32,0 0-32,0 0 32,0 0-32,0 0 32,0 0-32,0 0 38,0 0-38,0 0 38,0 0-38,0 0 37,0 0-37,0 0 37,0 0-37,0 0 35,0 0-35,0 0 35,6-5-35,-6 5 28,0 0-28,0 0 29,0 0-29,0 0 24,0 0-24,0 0 24,3-7-24,-3 7 20,0 0-20,0 0 21,7-9-21,-7 9 17,0 0-17,5-8 17,-5 8-17,0 0 16,0 0-16,4-7 16,-4 7-16,0 0 14,0 0-14,2-9 14,-2 9-14,0 0 18,0 0-18,3-7 18,-3 7-18,0 0 20,0 0-20,0 0 20,0 0-20,0 0 21,0 0-21,0-5 22,0 5-22,0 0 20,0 0-20,0 0 21,0 0-21,0 0 17,0 0-17,4-9 17,-4 9-17,0 0 12,0 0-12,0 0 13,0 0-13,0 0 9,0 0-9,2-6 10,-2 6-10,0 0 8,0 0-8,0 0 9,0 0-9,0 0 5,0 0-5,0 0 6,0 0-6,0 0 4,0 0-4,0 0 5,10-9-5,-10 9 2,0 0-2,16-9 3,16-10-3,-32 19 2,0 0-2,40-17 2,3 5-2,-43 12 0,0 0 0,46-12 1,0 5-1,-46 7 0,0 0 0,42-9 0,-10 2 0,-32 7 0,0 0 0,33-2 0,10-1 0,-43 3-1,0 0 1,47-3-1,4-3 1,-51 6-3,0 0 3,57-7-2,6 4 2,-63 3-2,0 0 2,62-2-2,-4 2 2,-58 0-1,0 0 1,50-3-1,-10 6 1,-40-3 0,0 0 0,34 0 0,-6 4 0,-28-4 0,0 0 0,27 5 0,-4-2 0,-23-3 0,0 0 0,22 2 1,0 5-1,-22-7 0,0 0 0,23 9 1,1-1-1,-24-8 0,0 0 0,23 12 1,-9 1-1,-14-13 0,0 0 0,9 12 1,-4 0-1,-5-12 0,0 0 0,6 15 0,6 1 0,-12-16 0,0 0 0,9 21 0,0-2 0,-9-19 0,0 0 0,7 24 0,-4 5 0,-3-29-1,0 0 1,6 28 0,2 1 0,-8-29-1,0 0 1,11 28 0,0 0 0,-11-28-2,0 0 2,8 28-1,1 8 1,-9-36-1,0 0 1,14 41-1,1 8 1,-15-49-1,0 0 1,14 55 0,0 11 0,-14-66-1,0 0 1,16 61 0,-4-4 0,-12-57-1,0 0 1,12 57 0,-3 14 0,-9-71-1,0 0 1,7 74 0,0 9 0,-7-83-1,0 0 1,7 85 0,-1-7 0,-6-78-2,0 0 2,3 81-2,1 14 2,-4-95-3,0 0 3,5 97-3,2-7 3,-7-90-4,0 0 4,7 92-4,-2-2 4,-5-90-3,0 0 3,6 95-3,4 7 3,-10-102-2,0 0 2,11 97-1,-1-9 1,-10-88-1,0 0 1,11 97 0,0 16 0,-11-113-1,0 0 1,7 114 0,-7-14 0,0-100 0,0 0 0,-2 106 0,0 12 0,2-118 0,0 0 0,0 114 0,-7-10 0,7-104 0,0 0 0,-2 105 0,2 15 0,0-120 0,0 0 0,2 114 0,2-14 0,-4-100 0,0 0 0,3 102 0,2 13 0,-5-115 0,0 0 0,6 109 0,-3-11 0,-3-98 0,0 0 0,2 102 1,-4 11-1,2-113 1,0 0-1,-3 105 1,-4-13-1,7-92 1,0 0-1,-11 94 2,1-3-2,10-91 2,0 0-2,-13 94 2,8-4-2,5-90 2,0 0-2,-4 81 3,3-8-3,1-73 3,0 0-3,-4 76 4,4 12-4,0-88 4,0 0-4,4 82 5,-3-3-5,-1-79 4,0 0-4,2 73 4,-2-7-4,0-66 4,0 0-4,0 62 5,-2 4-5,2-66 6,0 0-6,-1 65 6,-5-4-6,6-61 5,0 0-5,-3 50 6,-1-15-6,4-35 6,0 0-6,-2 19 6,1-2-6,1-17 6,0 0-6,-2 12 7,-2-7-7,4-5 5,0 0-5,0 0-1230</inkml:trace>
  <inkml:trace contextRef="#ctx0" brushRef="#br0" timeOffset="574572.7518">15399 6081 1177,'0'0'0,"-42"16"0,42-16 51,0 0-51,-46 12 52,-21-3-52,67-9 64,0 0-64,-76 10 65,-3 2-65,79-12 37,0 0-37,-80 12 37,3-7-37,77-5 18,0 0-18,-89 4 18,-17 1-18,106-5 10,0 0-10,-98 10 11,11-1-11,87-9 3,0 0-3,-72 5 3,8 6-3,64-11 0,0 0 0,-72 8 0,-13 4 0,85-12-1,0 0 1,-77 9 0,13 3 0,64-12-2,0 0 2,-64 7-1,1 2 1,63-9-3,0 0 3,-67 5-3,2 2 3,65-7-3,0 0 3,-62 8-3,11 5 3,51-13-3,0 0 3,-46 8-2,5-1 2,41-7-2,0 0 2,-37 5-1,-9 2 1,46-7 0,0 0 0,-37 5 0,16-1 0,21-4 0,0 0 0,-18 0 1,6 0-1,12 0 2,0 0-2,-11 7 3,-3-5-3,14-2 2,0 0-2,-9 3 2,1-3-2,8 0 1,0 0-1,-9 3 2,-4-3-2,13 0 1,0 0-1,-7 4 2,7-4-2,0 0 1,0 0-1,0 0 1,-7 5-1,7-5 1,0 0-1,0 0 1,-3 7-1,3-7 0,0 0 0,-2 9 1,-1-1-1,3-8 0,0 0 0,-2 12 0,2 13 0,0-25 0,0 0 0,2 29 0,1 2 0,-3-31-1,0 0 1,5 31 0,4 6 0,-9-37-1,0 0 1,7 36 0,-1-3 0,-6-33-1,0 0 1,0 28 0,0-4 0,0-24 0,0 0 0,0 24 0,0 6 0,0-30 0,0 0 0,-6 27 0,3 6 0,3-33 0,0 0 0,-9 36 1,4 9-1,5-45 0,0 0 0,-4 56 1,1-2-1,3-54 1,0 0-1,-2 57 2,-5-7-2,7-50 1,0 0-1,-7 47 2,0-1-2,7-46 1,0 0-1,-6 50 2,-1 13-2,7-63 2,0 0-2,-5 69 2,0 0-2,5-69 3,0 0-3,-6 68 3,-10-3-3,16-65 4,0 0-4,-14 66 4,4 10-4,10-76 3,0 0-3,-13 80 3,-1 6-3,14-86 2,0 0-2,-14 84 2,-2-7-2,16-77 0,0 0 0,-16 82 1,-1 9-1,17-91 0,0 0 0,-18 87 0,4-7 0,14-80 0,0 0 0,-14 72 0,-2 1 0,16-73 0,0 0 0,-16 76 0,7 9 0,9-85 0,0 0 0,-12 81 1,-2-5-1,14-76 2,0 0-2,-9 73 2,-2-4-2,11-69 3,0 0-3,-7 73 4,2 8-4,5-81 5,0 0-5,-9 80 6,4-6-6,5-74 7,0 0-7,-4 71 8,-1-7-8,5-64 8,0 0-8,-3 70 8,-3 7-8,6-77 6,0 0-6,-5 77 6,5-12-6,0-65 5,0 0-5,2 63 5,-2-6-5,0-57 4,0 0-4,0 60 4,0 6-4,0-66 3,0 0-3,0 73 3,-2 6-3,2-79 2,0 0-2,-4 71 2,1-12-2,3-59 2,0 0-2,-5 61 2,-8 1-2,13-62 2,0 0-2,-10 68 3,-3 4-3,13-72 2,0 0-2,-8 71 3,2-9-3,6-62 3,0 0-3,-9 58 4,4-1-4,5-57 4,0 0-4,-9 62 4,4 9-4,5-71 4,0 0-4,-4 73 5,-4-6-5,8-67 4,0 0-4,-6 61 4,1-6-4,5-55 3,0 0-3,-2 59 4,1 5-4,1-64 3,0 0-3,0 69 3,0 2-3,0-71 2,0 0-2,-4 69 3,-1-13-3,5-56 1,0 0-1,-6 53 1,3-1-1,3-52 0,0 0 0,-5 57 1,-4 9-1,9-66 0,0 0 0,-9 69 1,-3-1-1,12-68 0,0 0 0,-9 64 0,2-14 0,7-50 0,0 0 0,-4 49 0,-3-1 0,7-48 0,0 0 0,-2 59 0,-1 3 0,3-62 0,0 0 0,0 64 1,0-5-1,0-59 1,0 0-1,-2 48 1,-2-10-1,4-38 2,0 0-2,-5 39 2,-2 4-2,7-43 2,0 0-2,-2 47 3,2 1-3,0-48 1,0 0-1,0 48 2,-3-3-2,3-45 3,0 0-3,-4 44 4,3-3-4,1-41 5,0 0-5,0 37 6,-6-10-6,6-27 5,0 0-5,-3 26 6,-6-2-6,9-24 5,0 0-5,-5 21 5,-2-3-5,7-18 4,0 0-4,-6 15 4,4-1-4,2-14 2,0 0-2,-1 14 2,-1 0-2,2-14 2,0 0-2,-4 12 2,-1-4-2,5-8 1,0 0-1,-5 9 1,-4-2-1,9-7 1,0 0-1,-18 7 2,-22 0-2,40-7 1,0 0-1,-55 5 2,-12 0-2,67-5 1,0 0-1,0 0-1306</inkml:trace>
  <inkml:trace contextRef="#ctx0" brushRef="#br0" timeOffset="587544.1904">8843 8750 718,'0'0'0,"-25"17"0,25-17 20,0 0-20,-17 12 20,8-3-20,9-9 44,0 0-44,0 0 45,0 0-45,0 0 50,0 0-50,-7 7 50,7-7-50,0 0 33,0 0-33,0 0 34,0 0-34,0 0 21,0 0-21,7 7 22,-7-7-22,0 0 16,0 0-16,11 5 17,1-9-17,-12 4 13,0 0-13,18 0 14,5 4-14,-23-4 13,0 0-13,26 3 14,11-1-14,-37-2 12,0 0-12,41 2 12,5-1-12,-46-1 14,0 0-14,58 4 15,5-4-15,-63 0 13,0 0-13,69 3 14,16-3-14,-85 0 24,0 0-24,86 0 25,-1 0-25,-85 0 28,0 0-28,95 4 29,18 1-29,-113-5 28,0 0-28,118 7 28,4 2-28,-122-9 32,0 0-32,131 5 33,10 2-33,-141-7 35,0 0-35,155 3 36,15 2-36,-170-5 31,0 0-31,180 0 32,2 4-32,-182-4 32,0 0-32,185 2 32,0-1-32,-185-1 26,0 0-26,184 0 27,-4-3-27,-180 3 22,0 0-22,185-4 23,0 1-23,-185 3 20,0 0-20,187-4 20,7 3-20,-194 1 18,0 0-18,195-4 19,-7-3-19,-188 7 18,0 0-18,186-5 18,-1 2-18,-185 3 17,0 0-17,176-4 17,-4-1-17,-172 5 14,0 0-14,171-9 15,7 6-15,-178 3 13,0 0-13,184-4 13,1 1-13,-185 3 13,0 0-13,189-2 14,3-1-14,-192 3 13,0 0-13,192-5 14,-6 3-14,-186 2 12,0 0-12,181 0 13,0 3-13,-181-3 11,0 0-11,180 7 12,-4-3-12,-176-4 10,0 0-10,176 5 11,4-5-11,-180 0 8,0 0-8,177 0 9,-6-4-9,-171 4 8,0 0-8,164-3 8,-16-2-8,-148 5 9,0 0-9,145-4 10,-5 3-10,-140 1 10,0 0-10,144 1 11,1 6-11,-145-7 12,0 0-12,132 9 12,-3 3-12,-129-12 11,0 0-11,133 12 12,6 4-12,-139-16 11,0 0-11,129 15 11,-9-1-11,-120-14 10,0 0-10,116 16 10,3-4-10,-119-12 8,0 0-8,112 15 8,-22-6-8,-90-9 6,0 0-6,89 5 7,1 2-7,-90-7 6,0 0-6,84 9 7,-2 1-7,-82-10 5,0 0-5,72 11 6,-5-1-6,-67-10 4,0 0-4,65 9 5,8-2-5,-73-7 3,0 0-3,72 8 3,-5 1-3,-67-9 2,0 0-2,64 12 2,-10 4-2,-54-16 2,0 0-2,48 13 3,-11 6-3,-37-19 2,0 0-2,32 16 3,-6-4-3,-26-12 3,0 0-3,27 12 3,-1 12-3,-26-24 2,0 0-2,25 25 3,-4 8-3,-21-33 2,0 0-2,14 31 3,0 3-3,-14-34 1,0 0-1,14 35 1,-1-2-1,-13-33 0,0 0 0,10 31 1,-1 4-1,-9-35 0,0 0 0,4 43 0,-10 9 0,6-52 0,0 0 0,-7 59 0,0 3 0,7-62 0,0 0 0,-3 59 0,-6-4 0,9-55 0,0 0 0,-5 56 0,-4 1 0,9-57 0,0 0 0,-5 64 0,1 14 0,4-78 0,0 0 0,0 79 0,0-8 0,0-71-1,0 0 1,2 68 0,5-3 0,-7-65-1,0 0 1,3 71-1,3 7 1,-6-78-2,0 0 2,0 80-1,0-8 1,0-72-2,0 0 2,1 66-1,5-2 1,-6-64-2,0 0 2,7 68-1,-2 10 1,-5-78-2,0 0 2,4 72-1,-4-2 1,0-70-1,0 0 1,0 64-1,0-7 1,0-57-2,0 0 2,-6 58-1,3 5 1,3-63-2,0 0 2,-6 67-1,-2-1 1,8-66-2,0 0 2,-9 61-1,0-9 1,9-52-1,0 0 1,-7 41-1,2-10 1,5-31-1,0 0 1,-2 24 0,2 2 0,0-26 0,0 0 0,0 25 0,0-12 0,0-13 0,0 0 0,2 11 0,-1-4 0,-1-7 0,0 0 0,0 0 0,2 8 0,-2-8 0,0 0 0,0 0-1670</inkml:trace>
  <inkml:trace contextRef="#ctx0" brushRef="#br0" timeOffset="590502.0832">27615 9546 662,'0'0'0,"0"0"0,0 0 0,0 0 22,0 0-22,0 0 23,0 0-23,0 0 80,0 0-80,0 0 80,0 0-80,0 0 68,0 0-68,-18 8 68,18-8-68,0 0 56,0 0-56,-5 11 57,0-1-57,5-10 38,0 0-38,-4 14 38,6 3-38,-2-17 29,0 0-29,3 21 29,-1 3-29,-2-24 24,0 0-24,2 28 24,1 1-24,-3-29 18,0 0-18,2 26 19,-4-5-19,2-21 17,0 0-17,-1 21 17,2 5-17,-1-26 14,0 0-14,0 29 15,-5 1-15,5-30 14,0 0-14,-5 33 15,3 12-15,2-45 13,0 0-13,0 55 13,0 6-13,0-61 13,0 0-13,4 64 14,3-6-14,-7-58 12,0 0-12,5 59 12,-3 4-12,-2-63 9,0 0-9,0 71 10,1 10-10,-1-81 9,0 0-9,0 85 9,-1-6-9,1-79 10,0 0-10,0 78 10,3 3-10,-3-81 9,0 0-9,4 85 10,3 7-10,-7-92 8,0 0-8,9 97 8,-2-11-8,-7-86 6,0 0-6,9 94 7,-1 13-7,-8-107 4,0 0-4,9 102 4,-5-7-4,-4-95 3,0 0-3,5 99 3,2 17-3,-7-116 4,0 0-4,7 109 5,-2-5-5,-5-104 5,0 0-5,4 105 5,3 8-5,-7-113 6,0 0-6,9 109 6,0-16-6,-9-93 6,0 0-6,7 96 6,-2 1-6,-5-97 8,0 0-8,4 95 8,-1-2-8,-3-93 10,0 0-10,5 87 10,4-4-10,-9-83 8,0 0-8,7 88 9,-1 11-9,-6-99 7,0 0-7,3 97 7,-1-13-7,-2-84 5,0 0-5,0 82 6,0 4-6,0-86 2,0 0-2,0 87 3,-5-8-3,5-79 2,0 0-2,-11 75 2,-3-13-2,14-62 1,0 0-1,-14 54 2,-2-2-2,16-52 1,0 0-1,-18 50 1,2 9-1,16-59 1,0 0-1,-17 55 2,-5-5-2,22-50 3,0 0-3,-22 47 3,0-9-3,22-38 4,0 0-4,-21 33 4,-2-2-4,23-31 5,0 0-5,-24 28 6,-1-6-6,25-22 4,0 0-4,-25 23 5,0-6-5,25-17 3,0 0-3,-26 16 3,-2-3-3,28-13 2,0 0-2,-32 11 3,-2-4-3,34-7 4,0 0-4,-35 5 4,-4-2-4,39-3 5,0 0-5,-40 6 6,-3 2-6,43-8 6,0 0-6,-40 7 7,-3-3-7,43-4 7,0 0-7,-45 0 7,-8-2-7,53 2 6,0 0-6,-62-4 6,-7 1-6,69 3 6,0 0-6,-74-5 7,1-2-7,73 7 5,0 0-5,-75-9 6,-5-1-6,80 10 5,0 0-5,-86-12 6,-6 1-6,92 11 6,0 0-6,-92-10 6,4-2-6,88 12 5,0 0-5,-92-12 5,-10 3-5,102 9 6,0 0-6,-106-7 7,5 2-7,101 5 6,0 0-6,-106-4 6,-8 1-6,114 3 6,0 0-6,-111-5 6,8 1-6,103 4 5,0 0-5,-100 0 5,-4-7-5,104 7 5,0 0-5,-103-3 6,10 3-6,93 0 4,0 0-4,-92-2 5,2-5-5,90 7 4,0 0-4,-90-5 4,-5 5-4,95 0 3,0 0-3,-92 2 4,11 1-4,81-3 3,0 0-3,-87 4 3,-5 1-3,92-5 2,0 0-2,-91 5 3,6 0-3,85-5 1,0 0-1,-80 2 2,8 2-2,72-4 1,0 0-1,-74 1 1,-4 1-1,78-2 1,0 0-1,-72 3 1,5-3-1,67 0 1,0 0-1,-62 6 1,7-3-1,55-3 1,0 0-1,-49 4 1,3-1-1,46-3 0,0 0 0,-46 2 1,2-2-1,44 0 0,0 0 0,-42 0 1,3 0-1,39 0 0,0 0 0,-34 2 1,10 3-1,24-5 0,0 0 0,-21 1 0,5-2 0,16 1 0,0 0 0,-18-5 0,7-2 0,11 7-1,0 0 1,0 0-1,-8-6 1,8 6-3,0 0 3,0 0-1458</inkml:trace>
  <inkml:trace contextRef="#ctx0" brushRef="#br0" timeOffset="750435.6552">28402 3662 617,'0'0'0,"0"0"0,0 0 0,0 0 25,0 0-25,-9-17 25,4 10-25,5 7 58,0 0-58,-7-6 58,-2-2-58,9 8 61,0 0-61,-9-7 61,0 2-61,9 5 52,0 0-52,-7-4 53,0-4-53,7 8 33,0 0-33,-5-7 34,0 1-34,5 6 29,0 0-29,-4-6 29,0-3-29,4 9 24,0 0-24,-5-9 24,-4-10-24,9 19 23,0 0-23,-8-17 24,-1-4-24,9 21 23,0 0-23,-9-26 23,0-8-23,9 34 26,0 0-26,-9-40 26,0-4-26,9 44 28,0 0-28,-7-41 28,0 5-28,7 36 29,0 0-29,-9-40 30,-5-2-30,14 42 28,0 0-28,-17-40 29,1-8-29,16 48 27,0 0-27,-18-55 27,2-11-27,16 66 23,0 0-23,-16-68 23,2 6-23,14 62 28,0 0-28,-16-59 28,-1 2-28,17 57 22,0 0-22,-16-60 22,2-10-22,14 70 16,0 0-16,-14-72 16,0-8-16,14 80 11,0 0-11,-15-78 12,3 9-12,12 69 8,0 0-8,-14-68 9,-4-4-9,18 72 6,0 0-6,-19-78 7,3 5-7,16 73 5,0 0-5,-14-72 5,-6 11-5,20 61 4,0 0-4,-19-59 4,0 2-4,19 57 3,0 0-3,-18-66 4,4-1-4,14 67 3,0 0-3,-14-61 3,0 8-3,14 53 3,0 0-3,-16-49 4,-2 9-4,18 40 4,0 0-4,-18-36 4,3 7-4,15 29 4,0 0-4,-15-32 5,3-1-5,12 33 5,0 0-5,-10-36 5,-1-4-5,11 40 6,0 0-6,-9-39 6,0 6-6,9 33 3,0 0-3,-7-30 3,4 3-3,3 27 0,0 0 0,-6-21 1,3-3-1,3 24 0,0 0 0,-4-25 0,-1 6 0,5 19 0,0 0 0,-9-17 0,-1 5 0,10 12-1,0 0 1,-9-12 0,0 1 0,9 11-1,0 0 1,-11-8-1,1 3 1,10 5-2,0 0 2,-13-7-1,-4-2 1,17 9-2,0 0 2,-20-9-2,1-1 2,19 10-3,0 0 3,-21-9-2,-7-3 2,28 12-4,0 0 4,-30-8-3,-2-5 3,32 13-5,0 0 5,-32-15-4,-7 6 4,39 9-3,0 0 3,-40-12-3,-1-4 3,41 16-2,0 0 2,-41-12-2,3 0 2,38 12-2,0 0 2,-41-8-1,-1-1 1,42 9-3,0 0 3,-51-7-2,-9-2 2,60 9-4,0 0 4,-68-8-3,-2 1 3,70 7-3,0 0 3,-71-9-2,8 0 2,63 9-2,0 0 2,-67-6-2,-6-7 2,73 13-3,0 0 3,-79-15-2,-6 1 2,85 14-3,0 0 3,-83-12-2,4 0 2,79 12-2,0 0 2,-85-11-2,-8-2 2,93 13-1,0 0 1,-97-11-1,1 6 1,96 5-1,0 0 1,-92-3-1,-3-6 1,95 9-1,0 0 1,-102-9-1,-6 2 1,108 7-2,0 0 2,-109-5-1,8-5 1,101 10-2,0 0 2,-106-9-1,-5 4 1,111 5-3,0 0 3,-108-10-2,4 1 2,104 9-2,0 0 2,-104-9-2,-9 1 2,113 8-5,0 0 5,-109-7-5,3-2 5,106 9-9,0 0 9,-109-7-9,-6 2 9,115 5-12,0 0 12,-120-4-11,5 1 11,115 3-14,0 0 14,-122-2-13,-8-1 13,130 3-11,0 0 11,-127-4-11,1-1 11,126 5-10,0 0 10,-120-3-10,4-1 10,116 4-8,0 0 8,-109-5-8,-1 2 8,110 3-5,0 0 5,-106-9-5,-7 2 5,113 7-3,0 0 3,-118-5-3,0-2 3,118 7-3,0 0 3,-120-9-2,3 6 2,117 3-1,0 0 1,-123-4 0,-10 4 0,133 0-1,0 0 1,-134 4 0,9-1 0,125-3-1,0 0 1,-131 4 0,-1-3 0,132-1-1,0 0 1,-136 4-1,11-4 1,125 0-3,0 0 3,-125 3-2,-2-3 2,127 0-3,0 0 3,-129-3-3,7 3 3,122 0-5,0 0 5,-122-4-4,2 3 4,120 1-6,0 0 6,-123 0-5,-11 0 5,134 0-6,0 0 6,-129 0-6,3 1 6,126-1-6,0 0 6,-125 7-5,-7-3 5,132-4-7,0 0 7,-127 5-7,1 2 7,126-7-9,0 0 9,-118 5-8,-7 2 8,125-7-8,0 0 8,-117 2-7,11 1 7,106-3-8,0 0 8,-107 7-7,-8-2 7,115-5-8,0 0 8,-116 7-7,4-2 7,112-5-7,0 0 7,-114 4-6,-13-1 6,127-3-7,0 0 7,-131 9-6,11 0 6,120-9-6,0 0 6,-120 7-5,-5 1 5,125-8-4,0 0 4,-127 9-3,3 3 3,124-12-2,0 0 2,-116 12-2,3 0 2,113-12-2,0 0 2,-108 9-2,-1 1 2,109-10-2,0 0 2,-108 9-2,-10 3 2,118-12-3,0 0 3,-117 16-2,-1 4 2,118-20-3,0 0 3,-122 21-2,2 3 2,120-24-3,0 0 3,-123 25-3,-4 7 3,127-32-3,0 0 3,-129 32-2,14-5 2,115-27-3,0 0 3,-116 26-2,-6-3 2,122-23-2,0 0 2,-118 21-2,10-4 2,108-17-2,0 0 2,-109 15-2,-10-2 2,119-13-3,0 0 3,-116 12-2,3 3 2,113-15-2,0 0 2,-113 16-2,-14-2 2,127-14-2,0 0 2,-122 15-2,4 1 2,118-16-2,0 0 2,-116 15-2,-12-3 2,128-12-3,0 0 3,-127 13-2,11 4 2,116-17-1,0 0 1,-117 15-1,3-2 1,114-13-1,0 0 1,-111 12-1,6 0 1,105-12-1,0 0 1,-107 8 0,-8-1 0,115-7 0,0 0 0,-109 9 0,6 3 0,103-12 0,0 0 0,-107 16 0,-12-2 0,119-14 0,0 0 0,-121 12 0,2 3 0,119-15 0,0 0 0,-121 12 1,-6 4-1,127-16 1,0 0-1,-131 12 1,6-3-1,125-9 0,0 0 0,-124 8 1,-3-1-1,127-7 0,0 0 0,-129 5 0,-1 2 0,130-7 0,0 0 0,-127 6 1,10 0-1,117-6 0,0 0 0,-120 6 1,-5-3-1,125-3 0,0 0 0,-127 7 1,9-2-1,118-5 0,0 0 0,-126 4 1,-6-1-1,132-3 1,0 0-1,-131 2 2,10-2-2,121 0 2,0 0-2,-128 3 3,3 1-3,125-4 2,0 0-2,-132 0 3,-2 3-3,134-3 2,0 0-2,-134 2 3,14-2-3,120 0 2,0 0-2,-126 0 3,-6-2-3,132 2 2,0 0-2,-125-3 2,3-1-2,122 4 2,0 0-2,-122 0 2,-10-3-2,132 3 0,0 0 0,-126-2 0,5-1 0,121 3-1,0 0 1,-119-4 0,-2-1 0,121 5-3,0 0 3,-122-7-3,4 4 3,118 3-5,0 0 5,-117 0-5,1-2 5,116 2-9,0 0 9,-113-4-8,7 4 8,106 0-8,0 0 8,-104-3-7,5 3 7,99 0-10,0 0 10,-95-3-9,19 3 9,76 0-8,0 0 8,-73-2-8,10-5 8,63 7-8,0 0 8,-64-4-7,1-4 7,63 8-4,0 0 4,-50-4-4,15-1 4,35 5-3,0 0 3,-32-3-2,-3-3 2,35 6-1,0 0 1,-32-6-1,13 6 1,19 0 0,0 0 0,-18 0 0,1 6 0,17-6 0,0 0 0,-15 6 1,3 2-1,12-8 1,0 0-1,-5 7 1,0 11-1,5-18 2,0 0-2,0 19 2,0 1-2,0-20 2,0 0-2,0 28 2,-4 14-2,4-42 2,0 0-2,-4 52 2,3 12-2,1-64 1,0 0-1,-6 65 1,3 8-1,3-73 1,0 0-1,0 67 2,-4-9-2,4-58 3,0 0-3,0 52 4,0 1-4,0-53 6,0 0-6,0 49 6,0 6-6,0-55 8,0 0-8,0 54 9,-1-6-9,1-48 12,0 0-12,-4 45 12,-5-10-12,9-35 12,0 0-12,-5 26 12,0-7-12,5-19 10,0 0-10,0 17 10,10 2-10,-10-19 10,0 0-10,13 12 11,-13-12-11,0 0-1013</inkml:trace>
  <inkml:trace contextRef="#ctx0" brushRef="#br0" timeOffset="789737.0111">4682 4423 382,'0'0'0,"0"0"0,-37 0 0,37 0 34,0 0-34,-27-3 35,10 3-35,17 0 137,0 0-137,-9-4 137,9 4-137,0 0 98,0 0-98,-9-5 98,9 5-98,0 0 50,0 0-50,0 0 51,-5 0-51,5 0 33,0 0-33,0 0 34,0 0-34,0 0 25,0 0-25,0 0 25,0 0-25,0 0 16,0 0-16,0 0 17,0 0-17,0 0 13,0 0-13,5 0 14,-5 0-14,0 0 15,0 0-15,9-3 15,0-1-15,-9 4 15,0 0-15,17-5 16,1 2-16,-18 3 15,0 0-15,23-4 16,0-1-16,-23 5 16,0 0-16,26-7 16,15 4-16,-41 3 18,0 0-18,37 0 18,-16 3-18,-21-3 22,0 0-22,20 4 22,11-1-22,-31-3 23,0 0-23,27 9 23,-22-4-23,-5-5 24,0 0-24,18 7 24,22-2-24,4 2-1063</inkml:trace>
  <inkml:trace contextRef="#ctx0" brushRef="#br0" timeOffset="790237.2908">4775 4169 483,'0'0'0,"0"0"0,0 0 0,0 0 69,0 0-69,0 0 69,-21 0-69,21 0 124,0 0-124,-10 0 124,1 0-124,9 0 55,0 0-55,-9 0 55,-7 9-55,16-9 39,0 0-39,-7 12 40,18 12-40,-11-24 28,0 0-28,8 29 29,-16 6-29,8-35 19,0 0-19,-6 41 20,8-1-20,-2-40 12,0 0-12,4 40 12,-8-4-12,4-36 12,0 0-12,-2 33 12,8-3-12,-6-30 18,0 0-18,3 27 18,-6-2-18,3-25 20,0 0-20,8 20 21,28 5-21,-3-1-900</inkml:trace>
  <inkml:trace contextRef="#ctx0" brushRef="#br0" timeOffset="793104.338">4740 4795 315,'0'0'0,"0"0"0,0 0 0,0 0 9,0 0-9,9 30 10,-9-3-10,0-27 16,0 0-16,-4 32 17,-1 1-17,5-33 68,0 0-68,0 29 68,0 4-68,0-33 82,0 0-82,0 34 82,-3-1-82,3-33 51,0 0-51,-2 33 51,-2 7-51,4-40 29,0 0-29,-5 40 30,-4 5-30,0-4-561</inkml:trace>
  <inkml:trace contextRef="#ctx0" brushRef="#br0" timeOffset="793809.0928">4505 5058 292,'0'0'0,"0"0"0,0 0 0,0 0 1,0 0-1,0 0 2,27-3-2,-27 3 19,0 0-19,28-3 20,-7 1-20,-21 2 66,0 0-66,23-7 67,14-2-67,-37 9 73,0 0-73,46-8 74,16-1-74,-62 9 52,0 0-52,60-7 53,-7 7-53,-53 0 29,0 0-29,40 5 30,-11 11-30,1-1-524</inkml:trace>
  <inkml:trace contextRef="#ctx0" brushRef="#br0" timeOffset="794757.6086">4654 5571 404,'0'0'0,"0"0"0,0 0 0,0 0 0,0 0 0,-18 8 0,18-8 0,0 0 1,0 0-1,14 4 1,-2-2-1,-12-2 9,0 0-9,20-2 9,8-5-9,-28 7 21,0 0-21,39-9 22,7 1-22,-46 8 26,0 0-26,49-9 26,-12 5-26,-37 4 27,0 0-27,27 2 28,-15 5-28,-12-7 40,0 0-40,9 9 41,-2-1-41,-7-8 41,0 0-41,7 11 41,-10 1-41,3 0-493</inkml:trace>
  <inkml:trace contextRef="#ctx0" brushRef="#br0" timeOffset="795145.4758">4775 5370 662,'0'0'0,"0"0"0,20-4 0,-20 4-5,0 0 5,12-1-5,-1 1 5,-11 0 3,0 0-3,0 0 3,9 0-3,-9 0 20,0 0-20,0 0 20,0 0-20,0 0 46,0 0-46,0 0 46,-6 8-46,6-8 50,0 0-50,0 0 50,6 16-50,-6-16 41,0 0-41,5 14 41,2 8-41,-7-22 28,0 0-28,2 28 29,-8 5-29,6-33 21,0 0-21,-3 36 22,15 6-22,-12-42 30,0 0-30,9 46 31,-4 3-31,-5-49 43,0 0-43,9 45 44,4-12-44,-13-33 40,0 0-40,8 27 40,-11-1-40,3-26 27,0 0-27,-9 25 27,0 2-27,0 1-956</inkml:trace>
  <inkml:trace contextRef="#ctx0" brushRef="#br0" timeOffset="897661.7532">918 11287 521,'0'0'0,"0"0"102,0 0-102,5-33 102,-2 21-102,-3 12 91,0 0-91,0 0 92,0 0-92,0 0 72,0 0-72,-3 8 73,3 20-73,0-28 52,0 0-52,0 52 53,-5 26-53,5-78 36,0 0-36,-7 97 37,1 14-37,6-111 28,0 0-28,-9 131 28,-5 14-28,14-145 25,0 0-25,-12 161 26,1 21-26,11-182 26,0 0-26,-14 203 27,-2 11-27,16-214 28,0 0-28,-14 218 29,0-3-29,14-215 27,0 0-27,-14 209 27,2-12-27,12-197 31,0 0-31,-11 186 32,2-19-32,9-167 29,0 0-29,-5 148 30,-2-27-30,7-121 27,0 0-27,-2 116 28,-1-4-28,3-112 21,0 0-21,-4 102 22,4-15-22,0-87 13,0 0-13,4 72 14,1-20-14,2 0-1252</inkml:trace>
  <inkml:trace contextRef="#ctx0" brushRef="#br0" timeOffset="899079.1702">819 11238 259,'0'0'0,"0"0"75,0 0-75,32 0 75,-9 0-75,-23 0 87,0 0-87,22 0 88,5 0-88,-27 0 82,0 0-82,26-3 82,11-1-82,-37 4 59,0 0-59,50-5 60,13-2-60,-63 7 47,0 0-47,76-5 47,6-4-47,-82 9 53,0 0-53,95-8 53,21-4-53,-116 12 47,0 0-47,120-13 47,0 3-47,-120 10 44,0 0-44,122-9 44,19-8-44,-141 17 36,0 0-36,140-15 36,-13 4-36,-127 11 31,0 0-31,127-8 31,12-1-31,-139 9 21,0 0-21,131-9 21,-9-1-21,-122 10 14,0 0-14,114-9 15,8 4-15,-122 5 6,0 0-6,116-3 6,-8 3-6,-108 0 5,0 0-5,101 0 6,-2 0-6,-99 0 3,0 0-3,84-4 3,-20 2-3,-64 2 1,0 0-1,46-1 2,-9-1-2,-37 2 1,0 0-1,26 0 1,-12 0-1,-14 0 0,0 0 0,9 0 1,-9 0-1,0 0 0,0 0 0,4-7 0,-4 7 0,0 0 0,0 0 0,0 0 0,0 0 0,0 0 0,0 0 0,0 0 1,0 0-1,0 0 2,0 0-2,0 0 2,0 0-2,0 0 4,0 0-4,0 0 4,0 0-4,0 0 5,0 0-5,5 10 5,-5 8-5,0-18 6,0 0-6,0 24 6,-4 5-6,4-29 5,0 0-5,-5 38 6,0 4-6,5-42 5,0 0-5,-4 50 6,3 21-6,1-71 5,0 0-5,-4 78 5,4 2-5,0-80 3,0 0-3,0 86 3,0 11-3,0-97 4,0 0-4,-5 107 5,1 2-5,4-109 5,0 0-5,-3 116 5,1 7-5,2-123 8,0 0-8,0 126 8,-4-4-8,4-122 10,0 0-10,4 126 10,-2 9-10,-2-135 14,0 0-14,7 135 14,-2-12-14,-5-123 19,0 0-19,0 121 19,-3-2-19,3-119 21,0 0-21,-6 115 22,1-19-22,5-96 20,0 0-20,-7 99 21,-4 7-21,11-106 17,0 0-17,-17 98 17,3-18-17,14-80 14,0 0-14,-18 71 15,-9-11-15,27-60 14,0 0-14,-26 61 15,-6 1-15,32-62 13,0 0-13,-37 61 13,0-13-13,37-48 13,0 0-13,-41 40 14,6-7-14,35-33 12,0 0-12,-37 28 12,-12-1-12,49-27 11,0 0-11,-50 25 11,10-8-11,40-17 8,0 0-8,-50 14 9,-27 1-9,77-15 10,0 0-10,-85 16 10,-7 3-10,92-19 11,0 0-11,-93 15 11,-3-2-11,96-13 10,0 0-10,-107 12 11,-8 2-11,115-14 10,0 0-10,-125 15 10,-11 6-10,136-21 9,0 0-9,-140 19 10,1-3-10,139-16 8,0 0-8,-141 17 8,-13 5-8,154-22 7,0 0-7,-150 19 8,7-7-8,143-12 7,0 0-7,-132 11 8,15-2-8,117-9 7,0 0-7,-104 6 8,18-6-8,86 0 6,0 0-6,-73-8 7,21-10-7,52 18 5,0 0-5,-38-29 6,12-12-6,26 41 0,0 0 0,0 0-1562</inkml:trace>
  <inkml:trace contextRef="#ctx0" brushRef="#br0" timeOffset="899856.099">4934 11160 449,'0'0'0,"0"0"0,-26 0 0,26 0 27,0 0-27,-18 0 27,8 0-27,10 0 88,0 0-88,0 0 88,0 0-88,0 0 37,0 0-37,8 6 37,-2 6-37,-6-12 29,0 0-29,1 24 30,-6 16-30,5-40 28,0 0-28,-5 59 28,5 25-28,0-84 22,0 0-22,-5 108 23,-8 15-23,13-123 18,0 0-18,-14 133 19,0 10-19,14-143 19,0 0-19,-9 151 20,6 13-20,3-164 30,0 0-30,0 177 30,8 13-30,-8-190 34,0 0-34,6 191 35,1-8-35,-7-183 55,0 0-55,5 177 55,-5-11-55,0-166 60,0 0-60,-12 161 61,-8-4-61,20-157 52,0 0-52,-31 154 52,-5 2-52,36-156 47,0 0-47,-37 131 48,7-30-48,30-101 37,0 0-37,-23 76 38,13-28-38,10-48 21,0 0-21,5 26 22,27-14-22,-1 1-1190</inkml:trace>
  <inkml:trace contextRef="#ctx0" brushRef="#br0" timeOffset="900940.8048">4894 11141 158,'0'0'0,"0"0"0,0 0 0,0 0 28,0 0-28,26-12 29,-12 7-29,-14 5 106,0 0-106,14-2 106,4 2-106,-18 0 94,0 0-94,19 0 95,8-1-95,-27 1 87,0 0-87,37-2 87,16 0-87,-53 2 47,0 0-47,63 0 48,31-5-48,-94 5 36,0 0-36,104-4 37,5-4-37,-109 8 33,0 0-33,122-7 34,4-2-34,-126 9 31,0 0-31,132-12 32,-1-3-32,-131 15 26,0 0-26,130-16 27,-12 0-27,-118 16 20,0 0-20,117-13 21,1 0-21,-118 13 16,0 0-16,108-10 17,-13 0-17,-95 10 16,0 0-16,86-11 16,-13 3-16,-73 8 11,0 0-11,63-7 12,-1 2-12,-62 5 10,0 0-10,55-7 11,-18 5-11,-37 2 5,0 0-5,32 3 6,-11 3-6,-21-6 2,0 0-2,17 12 3,-1 3-3,-16-15 1,0 0-1,16 21 1,4 10-1,-20-31 0,0 0 0,17 35 1,1-1-1,-18-34 0,0 0 0,18 35 0,-4 6 0,-14-41 0,0 0 0,10 54 0,-1 14 0,-9-68 0,0 0 0,7 78 0,0 6 0,-7-84 1,0 0-1,7 94 2,-1 3-2,-6-97 5,0 0-5,3 105 5,-1 11-5,-2-116 8,0 0-8,7 123 8,-2 10-8,-5-133 12,0 0-12,6 135 12,2-8-12,-8-127 14,0 0-14,13 136 14,-4 11-14,-9-147 13,0 0-13,10 149 13,2-9-13,-12-140 12,0 0-12,6 132 12,-3-7-12,-3-125 11,0 0-11,-3 121 11,-6 7-11,9-128 10,0 0-10,-9 116 10,-5-11-10,14-105 8,0 0-8,-14 102 8,-4-1-8,18-101 8,0 0-8,-14 93 8,5-8-8,9-85 7,0 0-7,-14 73 8,2-20-8,12-53 9,0 0-9,-18 42 9,-5-4-9,23-38 9,0 0-9,-44 29 9,-19-4-9,63-25 7,0 0-7,-78 17 8,-3-5-8,81-12 6,0 0-6,-92 5 7,-5-5-7,97 0 6,0 0-6,-104-2 6,-11 2-6,115 0 10,0 0-10,-122 0 11,-12 0-11,134 0 9,0 0-9,-136 0 10,-8 6-10,144-6 12,0 0-12,-150 13 13,-13 10-13,163-23 13,0 0-13,-171 31 14,-2 4-14,173-35 14,0 0-14,-162 31 15,17-3-15,145-28 11,0 0-11,-131 12 12,15-14-12,116 2 4,0 0-4,0 0-1256</inkml:trace>
  <inkml:trace contextRef="#ctx0" brushRef="#br0" timeOffset="901589.069">4908 11616 337,'0'0'0,"0"0"0,0 0 0,0 0 22,0 0-22,-18-14 22,16 5-22,2 9 64,0 0-64,0 0 64,-3-7-64,3 7 83,0 0-83,0 0 83,9-7-83,-9 7 82,0 0-82,17-5 83,15 0-83,-32 5 46,0 0-46,42-4 46,20 4-46,-62 0 31,0 0-31,73 2 31,17 2-31,-90-4 38,0 0-38,100 6 39,13 0-39,-113-6 38,0 0-38,118 8 38,25 3-38,-143-11 52,0 0-52,159 8 53,23-1-53,-182-7 58,0 0-58,198 2 59,1-5-59,-199 3 51,0 0-51,198-7 51,-4 0-51,-194 7 43,0 0-43,176-11 44,-28 10-44,-148 1 38,0 0-38,124-4 39,-22 1-39,-102 3 27,0 0-27,73-2 27,-33 4-27,-3-1-1207</inkml:trace>
  <inkml:trace contextRef="#ctx0" brushRef="#br0" timeOffset="902276.9106">833 11936 172,'0'0'0,"0"0"84,0 0-84,5 31 85,2-16-85,-7-15 128,0 0-128,6 11 128,2-6-128,-8-5 131,0 0-131,18 0 131,10-3-131,-28 3 93,0 0-93,41-6 93,17-6-93,-58 12 58,0 0-58,78-12 59,21 2-59,-99 10 46,0 0-46,116-12 46,34-6-46,-150 18 38,0 0-38,171-19 39,46-2-39,-217 21 32,0 0-32,249-24 32,18 2-32,-267 22 31,0 0-31,280-23 32,17 2-32,-297 21 28,0 0-28,309-20 29,1-1-29,-310 21 27,0 0-27,298-16 27,-22 8-27,-276 8 23,0 0-23,245-4 24,-47 6-24,-198-2 21,0 0-21,158 9 21,-32 10-21,-126-19 17,0 0-17,0 0-1197</inkml:trace>
  <inkml:trace contextRef="#ctx0" brushRef="#br0" timeOffset="902940.3035">1218 11529 572,'0'0'0,"0"0"103,0 0-103,30-48 103,-2 11-103,-28 37 96,0 0-96,30-31 97,-5 5-97,-25 26 82,0 0-82,30-21 82,7 7-82,-37 14 44,0 0-44,44-10 45,14 3-45,-58 7 30,0 0-30,65 0 30,11 7-30,-76-7 19,0 0-19,76 17 20,-16 16-20,-60-33 17,0 0-17,50 40 17,-19 2-17,-31-42 7,0 0-7,14 43 8,-10 0-8,-4-43 6,0 0-6,-9 42 7,-9-4-7,18-38 4,0 0-4,-19 40 4,-2 3-4,21-43 4,0 0-4,-32 40 4,-17-8-4,49-32 2,0 0-2,-55 28 2,-12-5-2,67-23 0,0 0 0,-60 17 0,21-7 0,39-10-4,0 0 4,-37 2-3,-9-5 3,-3-1-989</inkml:trace>
  <inkml:trace contextRef="#ctx0" brushRef="#br0" timeOffset="903149.7436">1444 11396 841,'0'0'0,"0"0"0,0 0 0,0 0 3,0 0-3,12 27 4,-12-6-4,0-21 14,0 0-14,-9 30 14,0 8-14,9-38 31,0 0-31,-5 41 31,1 4-31,4-45 34,0 0-34,-1 47 35,1 7-35,0-54 29,0 0-29,7 48 29,14-5-29,-3 1-739</inkml:trace>
  <inkml:trace contextRef="#ctx0" brushRef="#br0" timeOffset="905251.0927">593 12965 551,'0'0'0,"0"0"99,0 0-99,28 4 99,-1-2-99,-27-2 81,0 0-81,26 0 81,6-2-81,-32 2 64,0 0-64,35-2 64,8 0-64,-43 2 55,0 0-55,49-1 55,4-1-55,-53 2 34,0 0-34,69-4 35,17-4-35,-86 8 27,0 0-27,99-11 28,14 3-28,-113 8 20,0 0-20,127-9 20,21-5-20,-148 14 20,0 0-20,159-15 20,9-3-20,-168 18 21,0 0-21,174-17 21,-2-2-21,-172 19 17,0 0-17,167-17 18,4 5-18,-171 12 17,0 0-17,177-19 17,5-4-17,-182 23 13,0 0-13,171-24 13,-3 1-13,-168 23 11,0 0-11,151-17 11,-24 8-11,-127 9 8,0 0-8,110-3 9,-11 6-9,-99-3 4,0 0-4,90 11 5,-25 4-5,-65-15 1,0 0-1,0 0-1095</inkml:trace>
  <inkml:trace contextRef="#ctx0" brushRef="#br0" timeOffset="906121.1692">4760 12910 371,'0'0'0,"0"0"0,0 0 0,0 0 18,0 0-18,0 0 19,0 0-19,0 0 68,0 0-68,0 0 69,0 0-69,0 0 91,0 0-91,0 0 92,-16-5-92,16 5 90,0 0-90,0 0 90,0 0-90,0 0 52,0 0-52,0 0 52,-4 7-52,4-7 43,0 0-43,0 0 44,23-5-44,-23 5 37,0 0-37,35-4 38,15 2-38,-50 2 34,0 0-34,54 0 34,1 0-34,-55 0 42,0 0-42,73-5 43,31-5-43,-104 10 45,0 0-45,125-9 45,16 2-45,-141 7 40,0 0-40,157-8 40,25-5-40,-182 13 43,0 0-43,206-15 44,12-2-44,-218 17 36,0 0-36,208-26 36,-18-7-36,-190 33 31,0 0-31,191-33 31,10 3-31,-201 30 23,0 0-23,187-27 24,-19-3-24,-168 30 18,0 0-18,134-22 18,-48 6-18,-86 16 14,0 0-14,64-10 15,-11 3-15,-53 7 11,0 0-11,0 0-1321</inkml:trace>
  <inkml:trace contextRef="#ctx0" brushRef="#br0" timeOffset="907577.8199">2134 11437 382,'0'0'0,"0"0"0,0 0 0,0 0 29,0 0-29,0 0 29,14 31-29,-14-31 92,0 0-92,5 18 92,2 9-92,-7-27 83,0 0-83,0 30 83,-3-2-83,3-28 83,0 0-83,-9 27 83,-2 1-83,11-28 45,0 0-45,-12 28 46,3-8-46,9-20 39,0 0-39,-9 14 39,0-2-39,9-12 38,0 0-38,-5 11 38,0-6-38,5-5 38,0 0-38,-9 2 38,2-4-38,7 2 42,0 0-42,-5-9 42,3-12-42,2 21 35,0 0-35,2-24 36,6-7-36,-8 31 37,0 0-37,9-29 37,-4 4-37,-5 25 38,0 0-38,8-22 38,-7 1-38,-1 21 35,0 0-35,4-15 36,-4 6-36,0 9 26,0 0-26,0 0 26,0 0-26,0 0 18,0 0-18,0 0 18,5 10-18,-5-10 13,0 0-13,4 14 13,1 7-13,-5-21 6,0 0-6,9 24 7,5 0-7,-14-24 2,0 0-2,21 26 2,2-3-2,-23-23 0,0 0 0,26 22 1,3-3-1,-29-19 0,0 0 0,31 18 1,1-6-1,-32-12 4,0 0-4,32 3 4,7-11-4,-39 8 8,0 0-8,33-19 8,-1-6-8,-32 25 11,0 0-11,21-36 11,-7-7-11,-14 43 17,0 0-17,-3-57 18,-17-18-18,20 75 20,0 0-20,-35-74 20,-11 10-20,46 64 24,0 0-24,0 0-1389</inkml:trace>
  <inkml:trace contextRef="#ctx0" brushRef="#br0" timeOffset="939470.0786">5381 11081 863,'0'0'0,"0"0"0,0 0 0,0 0 22,0 0-22,14-21 22,-5 9-22,-9 12 70,0 0-70,14-16 71,3-1-71,-17 17 82,0 0-82,20-12 82,-3 5-82,-17 7 59,0 0-59,9 0 60,-9 0-60,0 0 40,0 0-40,6 12 40,-8 12-40,2-24 33,0 0-33,-9 30 33,-7 10-33,16-40 31,0 0-31,-16 39 32,-1 3-32,17-42 37,0 0-37,-15 47 37,-6 11-37,21-58 38,0 0-38,-14 63 38,9-3-38,5-60 33,0 0-33,2 57 34,5-13-34,-7-44 30,0 0-30,5 36 30,0-10-30,-5-26 30,0 0-30,13 19 31,1-9-31,-14-10 28,0 0-28,19 7 28,11-7-28,-30 0 24,0 0-24,28-5 24,4-5-24,-32 10 21,0 0-21,39-14 22,7 0-22,-46 14 24,0 0-24,51-14 24,-3-1-24,-48 15 21,0 0-21,49-16 22,-7 4-22,-42 12 20,0 0-20,41-5 20,-9 1-20,-32 4 18,0 0-18,26 0 19,-6 0-19,-20 0 10,0 0-10,17 4 11,-4-1-11,-13-3 6,0 0-6,9 9 7,5 3-7,-14-12 3,0 0-3,14 7 4,0 0-4,2 0-1616</inkml:trace>
  <inkml:trace contextRef="#ctx0" brushRef="#br0" timeOffset="939782.6839">6196 11108 1255,'0'0'0,"0"0"0,-9 0 0,9 0 21,0 0-21,-5 0 21,0 6-21,5-6 54,0 0-54,0 12 55,0 9-55,0-21 52,0 0-52,-4 31 53,-1 7-53,5-38 39,0 0-39,-9 46 39,0 12-39,9-58 31,0 0-31,-9 57 32,-1 0-32,10-57 31,0 0-31,-9 48 31,5-11-31,4-37 37,0 0-37,-5 31 38,-4-4-38,9-27 35,0 0-35,-5 25 36,-4-6-36,9-19 26,0 0-26,-7 19 26,2-4-26,5-15 18,0 0-18,-5 12 19,1-5-19,-1 0-1402</inkml:trace>
  <inkml:trace contextRef="#ctx0" brushRef="#br0" timeOffset="940036.5974">5739 11250 1233,'0'0'0,"0"0"0,0 0 0,0 0 7,0 0-7,-4-10 8,4 10-8,0 0 6,0 0-6,27-10 6,5 6-6,-32 4 67,0 0-67,46-9 68,10 3-68,-56 6 89,0 0-89,65-6 89,15 3-89,-80 3 96,0 0-96,86-7 96,6 5-96,-92 2 86,0 0-86,94 0 87,-13-1-87,-81 1 66,0 0-66,77 0 67,-1 3-67,-76-3 34,0 0-34,64 9 34,-20 4-34,-2 1-1545</inkml:trace>
  <inkml:trace contextRef="#ctx0" brushRef="#br0" timeOffset="944093.4615">2296 8847 1222,'0'0'0,"0"33"0,0-33 40,0 0-40,0 24 41,5-5-41,-5-19 63,0 0-63,4 22 63,-4 2-63,0-24 45,0 0-45,5 35 46,0 10-46,-5-45 24,0 0-24,9 57 24,4 19-24,-13-76 14,0 0-14,5 85 15,-2 3-15,-3-88 10,0 0-10,0 97 11,-3 21-11,3-118 9,0 0-9,-9 126 9,-2 8-9,11-134 10,0 0-10,-17 136 10,-4 6-10,21-142 11,0 0-11,-20 146 11,3 6-11,17-152 11,0 0-11,-18 145 11,0-18-11,18-127 10,0 0-10,-10 124 11,3-3-11,7-121 10,0 0-10,3 109 10,6-22-10,-9-87 9,0 0-9,12 78 10,4-6-10,-16-72 7,0 0-7,16 66 8,-5-21-8,-11-45 15,0 0-15,8 36 16,1-16-16,-9-20 16,0 0-16,6 1 17,2-18-17,-8 17 17,0 0-17,13-40 18,-3-27-18,3-3-1346</inkml:trace>
  <inkml:trace contextRef="#ctx0" brushRef="#br0" timeOffset="944946.4284">2261 8855 393,'0'0'0,"0"0"0,-18-5 0,18 5 29,0 0-29,-11-2 30,3 1-30,8 1 89,0 0-89,0 0 89,-13-4-89,13 4 116,0 0-116,-9 0 116,9 0-116,0 0 93,0 0-93,-8-8 93,11-1-93,-3 9 49,0 0-49,12-11 50,13 6-50,-25 5 39,0 0-39,35-8 40,10-3-40,-45 11 34,0 0-34,60-14 35,24-1-35,-84 15 38,0 0-38,92-16 38,7-5-38,-99 21 36,0 0-36,113-19 36,9 2-36,-122 17 40,0 0-40,127-15 41,-2-1-41,-125 16 44,0 0-44,127-16 44,12 6-44,-139 10 46,0 0-46,142-10 46,-6 1-46,-136 9 40,0 0-40,130-7 41,-8 2-41,-122 5 37,0 0-37,122-7 38,-1-7-38,-121 14 24,0 0-24,113-12 24,-9 0-24,-104 12 14,0 0-14,0 0-1382</inkml:trace>
  <inkml:trace contextRef="#ctx0" brushRef="#br0" timeOffset="945689.495">5977 9406 561,'0'0'0,"0"0"0,0 0 14,0 0-14,0 0 14,0 0-14,0 0 55,0 0-55,0 0 56,0 0-56,0 0 89,0 0-89,0 0 90,0 0-90,0 0 82,0 0-82,0 0 83,0 0-83,0 0 50,0 0-50,-9 24 50,6-5-50,3-19 39,0 0-39,-5 28 40,1 17-40,4-45 35,0 0-35,-9 51 35,7 7-35,2-58 32,0 0-32,-3 55 33,3-1-33,0-54 29,0 0-29,-4 52 30,8 1-30,-4-53 22,0 0-22,3 57 23,-1 12-23,-2-69 20,0 0-20,9 75 20,-4 3-20,-5-78 18,0 0-18,7 71 19,-5-6-19,-2-65 15,0 0-15,0 63 16,4 8-16,-4-71 15,0 0-15,3 67 15,8-4-15,-11-63 13,0 0-13,9 57 14,3-7-14,-12-50 15,0 0-15,14 53 16,-5-2-16,2 1-1184</inkml:trace>
  <inkml:trace contextRef="#ctx0" brushRef="#br0" timeOffset="946430.5142">5956 10697 337,'0'0'0,"0"0"0,0 0 0,0 0 7,0 0-7,0 0 7,0 0-7,0 0 39,0 0-39,0 0 39,0 0-39,0 0 84,0 0-84,0 0 84,0 0-84,0 0 75,0 0-75,0 0 76,9 32-76,-9-32 52,0 0-52,3 28 52,3 8-52,-6-36 37,0 0-37,9 42 37,-4 6-37,-5-48 33,0 0-33,9 56 34,-4-4-34,-5-52 29,0 0-29,12 50 29,2-5-29,-14-45 29,0 0-29,0 0-750</inkml:trace>
  <inkml:trace contextRef="#ctx0" brushRef="#br0" timeOffset="949388.6313">1276 12219 489,'18'0'0,"-18"0"113,0 0-113,54-10 114,13-7-114,-67 17 94,0 0-94,67-21 94,15-1-94,-82 22 87,0 0-87,83-20 88,-8 8-88,-75 12 65,0 0-65,73-7 65,-10-3-65,-63 10 45,0 0-45,62-7 46,-7 4-46,-55 3 36,0 0-36,46 0 37,0 1-37,-46-1 23,0 0-23,35 2 23,-7-2-23,-28 0 12,0 0-12,21 2 12,-7 1-12,-14-3 2,0 0-2,9 2 3,-4-2-3,4 0-1026</inkml:trace>
  <inkml:trace contextRef="#ctx0" brushRef="#br0" timeOffset="949854.3877">1209 12410 461,'12'-4'0,"-12"4"45,0 0-45,55-13 45,0 0-45,-55 13 42,0 0-42,56-8 42,-1 3-42,-55 5 13,0 0-13,55-6 14,8 1-14,-63 5 24,0 0-24,67-3 25,-3 4-25,-64-1 28,0 0-28,63 2 29,-5-4-29,-58 2 33,0 0-33,52-1 33,-3-3-33,-49 4 29,0 0-29,41 4 29,-6 1-29,-35-5 22,0 0-22,32 7 23,-6-7-23,2 2-643</inkml:trace>
  <inkml:trace contextRef="#ctx0" brushRef="#br0" timeOffset="952541.239">1212 12640 505,'0'0'0,"0"0"78,0 0-78,0 0 78,4 17-78,-4-17 86,0 0-86,0 11 87,0-4-87,0-7 70,0 0-70,0 8 71,0 1-71,0-9 63,0 0-63,0 0 63,0 9-63,0-9 41,0 0-41,0 0 41,0 0-41,0 0 31,0 0-31,0 0 31,0 0-31,0 0 30,0 0-30,0 0 30,0 0-30,0 0 30,0 0-30,0 0 30,9 5-30,-9-5 23,0 0-23,10 3 23,4 1-23,-14-4 18,0 0-18,27 1 19,8-1-19,-35 0 21,0 0-21,41-5 22,8-7-22,-49 12 19,0 0-19,60-17 20,16-11-20,-76 28 16,0 0-16,83-26 17,7 2-17,-90 24 12,0 0-12,90-23 13,-5 4-13,-85 19 6,0 0-6,86-13 7,8 2-7,-94 11 0,0 0 0,83 0 0,-11 11 0,-72-11-2,0 0 2,0 0-1140</inkml:trace>
  <inkml:trace contextRef="#ctx0" brushRef="#br0" timeOffset="1.00997E6">1154 15447 717,'0'0'0,"0"0"82,0 0-82,-23 3 83,18-6-83,5 3 77,0 0-77,5-7 77,18-7-77,-23 14 60,0 0-60,41-22 60,21-8-60,-62 30 50,0 0-50,86-34 50,23-10-50,-109 44 32,0 0-32,129-43 33,18-2-33,-147 45 23,0 0-23,166-45 24,24-3-24,-190 48 16,0 0-16,203-52 16,0-4-16,-203 56 14,0 0-14,187-52 15,-25 7-15,-162 45 12,0 0-12,131-32 13,-37 11-13,-94 21 11,0 0-11,63-14 12,-26 7-12,-37 7 14,0 0-14,21-5 14,-15 1-14,-6 4 14,0 0-14,-27 4 15,-36 6-15,63-10 15,0 0-15,-92 19 16,-30 7-16,122-26 13,0 0-13,-148 31 14,-29 4-14,177-35 12,0 0-12,-208 38 13,-21 5-13,229-43 9,0 0-9,-238 42 10,1-4-10,237-38 5,0 0-5,-221 36 5,26-1-5,195-35 2,0 0-2,-154 28 2,46-8-2,108-20 2,0 0-2,-68 14 2,29-5-2,39-9 2,0 0-2,-20 2 2,20-2-2,0 0 5,0 0-5,43-14 5,27-9-5,-70 23 7,0 0-7,97-26 7,29-5-7,-126 31 7,0 0-7,144-36 7,24-11-7,-168 47 8,0 0-8,184-52 9,-8 0-9,-176 52 10,0 0-10,154-45 10,-19 16-10,-135 29 10,0 0-10,108-17 10,-30 10-10,-78 7 11,0 0-11,58 3 12,-17 13-12,-41-16 9,0 0-9,24 17 10,-15-5-10,0 0-1287</inkml:trace>
  <inkml:trace contextRef="#ctx0" brushRef="#br0" timeOffset="1.01068E6">4888 15309 494,'0'0'0,"-21"0"0,-39 3 0,60-3 62,0 0-62,-72 7 62,1 2-62,71-9 94,0 0-94,-72 5 95,-2-5-95,74 0 22,0 0-22,-71-2 23,8 0-23,63 2 11,0 0-11,-50-1 12,22-1-12,28 2 9,0 0-9,-18-4 9,6-1-9,12 5 5,0 0-5,12-10 5,31-6-5,-43 16 3,0 0-3,65-15 3,23 3-3,-88 12 9,0 0-9,117-13 9,27-2-9,-144 15 34,0 0-34,166-17 34,34-2-34,-200 19 41,0 0-41,220-20 41,11 0-41,-231 20 47,0 0-47,230-21 48,-17 2-48,-213 19 45,0 0-45,186-16 46,-33 1-46,-153 15 39,0 0-39,126-11 40,-22 10-40,-104 1 36,0 0-36,74 0 37,-27 0-37,-47 0 31,0 0-31,15-2 31,-30 4-31,15-2 28,0 0-28,-61 5 29,-49 5-29,110-10 21,0 0-21,-144 12 22,-42 4-22,186-16 13,0 0-13,-234 14 14,-36-4-14,270-10 9,0 0-9,-278 9 10,0-1-10,278-8 6,0 0-6,-246 6 6,43-5-6,203-1 4,0 0-4,-157 4 5,39 3-5,118-7 4,0 0-4,-72 8 5,45 5-5,27-13 10,0 0-10,32 8 10,67-10-10,1 1-1195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1T04:05:20.04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3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0-10-11T04:07:08.199"/>
    </inkml:context>
  </inkml:definitions>
  <inkml:trace contextRef="#ctx0" brushRef="#br0">17595 3350 348,'0'0'0,"0"0"0,0 0 0,0 0 0,0 0 0,0 0 1,0 0-1,0 0 9,0 0-9,0 0 9,0 0-9,0 0 16,0 0-16,3 19 16,-3-10-16,0-9 21,0 0-21,-2 12 22,-1-5-22,3-7 19,0 0-19,-4 9 19,1 3-19,3-12 16,0 0-16,-2 9 16,2-1-16,0-8 27,0 0-27,4 7 27,1 2-27,-5-9 44,0 0-44,10 5 44,12 2-44,-22-7 51,0 0-51,33 0 52,8-4-52,-41 4 48,0 0-48,47-8 48,13-4-48,-60 12 36,0 0-36,64-19 36,6-2-36,-70 21 30,0 0-30,64-24 31,-6-2-31,-58 26 25,0 0-25,48-25 25,-6 6-25,-42 19 19,0 0-19,34-12 20,-13 4-20,-21 8 13,0 0-13,11-9 14,-3 5-14,-8 4 7,0 0-7,0 0 7,-7 0-7,7 0 3,0 0-3,-19 2 4,-13 9-4,32-11 1,0 0-1,-37 15 2,-7 8-2,44-23 1,0 0-1,-49 24 2,-8 2-2,57-26 2,0 0-2,-62 26 2,-1-4-2,63-22 1,0 0-1,-64 23 2,4-1-2,60-22 2,0 0-2,-54 25 2,4-1-2,50-24 3,0 0-3,-39 21 3,7-9-3,32-12 4,0 0-4,-19 7 4,10-2-4,9-5 3,0 0-3,0 0 3,13 0-3,-13 0 2,0 0-2,28-4 3,7-1-3,-35 5 3,0 0-3,48-12 3,7-4-3,-55 16 2,0 0-2,61-20 2,12-5-2,-73 25 1,0 0-1,70-27 2,-1 3-2,-69 24 1,0 0-1,64-30 1,1-1-1,-65 31 1,0 0-1,65-29 1,2 6-1,-67 23-1,0 0 1,62-17 0,-11 5 0,-51 12-2,0 0 2,39-11-2,-18 6 2,-21 5-5,0 0 5,13-3-5,-13 3 5,0 0-7,0 0 7,0 0-6,-32-2 6,32 2-6,0 0 6,-39 8-6,-18 1 6,57-9-6,0 0 6,-65 16-6,-4 10 6,69-26-8,0 0 8,-72 31-7,0-3 7,72-28-6,0 0 6,-73 25-5,-4 0 5,77-25-2,0 0 2,-71 22-1,8-1 1,63-21 0,0 0 0,-53 17 0,16-3 0,37-14 0,0 0 0,-23 10 0,5-3 0,18-7 0,0 0 0,-5 0 0,5 0 0,0 0 0,0 0 0,5-3 0,21-2 0,-26 5-1,0 0 1,37-12 0,13-4 0,-50 16-2,0 0 2,60-19-1,14-7 1,-74 26-2,0 0 2,78-28-2,-4 4 2,-74 24-3,0 0 3,70-28-3,-3 1 3,-67 27-6,0 0 6,64-24-6,-9 6 6,-55 18-5,0 0 5,42-12-4,-17 7 4,-25 5-3,0 0 3,9-4-3,-9 4 3,0 0-3,0 0 3,-18-3-2,-23 6 2,41-3-2,0 0 2,-53 9-2,-10 7 2,63-16-1,0 0 1,-65 20-1,-6 8 1,71-28-1,0 0 1,-74 28 0,-2-4 0,76-24 0,0 0 0,-69 24 1,13 1-1,56-25 2,0 0-2,-41 20 3,18-8-3,23-12 7,0 0-7,-9 9 7,9-9-7,0 0 8,0 0-8,27-3 9,17-9-9,-44 12 10,0 0-10,65-18 11,15-6-11,-80 24 9,0 0-9,86-31 9,-3-2-9,-83 33 7,0 0-7,79-36 7,-6 4-7,-1 3-794</inkml:trace>
  <inkml:trace contextRef="#ctx0" brushRef="#br0" timeOffset="50847.1245">16146 4146 303,'0'0'0,"0"0"0,0 0 0,0 0 6,0 0-6,0 0 7,0 0-7,0 0 9,0 0-9,0 0 10,0 0-10,0 0 8,0 0-8,0 0 9,10 32-9,-10-32 14,0 0-14,6 20 14,-3 17-14,-3-37 11,0 0-11,0 39 11,0 13-11,0-52 18,0 0-18,-3 58 18,-8-1-18,11-57 21,0 0-21,-16 64 21,-3 5-21,19-69 32,0 0-32,-20 79 33,8 6-33,12-85 43,0 0-43,-9 75 44,6-18-44,3-57 40,0 0-40,-2 47 40,-2-11-40,4-36 26,0 0-26,0 24 26,0-8-26,0-16 18,0 0-18,4 8 18,-4-8-18,0 0-540</inkml:trace>
  <inkml:trace contextRef="#ctx0" brushRef="#br0" timeOffset="51282.7452">16449 4096 718,'0'0'0,"0"0"0,0 0 0,0 0 1,0 0-1,0 0 2,0 0-2,0 0 1,0 0-1,0 0 2,0 0-2,0 0 5,0 0-5,0 0 5,0 0-5,0 0 7,0 0-7,0 0 8,0 9-8,0-9 9,0 0-9,0 9 10,-3 3-10,3-12 12,0 0-12,-6 27 12,-6 18-12,12-45 10,0 0-10,-14 52 10,-5 17-10,19-69 13,0 0-13,-18 73 13,-3-4-13,21-69 16,0 0-16,-20 71 16,3 2-16,17-73 14,0 0-14,-16 73 14,9-8-14,7-65 17,0 0-17,-9 56 17,4-8-17,5-48 17,0 0-17,-4 35 17,1-13-17,3-22 11,0 0-11,-4 9 11,4-9-11,0 0-681</inkml:trace>
  <inkml:trace contextRef="#ctx0" brushRef="#br0" timeOffset="51688.0028">15858 4460 863,'0'0'0,"0"0"0,4-7 0,-4 7 16,0 0-16,5-9 16,0 2-16,-5 7 11,0 0-11,7-5 11,6-4-11,-13 9 1,0 0-1,19-7 1,9-8-1,-28 15-2,0 0 2,32-14-1,9 2 1,-41 12-1,0 0 1,42-11-1,6-1 1,-48 12-1,0 0 1,49-12 0,0 4 0,-49 8 0,0 0 0,48-9 0,-6 0 0,-42 9 0,0 0 0,39-3 0,-3 3 0,-36 0 0,0 0 0,28 3 0,-7 6 0,-21-9 0,0 0 0,9 12 0,-4-3 0,-5-9 0,0 0 0,0 8 0,-5 4 0,-1 1-625</inkml:trace>
  <inkml:trace contextRef="#ctx0" brushRef="#br0" timeOffset="52079.164">15632 4756 572,'0'0'0,"0"0"0,11-6 0,-11 6 0,0 0 0,17-10 0,8-4 0,-25 14-1,0 0 1,28-12-1,4 0 1,-32 12 4,0 0-4,32-10 5,3-4-5,-35 14 17,0 0-17,41-16 18,5 4-18,-46 12 24,0 0-24,53-12 24,8 3-24,-61 9 30,0 0-30,71-12 30,-2 2-30,-69 10 34,0 0-34,70-9 34,-1-3-34,-69 12 33,0 0-33,71-9 34,1 2-34,-72 7 30,0 0-30,69-1 31,-18 2-31,-51-1 16,0 0-16,41 7 17,-17 2-17,-24-9 15,0 0-15,0 0 16,-33-21-16,-1-3-677</inkml:trace>
  <inkml:trace contextRef="#ctx0" brushRef="#br0" timeOffset="79538.054">19248 1912 550,'0'0'0,"0"0"0,25-3 0,-25 3 5,0 0-5,19-2 5,-3-1-5,-16 3 24,0 0-24,14-4 25,0 4-25,-14 0 22,0 0-22,11 4 22,-2-1-22,-9-3 17,0 0-17,3 12 17,-8 2-17,5-14 12,0 0-12,-16 24 13,-9 11-13,25-35 9,0 0-9,-35 41 9,-5 4-9,40-45 7,0 0-7,-41 49 7,7-6-7,34-43 9,0 0-9,-30 40 9,9-7-9,21-33 12,0 0-12,-16 33 13,11 0-13,5-33 16,0 0-16,2 31 16,8-4-16,-10-27 16,0 0-16,18 25 17,5-5-17,-23-20 15,0 0-15,32 25 15,7-1-15,-39-24 19,0 0-19,45 28 19,1-4-19,-46-24 21,0 0-21,44 24 21,-8-3-21,-36-21 17,0 0-17,26 24 18,-8 0-18,-18-24 15,0 0-15,12 28 16,-5 1-16,-7-29 13,0 0-13,-3 28 13,-6 0-13,9-28 10,0 0-10,-14 26 10,-6 5-10,20-31 9,0 0-9,-21 36 9,-2 6-9,23-42 10,0 0-10,-19 43 10,7-3-10,12-40 13,0 0-13,-9 33 13,10 0-13,-1-33 16,0 0-16,8 27 16,0 1-16,-8-28 19,0 0-19,11 24 19,7-3-19,-18-21 18,0 0-18,21 17 19,-5 2-19,-16-19 16,0 0-16,16 21 16,-2 0-16,-14-21 18,0 0-18,14 24 18,-2 4-18,-12-28 19,0 0-19,7 24 20,-2 4-20,-5-28 14,0 0-14,4 24 15,-6 9-15,2-33 13,0 0-13,-5 33 13,-4-2-13,9-31 10,0 0-10,-14 24 10,-4 2-10,18-26 7,0 0-7,-23 24 8,0-1-8,23-23 6,0 0-6,-21 20 6,0-7-6,21-13 4,0 0-4,-18 12 5,6 0-5,12-12 5,0 0-5,-7 8 5,7-8-5,0 0 6,0 0-6,-3 9 7,3-9-7,0 0 8,0 0-8,10 4 8,1-1-8,-11-3 8,0 0-8,17 0 9,3 3-9,-20-3 10,0 0-10,24 0 11,5 0-11,-29 0 12,0 0-12,23 0 12,-2 2-12,-21-2 11,0 0-11,14 4 11,0-1-11,-14-3 11,0 0-11,9 4 11,-9-4-11,0 0 7,0 0-7,9 8 7,-9-8-7,0 0 5,0 0-5,-9 12 6,-9-6-6,18-6 4,0 0-4,-21 6 5,-7 3-5,28-9 2,0 0-2,-34 7 3,-5-2-3,39-5 1,0 0-1,-42 7 2,-2 2-2,44-9 0,0 0 0,-41 5 1,1 5-1,40-10 1,0 0-1,-32 9 1,9-6-1,23-3 1,0 0-1,-12 0 1,12 0-1,0 0 2,0 0-2,-9 0 2,9 0-2,0 0 2,0 0-2,0 0 2,9 0-2,-9 0 2,0 0-2,16-6 3,17-3-3,-33 9 2,0 0-2,39-12 3,5 3-3,-44 9 2,0 0-2,41-7 3,-6 2-3,-35 5 2,0 0-2,34-7 2,1-2-2,-35 9 0,0 0 0,30-12 1,-13 5-1,-17 7 0,0 0 0,13-5 0,-3 2 0,-10 3 0,0 0 0,9-5 0,-9 5 0,0 0 0,0 0 0,0 0 0,0 0 0,0 0 0,0 0 0,-5-7 0,-7 3 0,12 4 0,0 0 0,-15 0 0,-6 4 0,21-4 0,0 0 0,-19 3 0,-4-3 0,23 0-1,0 0 1,-21 0 0,1 0 0,20 0-2,0 0 2,-21 4-1,4-3 1,17-1-2,0 0 2,-16 4-1,0-1 1,16-3-2,0 0 2,-11 4-1,11-4 1,0 0-3,0 0 3,-9 1-2,9-1 2,0 0-2,0 0 2,2 7-1,-2-7 1,0 0-2,0 0 2,0 0-1,7 4 1,-7-4-1,0 0 1,0 0-1,9 0 1,-9 0-1,0 0 1,9 0 0,-4 0 0,-5 0-1,0 0 1,9-4 0,-9 4 0,0 0 0,0 0 0,9-3 0,-9 3 0,0 0 0,0 0 0,0 0 0,0 0 0,0 0 0,0 0 0,0 0 0,-18-9 0,18 9 1,0 0-1,-23-3 1,-9-1-1,32 4 0,0 0 0,-35-1 1,0 2-1,35-1 0,0 0 0,-34 4 0,4-4 0,30 0-1,0 0 1,-26 0 0,10 0 0,16 0-1,0 0 1,-12-4 0,6 8 0,6-4-1,0 0 1,0 0 0,0 0 0,0 0 0,0 0 0,0 0 0,0 0 0,0 0 0,0 0 0,25-16 0,12 2 0,-37 14 0,0 0 0,46-12 0,3 0 0,-49 12 1,0 0-1,48-9 2,0 3-2,-48 6 2,0 0-2,46-9 3,-15 5-3,-31 4 4,0 0-4,29-3 5,-7 3-5,-22 0 5,0 0-5,16 0 6,-7-2-6,-9 2 6,0 0-6,0 0 6,9-2-6,-9 2 6,0 0-6,0 0 7,0 0-7,0 0 4,0 0-4,-7 2 5,-7-4-5,14 2 4,0 0-4,-21 0 4,-9 4-4,30-4 3,0 0-3,-36 7 3,-1-2-3,37-5 3,0 0-3,-39 7 4,2-4-4,37-3 3,0 0-3,-30 6 3,11-1-3,19-5 2,0 0-2,-14 3 2,5 1-2,9-4 0,0 0 0,0 0 1,-9 0-1,9 0 0,0 0 0,0 0 0,0 0 0,0 0 0,0 0 0,9 5 0,14-3 0,-23-2 0,0 0 0,28 0 0,8 0 0,-36 0 0,0 0 0,38-2 0,6 0 0,-44 2 0,0 0 0,43-3 0,-11 3 0,-32 0 0,0 0 0,24 0 0,-6 0 0,-18 0 0,0 0 0,14 0 0,-3 0 0,-11 0 0,0 0 0,8 0 0,-8 0 0,0 0 0,0 0 0,0 0 0,0 0 0,0 0 0,0 0 0,-19 0 0,-9 0 0,28 0 0,0 0 0,-37 0 0,-4 0 0,41 0 0,0 0 0,-40 3 0,-5 1 0,45-4 0,0 0 0,-40 1 0,3 3 0,37-4 0,0 0 0,-35 3 0,8-1 0,27-2 0,0 0 0,-18 4 0,8-4 0,10 0 0,0 0 0,0 0 1,-5 0-1,5 0 1,0 0-1,0 0 1,0 0-1,0 0 2,0 0-2,19-14 2,16-2-2,-35 16 2,0 0-2,43-15 3,-1-1-3,-42 16 2,0 0-2,46-14 3,-6 2-3,-40 12 3,0 0-3,32-12 3,-14 2-3,-18 10 4,0 0-4,14-6 4,0 3-4,-14 3 2,0 0-2,12-4 3,-12 4-3,0 0 1,0 0-1,9-1 1,-9 1-1,0 0 0,0 0 0,-3-7 1,-15 3-1,18 4 0,0 0 0,-26-1 0,-8 2 0,34-1 0,0 0 0,-35 4 0,-1-8 0,36 4-1,0 0 1,-31-3 0,-3-2 0,34 5-6,0 0 6,-26-7-5,8 2 5,18 5-8,0 0 8,-19-28-7,-3-26 7,1-1-1263</inkml:trace>
  <inkml:trace contextRef="#ctx0" brushRef="#br0" timeOffset="85467.4016">17628 3323 124,'0'0'0,"0"0"0,0 0 0,0 0 1,0 0-1,7-18 1,-7 18-1,0 0 0,0 0 0,16-8 0,0 4 0,-16 4 0,0 0 0,25-7 0,8 6 0,-33 1 0,0 0 0,41-4 0,5 1 0,-46 3 0,0 0 0,51-6 0,5-6 0,-56 12 0,0 0 0,62-15 0,-4-6 0,-58 21 0,0 0 0,64-28 0,1 4 0,-65 24 9,0 0-9,71-28 9,-4 4-9,-67 24 22,0 0-22,60-17 23,-20 1-23,-40 16 38,0 0-38,30-8 39,-14-1-39,-16 9 36,0 0-36,9-3 37,-9 3-37,0 0-195</inkml:trace>
  <inkml:trace contextRef="#ctx0" brushRef="#br0" timeOffset="85842.9993">17995 3226 247,'0'0'0,"-14"7"0,-27 8 0,41-15 0,0 0 0,-52 18 0,-8 6 0,60-24-1,0 0 1,-60 27 0,8 3 0,52-30-5,0 0 5,-40 31-4,8-7 4,32-24-3,0 0 3,-23 19-2,12-8 2,11-11-2,0 0 2,0 0-1,-8 7 1,8-7 0,0 0 0,0 0 0,23 3 0,-23-3 0,0 0 0,30-3 0,10-9 0,-40 12 2,0 0-2,53-16 2,12-1-2,-65 17 5,0 0-5,69-25 5,7 1-5,-76 24 9,0 0-9,78-24 9,3 5-9,-81 19 13,0 0-13,81-12 13,0 0-13,-81 12 31,0 0-31,81-12 31,-13-2-31,-68 14 40,0 0-40,56-11 40,-17 6-40,-39 5 35,0 0-35,28-7 36,-10 4-36,-18 3 32,0 0-32,9-2 32,-1-1-32,-8 3 28,0 0-28,0 0 29,0 0-29,0 0 24,0 0-24,-17-6 24,-6 6-24,23 0 24,0 0-24,-28 6 24,1 0-24,27-6 21,0 0-21,-23 9 21,4-5-21,19-4 19,0 0-19,-20 1 20,3 3-20,1-1-539</inkml:trace>
  <inkml:trace contextRef="#ctx0" brushRef="#br0" timeOffset="87868.6937">18009 5958 270,'0'0'0,"0"0"0,30 6 0,-30-6 2,0 0-2,32 6 3,5 0-3,-37-6 12,0 0-12,46 7 13,12 10-13,-58-17 21,0 0-21,67 15 22,2 1-22,-69-16 19,0 0-19,69 9 19,-4-1-19,-65-8 28,0 0-28,66 7 28,6-7-28,-72 0 27,0 0-27,76 0 28,5-3-28,-81 3 29,0 0-29,76-7 29,-11-2-29,-65 9 18,0 0-18,57-15 19,-3-3-19,-54 18 19,0 0-19,50-15 19,-10 6-19,-40 9 17,0 0-17,32-9 18,-9 3-18,-23 6 21,0 0-21,18-6 22,-10-1-22,-8 7 20,0 0-20,-3-5 20,-9-7-20,12 12 19,0 0-19,-25-10 20,-19 5-20,44 5 18,0 0-18,-51-4 18,-8 8-18,59-4 8,0 0-8,-65 5 9,-11 2-9,76-7 0,0 0 0,-85 12 0,-5 0 0,2 3-567</inkml:trace>
  <inkml:trace contextRef="#ctx0" brushRef="#br0" timeOffset="88183.7604">18030 6088 382,'0'0'0,"0"0"0,0 0 0,0 0 1,0 0-1,16 5 1,4-1-1,-20-4 2,0 0-2,33-5 2,18-6-2,-51 11-1,0 0 1,66-14 0,11-1 0,-77 15 0,0 0 0,82-16 0,-1-5 0,-81 21 0,0 0 0,83-19 1,10 6-1,-93 13 0,0 0 0,94-16 0,-6 0 0,-88 16 0,0 0 0,79-12 0,-20 4 0,-59 8 0,0 0 0,46-7 0,-13 2 0,-33 5-1,0 0 1,23-6-1,-11 3 1,-12 3-2,0 0 2,0 0-1,0 0 1,0 0-1,0 0 1,-24 0-1,-8 2 1,32-2-1,0 0 1,-42 3 0,-10 4 0,52-7 0,0 0 0,-63 9 0,-10-1 0,73-8 0,0 0 0,-77 11 0,6-1 0,71-10-1,0 0 1,-69 10 0,6-4 0,-1-3-225</inkml:trace>
  <inkml:trace contextRef="#ctx0" brushRef="#br0" timeOffset="102332.1515">18343 5910 102,'0'0'0,"0"0"0,0 0 0,0 0 11,0 0-11,0 0 11,0 0-11,0 0 18,0 0-18,0 0 19,0 0-19,0 0 21,0 0-21,0 0 22,9-23-22,-9 23 21,0 0-21,0 0 22,0-10-22,0 10 17,0 0-17,0 0 18,-9-12-18,9 12 14,0 0-14,0-7 15,-5-2-15,1-1-174</inkml:trace>
  <inkml:trace contextRef="#ctx0" brushRef="#br0" timeOffset="102417.4321">18343 5825 270,'0'0'0,"9"2"0,12 1 0,-21-3 0,0 0 0,28 4 1,4 1-1,1 2-144</inkml:trace>
  <inkml:trace contextRef="#ctx0" brushRef="#br0" timeOffset="104578.7231">17136 3221 281,'0'0'0,"0"0"0,28 0 0,-28 0 11,0 0-11,32 6 12,12 3-12,-44-9 49,0 0-49,55 2 50,17 0-50,-72-2 75,0 0-75,81 1 75,4 3-75,-85-4 59,0 0-59,93 3 60,13-6-60,-106 3 24,0 0-24,106-4 24,-7 4-24,-99 0 30,0 0-30,88 4 30,-10-1-30,-78-3 29,0 0-29,63 2 29,-6 1-29,-57-3 24,0 0-24,42 4 25,-15 1-25,-27-5 20,0 0-20,16 7 20,-8-2-20,-8-5 18,0 0-18,7 2 19,-7-2-19,0 0 17,0 0-17,0 0 17,-3 9-17,3-9 23,0 0-23,-4 5 24,1 2-24,3-7 24,0 0-24,-7 8 24,-9 8-24,16-16 24,0 0-24,-18 17 25,4-5-25,14-12 24,0 0-24,-10 9 25,2-2-25,8-7 20,0 0-20,0 0 20,-7 5-20,7-5 14,0 0-14,0 0 15,0 0-15,0 0 12,0 0-12,0 0 12,-7-2-12,7 2 12,0 0-12,0 0 13,0 0-13,0 0 13,0 0-13,0-8 13,0 8-13,0 0 12,0 0-12,0-12 12,0 12-12,0 0 9,0 0-9,-7-7 10,0 3-10,2 3-974</inkml:trace>
  <inkml:trace contextRef="#ctx1" brushRef="#br0">17686 5631</inkml:trace>
  <inkml:trace contextRef="#ctx0" brushRef="#br0" timeOffset="112566.5961">17715 2009 337,'0'0'0,"0"0"0,0 0 0,0 0 1,0 0-1,0 0 1,0 0-1,0 0 5,0 0-5,-23 7 5,17 2-5,6-9 7,0 0-7,0 0 7,-3 8-7,3-8 7,0 0-7,0 0 8,9 4-8,-9-4 6,0 0-6,7 0 7,3 3-7,-10-3 5,0 0-5,14 0 6,-3-3-6,-11 3 4,0 0-4,12 0 5,-1 0-5,-11 0 3,0 0-3,9 0 4,-9 0-4,0 0 4,0 0-4,7 0 4,-5 9-4,-2-9 4,0 0-4,3 8 5,-3-1-5,0-7 7,0 0-7,0 0 8,0 0-8,0 0 11,0 0-11,2 9 11,-2-9-11,0 0 17,0 0-17,0 0 17,0 0-17,0 0 24,0 0-24,0 0 25,7-5-25,-7 5 31,0 0-31,0 0 31,2-13-31,-2 13 30,0 0-30,-2-12 30,-2 2-30,4 10 28,0 0-28,-3-5 29,3 5-29,0 0 21,0 0-21,0-12 22,0 12-22,0 0 17,0 0-17,0-9 18,0 9-18,0 0 14,0 0-14,0-12 14,0 12-14,0 0 12,0 0-12,-2-11 13,2 11-13,0 0 14,0 0-14,-12-1 15,5 1-15,7 0 19,0 0-19,0 0 19,-9 17-19,9-17 21,0 0-21,0 12 22,5-3-22,-5-9 22,0 0-22,2 7 23,-2-7-23,0 0 21,0 0-21,12 8 21,-3-4-21,-9-4 19,0 0-19,5 0 20,4-4-20,-9 4 11,0 0-11,13-5 11,-5 2-11,-8 3 6,0 0-6,9-7 7,-9 7-7,0 0 0,0 0 0,7-2 0,-7 2 0,0 0-792</inkml:trace>
  <inkml:trace contextRef="#ctx0" brushRef="#br0" timeOffset="113263.7974">17727 2333 214,'0'0'0,"0"0"0,-12 15 0,12-15 9,0 0-9,-9 12 10,2-3-10,7-9 8,0 0-8,-6 7 9,-1 2-9,7-9 29,0 0-29,-3 8 29,3-8-29,0 0 48,0 0-48,-7 11 49,7-11-49,0 0 46,0 0-46,0 0 47,0 0-47,0 0 39,0 0-39,7-4 40,2-4-40,-9 8 33,0 0-33,14-11 33,-2-1-33,-12 12 32,0 0-32,14-9 32,-7 1-32,-7 8 34,0 0-34,7-9 34,-7 9-34,0 0 28,0 0-28,0 0 28,2-7-28,-2 7 24,0 0-24,0 0 24,-7-8-24,7 8 19,0 0-19,0 0 19,-2-9-19,1 2-628</inkml:trace>
  <inkml:trace contextRef="#ctx0" brushRef="#br0" timeOffset="113825.6057">17953 2016 169,'0'0'0,"0"0"0,0 0 0,0 0 28,0 0-28,0 14 29,0 2-29,0-16 32,0 0-32,-2 19 33,0-7-33,2-12 19,0 0-19,-5 8 20,5 1-20,0-9 14,0 0-14,2 9 15,-2-9-15,0 0 12,0 0-12,7 10 13,-7-10-13,0 0 14,0 0-14,14-10 15,11-16-15,-25 26 26,0 0-26,24-25 26,-8 1-26,-16 24 38,0 0-38,13-24 39,-5 1-39,-8 23 44,0 0-44,6-17 45,-3 5-45,-3 12 37,0 0-37,0-7 38,0 7-38,0 0 32,0 0-32,-9-9 33,-8 4-33,17 5 19,0 0-19,-20 5 20,1 4-20,19-9 13,0 0-13,-16 16 14,7-1-14,9-15 8,0 0-8,-7 21 8,5 3-8,2-24 3,0 0-3,2 25 4,5-1-4,-3 0-585</inkml:trace>
  <inkml:trace contextRef="#ctx0" brushRef="#br0" timeOffset="114301.8188">18073 2288 337,'0'0'0,"0"0"0,0 0 0,0 0 19,0 0-19,-9 0 20,9 0-20,0 0 37,0 0-37,-11 7 37,3 1-37,8-8 39,0 0-39,-13 12 39,3 1-39,10-13 30,0 0-30,-9 15 31,4-3-31,5-12 30,0 0-30,-2 12 30,4-3-30,-2-9 27,0 0-27,5 9 28,-3-2-28,-2-7 21,0 0-21,0 0 21,15 12-21,-15-12 17,0 0-17,9 1 17,-2-1-17,-7 0 18,0 0-18,0 0 19,7-1-19,-7 1 19,0 0-19,0 0 20,0 0-20,0 0 18,0 0-18,0 0 19,0 0-19,0 0-610</inkml:trace>
  <inkml:trace contextRef="#ctx0" brushRef="#br0" timeOffset="117969.9545">17720 1968 326,'0'0'0,"0"0"0,0 0 0,0 0 8,0 0-8,0 0 9,-20-11-9,20 11 29,0 0-29,0 0 29,0 0-29,0 0 37,0 0-37,0 0 38,0 0-38,0 0 36,0 0-36,-7-5 37,7 5-37,0 0 26,0 0-26,-7 0 27,7 0-27,0 0 22,0 0-22,-7 4 23,2 4-23,5-8 24,0 0-24,-9 12 25,6 9-25,3-21 21,0 0-21,-2 19 22,2-2-22,0-17 18,0 0-18,2 13 18,1-7-18,-3-6 15,0 0-15,0 0 15,9 6-15,-9-6 16,0 0-16,5-9 17,4-3-17,-9 12 16,0 0-16,9-16 17,0 1-17,-9 15 16,0 0-16,2-12 17,-2-2-17,0 14 16,0 0-16,0-12 17,0 0-17,0 12 14,0 0-14,-2-13 14,-7 3-14,9 10 11,0 0-11,-11-9 11,-6 9-11,17 0 8,0 0-8,-18 4 9,6 11-9,12-15 4,0 0-4,-6 25 4,12 11-4,-6-36 0,0 0 0,14 45 1,7 7-1,-3-2-700</inkml:trace>
  <inkml:trace contextRef="#ctx0" brushRef="#br0" timeOffset="118424.1581">17651 2404 583,'0'0'0,"0"0"0,0 0 0,0 0 2,0 0-2,0 0 2,0 0-2,0 0 5,0 0-5,5-4 5,-5 4-5,0 0 12,0 0-12,9 0 13,-9 0-13,0 0 14,0 0-14,9 0 14,-4 0-14,-5 0 15,0 0-15,13 0 16,-3 0-16,-10 0 18,0 0-18,13-3 18,-1-1-18,-12 4 20,0 0-20,12-5 20,-1-3-20,-11 8 17,0 0-17,7-7 17,0-2-17,-7 9 13,0 0-13,0 0 13,0 0-13,0 0 11,0 0-11,4-7 12,-4 7-12,0 0 8,0 0-8,-4-5 9,-12 1-9,16 4 9,0 0-9,-16 4 10,-5 4-10,21-8 9,0 0-9,-18 13 10,10-1-10,8-12 10,0 0-10,1 7 11,19 1-11,-3-3-627</inkml:trace>
  <inkml:trace contextRef="#ctx0" brushRef="#br0" timeOffset="122357.8229">17925 1885 337,'0'0'0,"0"0"0,0 0 0,0 0 15,0 0-15,0-18 16,0 18-16,0 0 31,0 0-31,1-8 32,-1 8-32,0 0 33,0 0-33,0 0 33,0 0-33,0 0 35,0 0-35,9-7 36,-9 7-36,0 0 36,0 0-36,7-4 37,-7 4-37,0 0 34,0 0-34,0 0 35,7 11-35,-7-11 40,0 0-40,4 8 40,1 4-40,-5-12 43,0 0-43,2 18 44,1 9-44,-3-27 45,0 0-45,4 40 46,-2 14-46,-2-54 58,0 0-58,3 59 58,1 1-58,-4-60 53,0 0-53,9 54 54,3-11-54,-12-43 51,0 0-51,12 36 52,-3-3-52,-9-33 43,0 0-43,7 25 44,-2-5-44,-5-20 32,0 0-32,4 16 33,0-4-33,-4-12 24,0 0-24,3 5 24,-3-5-24,0 0-1061</inkml:trace>
  <inkml:trace contextRef="#ctx0" brushRef="#br0" timeOffset="123274.3456">18030 1976 550,'0'0'0,"0"0"0,11-19 0,-11 19 41,0 0-41,9-14 41,-2 7-41,-7 7 56,0 0-56,7-8 56,2 4-56,-9 4 42,0 0-42,16-5 42,7-2-42,-23 7 38,0 0-38,24 0 39,6 4-39,-30-4 33,0 0-33,27 8 34,1 8-34,-28-16 35,0 0-35,23 28 36,-7 20-36,-16-48 29,0 0-29,12 50 29,-3 2-29,-9-52 24,0 0-24,7 45 25,-10-8-25,3-37 26,0 0-26,-6 27 26,-3-11-26,9-16 25,0 0-25,-5 8 26,5-8-26,0 0 27,0 0-27,-9 7 28,9-7-28,0 0 29,0 0-29,6-15 29,11-22-29,-17 37 30,0 0-30,23-45 30,4-3-30,-27 48 28,0 0-28,24-47 29,1 11-29,-25 36 27,0 0-27,20-26 27,-5 10-27,-15 16 19,0 0-19,13-8 19,3 4-19,-16 4 11,0 0-11,10 12 12,-3 13-12,-7-25 7,0 0-7,6 33 7,-6 3-7,0-36 4,0 0-4,3 40 4,2 1-4,-5-41 3,0 0-3,4 37 3,3-10-3,-7-27 3,0 0-3,12 24 4,1-8-4,-13-16 4,0 0-4,17 9 5,3-6-5,-20-3 4,0 0-4,23 0 5,3-7-5,-26 7 4,0 0-4,32-12 4,3-12-4,-35 24 7,0 0-7,39-33 7,2-15-7,-41 48 10,0 0-10,33-54 10,-8-7-10,-25 61 12,0 0-12,21-67 13,-7 1-13,-14 66 12,0 0-12,13-73 12,-6 1-12,-7 72 11,0 0-11,7-73 12,-6 18-12,-1 55 12,0 0-12,2-40 12,0 23-12,-2 17 9,0 0-9,2-9 10,-2 9-10,0 0 6,0 0-6,0 0 7,-16 21-7,16-21 5,0 0-5,-9 36 5,0 25-5,9-61 2,0 0-2,-3 65 2,3 6-2,0-71 1,0 0-1,3 75 2,-3 13-2,0-88 1,0 0-1,5 88 2,8-15-2,-13-73 1,0 0-1,14 60 1,-2-8-1,-12-52 1,0 0-1,11 37 1,-1-17-1,-10-20 0,0 0 0,11 13 0,-4-5 0,0 1-1324</inkml:trace>
  <inkml:trace contextRef="#ctx0" brushRef="#br0" timeOffset="123472.9095">18609 2127 1009,'0'0'0,"0"10"0,-3 14 0,3-24 17,0 0-17,0 30 17,9-6-17,-9-24 20,0 0-20,21 19 21,12-7-21,-33-12 27,0 0-27,53 0 27,14-7-27,-67 7 19,0 0-19,74-15 19,-3-6-19,-71 21 14,0 0-14,67-33 15,-7-3-15,0-1-844</inkml:trace>
  <inkml:trace contextRef="#ctx0" brushRef="#br0" timeOffset="124650.5557">18459 2509 191,'0'0'0,"0"0"0,7-8 0,-7 8 38,0 0-38,0 0 39,4-7-39,-4 7 31,0 0-31,0 0 32,0 0-32,0 0 53,0 0-53,0 0 54,-5-5-54,5 5 72,0 0-72,0 0 72,0 0-72,0 0 75,0 0-75,-13 0 75,6 5-75,7-5 70,0 0-70,-3 7 71,-3 1-71,6-8 59,0 0-59,0 0 60,6 9-60,-6-9 47,0 0-47,0 0 47,14 9-47,-14-9 37,0 0-37,10-2 38,6-2-38,-16 4 31,0 0-31,14-8 32,0 1-32,-14 7 18,0 0-18,16-5 19,0-2-19,-16 7 13,0 0-13,13 0 13,-6 0-13,0 3-906</inkml:trace>
  <inkml:trace contextRef="#ctx0" brushRef="#br0" timeOffset="124869.9749">18424 2845 807,'0'0'0,"0"0"0,4-5 0,-4 5 0,0 0 0,0 0 0,14-12 0,-14 12 0,0 0 0,5-7 0,-5 7 0,0 0-6,0 0 6,9-5-6,-9 5 6,0 0-537</inkml:trace>
  <inkml:trace contextRef="#ctx0" brushRef="#br0" timeOffset="125372.9298">18855 2494 841,'0'0'0,"-2"-5"0,-5-14 0,7 19 3,0 0-3,-7-21 4,3 9-4,4 12 14,0 0-14,-3-7 14,-3 2-14,6 5 31,0 0-31,-5-9 31,-4 5-31,9 4 29,0 0-29,-9 0 29,-3 13-29,12-13 25,0 0-25,-11 20 25,-1 13-25,12-33 25,0 0-25,-5 40 25,0-4-25,5-36 32,0 0-32,1 37 33,6 2-33,-7-39 32,0 0-32,16 33 33,7-5-33,-23-28 30,0 0-30,30 24 30,2 0-30,-32-24 21,0 0-21,35 25 21,-3-1-21,-32-24 23,0 0-23,32 21 23,-9 3-23,-23-24 18,0 0-18,19 21 19,-7 3-19,-12-24 10,0 0-10,9 28 10,-9-1-10,0-27 7,0 0-7,-5 28 8,-7-7-8,12-21 3,0 0-3,-18 17 4,-5-1-4,23-16 1,0 0-1,-26 3 1,-1-6-1,27 3 0,0 0 0,-28-12 0,3-6 0,25 18-4,0 0 4,-21-24-4,3-7 4,18 31-9,0 0 9,-12-30-9,7 11 9,5 19-15,0 0 15,3-17-14,6-2 14,2 2-990</inkml:trace>
  <inkml:trace contextRef="#ctx0" brushRef="#br0" timeOffset="125611.0171">19255 2231 953,'0'0'0,"0"0"0,5 8 0,-5-8 1,0 0-1,6 12 1,1 7-1,-7-19 3,0 0-3,9 25 3,1 1-3,-10-26 3,0 0-3,13 36 3,1 11-3,-14-47 9,0 0-9,12 57 10,-7 7-10,-5-64 19,0 0-19,4 66 20,-2 1-20,-2-67 17,0 0-17,-2 61 17,-2-8-17,4-53 12,0 0-12,-8 49 12,0-4-12,1 2-753</inkml:trace>
  <inkml:trace contextRef="#ctx0" brushRef="#br0" timeOffset="125833.1861">18925 2900 1009,'0'0'0,"0"0"0,5 9 0,-5-9-1,0 0 1,11 9 0,1-9 0,-12 0-6,0 0 6,27-9-6,22-12 6,-49 21-29,0 0 29,62-19-29,12-5 29,-74 24-62,0 0 62,80-24-62,6 0 62,1-6-551</inkml:trace>
  <inkml:trace contextRef="#ctx0" brushRef="#br0" timeOffset="149397.4073">17882 2521 124,'0'0'0,"0"0"0,0 0 0,0 0 1,0 0-1,-19 25 2,1-13-2,18-12 0,0 0 0,-21 5 1,2-2-1,1 1-36</inkml:trace>
  <inkml:trace contextRef="#ctx0" brushRef="#br0" timeOffset="149706.9529">17741 2530 147,'0'0'0,"0"0"0,-23-12 0,23 12 27,0 0-27,-18-12 28,4-4-28,14 16 11,0 0-11,-12-17 11,0 1-11,12 16 41,0 0-41,-9-12 42,0 4-42,9 8 54,0 0-54,-7-7 54,0 2-54,7 5 51,0 0-51,0 0 52,-9-9-52,9 9 45,0 0-45,0 0 46,0 0-46,0 0 33,0 0-33,0 0 34,4-7-34,-4 7 19,0 0-19,0 0 20,12 0-20,-12 0 8,0 0-8,9 0 9,3 0-9,-12 0 2,0 0-2,16-4 2,-2 3-2,-14 1 0,0 0 0,23-4 0,9 1 0,-32 3-1,0 0 1,37 0 0,3 0 0,-40 0-1,0 0 1,43 0 0,3 0 0,-46 0 0,0 0 0,49 3 0,6 2 0,-55-5 0,0 0 0,67 7 0,23-3 0,-90-4 2,0 0-2,111 0 2,20 0-2,-131 0 8,0 0-8,153-7 9,27-9-9,-180 16 14,0 0-14,208-17 15,25-2-15,-233 19 21,0 0-21,240-21 22,0-3-22,-1 0-561</inkml:trace>
  <inkml:trace contextRef="#ctx0" brushRef="#br0" timeOffset="157845.8737">19716 3172 147,'0'0'0,"0"0"0,0 0 0,0 0 0,0 0 0,0 0 1,0 0-1,0 0 0,0 0 0,0 0 1,0 0-1,0 0 10,0 0-10,0 0 10,0 0-10,0 0 32,0 0-32,0 17 32,0-17-32,0 0 34,0 0-34,-9 13 34,-2 6-34,11-19 39,0 0-39,-12 27 39,3 6-39,9-33 46,0 0-46,-7 31 46,5 4-46,2-35 44,0 0-44,2 31 44,7-10-44,-9-21 36,0 0-36,21 15 36,11-11-36,-32-4 34,0 0-34,44-16 35,12-25-35,-56 41 33,0 0-33,71-52 33,12-12-33,-83 64 38,0 0-38,90-78 38,7-10-38,-97 88 25,0 0-25,97-94 26,2-1-26,-99 95 17,0 0-17,101-86 18,-6 13-18,-95 73 12,0 0-12,88-61 13,-19 18-13,-2-2-655</inkml:trace>
  <inkml:trace contextRef="#ctx0" brushRef="#br0" timeOffset="179958.3289">19333 16594 673,'0'0'0,"0"0"0,3-19 0,-3 19 16,0 0-16,6-19 17,1-3-17,-7 22 41,0 0-41,7-19 42,-5 8-42,-2 11 44,0 0-44,0-7 45,-2 0-45,2 7 28,0 0-28,0 0 29,-4-6-29,4 6 21,0 0-21,0 0 21,-7 3-21,7-3 16,0 0-16,-16 10 16,-15 16-16,31-26 11,0 0-11,-34 37 12,-7 9-12,41-46 12,0 0-12,-30 44 12,20-13-12,10-31 9,0 0-9,0 26 10,9 2-10,-9-28 7,0 0-7,23 27 8,12-6-8,-35-21 6,0 0-6,40 12 6,6-10-6,-46-2 4,0 0-4,37-5 5,-7-7-5,-30 12 3,0 0-3,23-18 3,-7-3-3,-16 21 0,0 0 0,9-20 1,-7-5-1,-2 25 0,0 0 0,-2-22 0,0 3 0,2 19 0,0 0 0,-5-19 1,1-2-1,4 21 4,0 0-4,0-15 5,-3 8-5,3 7 12,0 0-12,0 0 13,0 0-13,0 0 20,0 0-20,0 13 20,0 20-20,0-33 23,0 0-23,0 45 23,-2 7-23,2-52 22,0 0-22,-3 59 22,1 5-22,2-64 20,0 0-20,0 68 20,0 4-20,0-72 18,0 0-18,0 75 19,-2-4-19,2-71 18,0 0-18,-5 64 18,-4-11-18,9-53 19,0 0-19,-12 52 20,-4-3-20,16-49 18,0 0-18,-23 46 19,-7-1-19,30-45 18,0 0-18,-37 37 18,-9-6-18,46-31 13,0 0-13,-46 22 14,4-9-14,42-13 13,0 0-13,-41 3 14,8-6-14,33 3 10,0 0-10,-27-16 10,18-12-10,9 28 2,0 0-2,9-40 3,12-6-3,-21 46 0,0 0 0,37-49 1,18 1-1,-55 48-1,0 0 1,60-50 0,4-2 0,-64 52-3,0 0 3,60-52-2,-9-7 2,-51 59-7,0 0 7,44-54-7,-5 8 7,-39 46-11,0 0 11,38-40-11,-6 7 11,-32 33-14,0 0 14,32-31-13,-6 5 13,-26 26-7,0 0 7,25-21-7,-9 5 7,-16 16-2,0 0 2,9-10-1,-9 10 1,0 0 0,0 0 0,7-9 0,-7 9 0,0 0 2,0 0-2,0 0 2,-5 18-2,5-18 7,0 0-7,-6 24 8,-11 14-8,17-38 11,0 0-11,-14 35 11,1-15-11,13-20 13,0 0-13,-5 9 14,5-9-14,0 0 16,0 0-16,9 9 17,17-6-17,-26-3 17,0 0-17,36-5 17,4-14-17,-40 19 19,0 0-19,44-33 19,-1-7-19,-43 40 14,0 0-14,37-46 15,-4-3-15,-33 49 12,0 0-12,25-50 13,-11 5-13,-14 45 9,0 0-9,9-43 10,-9 5-10,0 38 8,0 0-8,-4-32 9,-5 13-9,9 19 11,0 0-11,-10-10 12,-6 7-12,16 3 13,0 0-13,-16 8 13,-2 13-13,18-21 14,0 0-14,-28 33 14,-7 15-14,35-48 13,0 0-13,-41 52 13,6-2-13,35-50 11,0 0-11,-28 47 12,5-5-12,23-42 7,0 0-7,-16 38 8,14-4-8,2-34 5,0 0-5,2 38 5,10 11-5,-12-49 3,0 0-3,13 43 3,-1-17-3,-12-26 1,0 0-1,16 19 1,7-2-1,-23-17 0,0 0 0,32 13 0,5-10 0,-37-3 0,0 0 0,39-5 0,-8-9 0,-31 14-1,0 0 1,32-23 0,0-8 0,-32 31-2,0 0 2,32-34-1,3-3 1,-35 37-3,0 0 3,42-34-2,2-4 2,1 0-1377</inkml:trace>
  <inkml:trace contextRef="#ctx0" brushRef="#br0" timeOffset="180708.9083">20136 16574 1043,'0'0'0,"0"0"0,7-11 0,-7 11 30,0 0-30,0 0 31,9-7-31,-9 7 59,0 0-59,0 0 59,0 0-59,0 0 46,0 0-46,9 16 46,-6 17-46,-3-33 26,0 0-26,-2 45 26,-8 14-26,10-59 16,0 0-16,-16 58 17,-7-1-17,23-57 11,0 0-11,-18 47 11,6-9-11,12-38 10,0 0-10,-5 30 10,5-11-10,0-19 9,0 0-9,5 14 9,4-4-9,-9-10 7,0 0-7,21 0 7,16-17-7,-37 17 7,0 0-7,41-31 7,-1-13-7,-40 44 13,0 0-13,35-48 14,-6-1-14,-29 49 21,0 0-21,21-46 22,-7 6-22,-14 40 17,0 0-17,9-31 17,-4 13-17,-5 18 13,0 0-13,0-7 13,0 7-13,0 0 10,0 0-10,2 18 10,0 27-10,-2-45 7,0 0-7,5 53 8,4 4-8,-9-57 5,0 0-5,14 63 6,7 4-6,-21-67 3,0 0-3,28 68 4,8 3-4,-36-71 3,0 0-3,45 62 4,5-15-4,-50-47 4,0 0-4,55 27 4,-10-18-4,3 0-1204</inkml:trace>
  <inkml:trace contextRef="#ctx0" brushRef="#br0" timeOffset="181175.1633">20773 16525 1155,'0'0'0,"0"0"0,0 0 0,0 0 16,0 0-16,0 7 17,0-7-17,0 0 36,0 0-36,9 14 37,8 22-37,-17-36 40,0 0-40,18 45 41,-2 5-41,-16-50 20,0 0-20,9 52 21,-4 7-21,-5-59 15,0 0-15,0 66 16,-5 10-16,5-76 14,0 0-14,-6 83 15,-2 9-15,8-92 14,0 0-14,-6 86 15,5-16-15,1-70 13,0 0-13,-2 55 13,2-19-13,0-36 10,0 0-10,0 25 10,0-10-10,0-15 9,0 0-9,10 5 10,15-8-10,0-1-1093</inkml:trace>
  <inkml:trace contextRef="#ctx0" brushRef="#br0" timeOffset="181473.8523">20621 16636 1211,'0'0'0,"0"0"0,7-11 0,-7 11 34,0 0-34,11-13 34,12-8-34,-23 21 64,0 0-64,30-21 64,5 4-64,-35 17 53,0 0-53,41-12 53,4 3-53,-45 9 25,0 0-25,50-5 26,1 3-26,-51 2 15,0 0-15,48 7 16,-6 9-16,-42-16 9,0 0-9,32 32 9,-11 20-9,-21-52 8,0 0-8,11 59 8,-17 2-8,6-61 6,0 0-6,-16 57 6,-7-7-6,23-50 5,0 0-5,-24 43 5,1-6-5,23-37 4,0 0-4,-23 26 4,0-11-4,23-15 2,0 0-2,-21 5 2,1-11-2,20 6 0,0 0 0,-19-23 1,-2-22-1,0 0-1188</inkml:trace>
  <inkml:trace contextRef="#ctx0" brushRef="#br0" timeOffset="182105.8278">21156 16546 1009,'0'0'0,"7"-5"0,11-7 0,-18 12 0,0 0 0,21-16 0,2 4 0,-23 12-4,0 0 4,19-7-4,-5 5 4,-14 2 5,0 0-5,11 2 6,-4 0-6,-7-2 16,0 0-16,5 17 17,2 26-17,-7-43 25,0 0-25,2 57 26,-9 9-26,7-66 33,0 0-33,-12 68 33,-3-4-33,15-64 28,0 0-28,-15 60 28,2-1-28,13-59 23,0 0-23,-9 52 24,6-7-24,3-45 28,0 0-28,-7 35 28,5-15-28,2-20 26,0 0-26,0 14 27,4-2-27,-4-12 26,0 0-26,1 9 26,-1-9-26,0 0 23,0 0-23,0 0 23,7 10-23,-7-10 18,0 0-18,16 4 19,16-6-19,-32 2 17,0 0-17,41-5 18,15-4-18,-56 9 13,0 0-13,64-10 13,3-1-13,-67 11 2,0 0-2,68-8 3,-11 4-3,3 1-1122</inkml:trace>
  <inkml:trace contextRef="#ctx0" brushRef="#br0" timeOffset="184183.2959">21606 16601 1121,'0'0'0,"0"0"0,25-3 0,-25 3 62,0 0-62,19-2 63,-8 4-63,-11-2 121,0 0-121,12 8 122,9 6-122,-21-14 83,0 0-83,27 21 84,4 8-84,-31-29 44,0 0-44,29 30 45,-10-8-45,-19-22 31,0 0-31,14 26 31,-2 16-31,-12-42 22,0 0-22,11 41 22,-7-9-22,-4-32 17,0 0-17,0 31 17,-4 5-17,4-36 12,0 0-12,-4 35 13,1-13-13,3-22 10,0 0-10,-7 17 11,-2-6-11,9-11 9,0 0-9,-11 3 10,-1-8-10,12 5 9,0 0-9,-10-14 9,-1-10-9,11 24 10,0 0-10,-5-29 11,5-8-11,0 37 11,0 0-11,5-36 12,6 0-12,-11 36 13,0 0-13,14-35 13,3 6-13,-17 29 10,0 0-10,21-25 11,-1 6-11,-20 19 11,0 0-11,23-12 12,0 4-12,-23 8 2,0 0-2,30 0 3,9 8-3,-39-8 0,0 0 0,38 9 0,-4-9 0,-1 0-1506</inkml:trace>
  <inkml:trace contextRef="#ctx0" brushRef="#br0" timeOffset="184612.6738">22298 16601 1110,'0'0'0,"0"0"0,10-15 0,-10 15 11,0 0-11,7-12 12,0-1-12,-7 13 25,0 0-25,2-10 26,-2 10-26,0 0 51,0 0-51,4-9 52,-4 9-52,0 0 43,0 0-43,0 0 44,-18 14-44,18-14 32,0 0-32,-21 23 33,-7 15-33,28-38 38,0 0-38,-29 48 39,6 8-39,23-56 42,0 0-42,-21 57 43,7 0-43,14-57 41,0 0-41,-5 57 41,10 2-41,-5-59 35,0 0-35,21 59 35,16 5-35,-37-64 28,0 0-28,50 59 29,10-11-29,-60-48 19,0 0-19,63 36 19,1-8-19,-64-28 11,0 0-11,62 17 12,-2-6-12,-60-11 2,0 0-2,47-2 2,-15-17-2,0 0-1347</inkml:trace>
  <inkml:trace contextRef="#ctx0" brushRef="#br0" timeOffset="184958.8103">22594 16636 1300,'0'0'0,"0"0"0,0 0 0,0 0 16,0 0-16,0 0 17,0 0-17,0 0 14,0 0-14,2-9 15,3-6-15,-5 15 30,0 0-30,4-16 30,-4 7-30,0 9 19,0 0-19,0 0 19,7 0-19,-7 0 21,0 0-21,9 4 21,-4 3-21,-5-7 27,0 0-27,18 21 28,17 18-28,-35-39 30,0 0-30,40 51 30,3 4-30,-43-55 37,0 0-37,33 62 37,-13 2-37,-20-64 39,0 0-39,1 71 39,-20 9-39,19-80 40,0 0-40,-39 78 40,-23-13-40,62-65 37,0 0-37,-81 47 37,-25-16-37,106-31 32,0 0-32,-114 4 32,-12-32-32,1 2-1431</inkml:trace>
  <inkml:trace contextRef="#ctx0" brushRef="#br0" timeOffset="200334.7305">18664 16691 516,'0'0'0,"0"0"0,0 0 0,0 0 0,0 0 0,-28 24 1,15-20-1,13-4-4,0 0 4,-10 2-3,-3 1 3,1 1-323</inkml:trace>
  <inkml:trace contextRef="#ctx0" brushRef="#br0" timeOffset="200856.7863">18502 16733 471,'0'0'0,"0"0"0,0 8 0,0-8 9,0 0-9,0 0 10,0 9-10,0-9 8,0 0-8,0 0 9,0 0-9,0 0 23,0 0-23,0 0 24,5 7-24,-5-7 46,0 0-46,9 0 46,12-3-46,-21 3 68,0 0-68,25-6 68,1-2-68,-26 8 65,0 0-65,25-9 65,-2 2-65,-23 7 58,0 0-58,17-5 58,-2 3-58,-15 2 57,0 0-57,15 0 57,14 2-57,-29-2 48,0 0-48,30 3 49,-6 1-49,-24-4 41,0 0-41,25 2 42,5-2-42,-30 0 34,0 0-34,32 0 34,-9 1-34,-23-1 22,0 0-22,17 2 23,-2-4-23,-15 2 19,0 0-19,10-1 20,-3 1-20,-7 0 16,0 0-16,0 0 16,9 0-16,-9 0 15,0 0-15,0 0 15,0 0-15,0 0 15,0 0-15,5 0 15,-5 0-15,0 0 17,0 0-17,0 0 18,0 0-18,0 0 17,0 0-17,-5 7 17,-2 1-17,7-8 15,0 0-15,-9 12 15,-5 0-15,14-12 13,0 0-13,-14 9 14,0-2-14,14-7 10,0 0-10,-14 3 10,-8-1-10,22-2 11,0 0-11,-22 0 11,-1-2-11,23 2 10,0 0-10,-32-1 10,-9-3-10,41 4 9,0 0-9,-40-1 10,1 1-10,39 0 9,0 0-9,-37 0 10,3 0-10,34 0 6,0 0-6,-30 0 6,4-2-6,26 2 6,0 0-6,-23-2 6,5 0-6,18 2 5,0 0-5,-10 0 5,3 2-5,7-2 5,0 0-5,0 0 6,-8 2-6,8-2 4,0 0-4,0 0 5,15-9-5,-15 9 4,0 0-4,23-28 4,5-29-4,2-2-1331</inkml:trace>
  <inkml:trace contextRef="#ctx0" brushRef="#br0" timeOffset="291384.0575">9187 2900 326,'0'0'0,"0"0"0,0 0 0,0 0 8,0 0-8,-7 25 9,7-25-9,0 0 51,0 0-51,0 8 51,0-8-51,0 0 104,0 0-104,0 0 104,0 9-104,0-9 116,0 0-116,0 0 117,0 0-117,0 0 56,0 0-56,0 0 57,-3-12-57,3 12 54,0 0-54,-4-21 54,4-19-54,0 40 40,0 0-40,7-45 40,2 0-40,-9 45 32,0 0-32,11-46 33,-3-8-33,-8 54 31,0 0-31,9-61 32,-5-3-32,-4 64 34,0 0-34,0-57 34,0 14-34,0 43 33,0 0-33,0-29 34,2 8-34,-2 21 27,0 0-27,0-16 28,0 8-28,0 8 24,0 0-24,0 0 24,-6-4-24,6 4 18,0 0-18,-5 21 19,1 22-19,4-43 13,0 0-13,-3 57 14,3 9-14,0-66 8,0 0-8,3 64 9,-3-9-9,0-55 5,0 0-5,6 54 5,1-6-5,-7-48 3,0 0-3,5 49 4,-1-4-4,-4-45 2,0 0-2,5 47 2,-3-9-2,-2-38 1,0 0-1,3 34 2,1-13-2,-4-21 2,0 0-2,0 16 2,-4-8-2,4-8 3,0 0-3,-9 9 4,-1-6-4,10-3 5,0 0-5,-13 9 6,-1-5-6,14-4 11,0 0-11,-17 5 11,-3 2-11,20-7 17,0 0-17,-16 8 17,2-4-17,14-4 18,0 0-18,-19 3 18,1 2-18,18-5 16,0 0-16,-23 7 17,6 2-17,17-9 14,0 0-14,-18 9 14,-3-6-14,21-3 10,0 0-10,-20 9 11,6-2-11,14-7 8,0 0-8,-9 5 8,2 2-8,7-7 4,0 0-4,2 8 4,12 1-4,-14-9 1,0 0-1,25 5 1,14-5-1,-39 0 0,0 0 0,49-5 0,9-10 0,-58 15 0,0 0 0,73-18 0,8 3 0,-81 15-1,0 0 1,81-18-1,-8 3 1,1-1-1349</inkml:trace>
  <inkml:trace contextRef="#ctx0" brushRef="#br0" timeOffset="295140.3234">14792 2978 572,'0'0'0,"0"0"0,14 4 0,-14-4 11,0 0-11,16 3 11,7-3-11,-23 0 2,0 0-2,23 2 3,-4-2-3,-19 0-1,0 0 1,27-2-1,10-5 1,0 2-388</inkml:trace>
  <inkml:trace contextRef="#ctx0" brushRef="#br0" timeOffset="295281.3421">15067 2930 214,'0'0'0,"0"0"0,11 7 0,0 1-101</inkml:trace>
  <inkml:trace contextRef="#ctx0" brushRef="#br0" timeOffset="295884.4292">15505 2624 471,'0'0'0,"0"0"0,14 15 0,-14-15-1,0 0 1,18 16-1,8-1 1,-26-15 0,0 0 0,30 18 0,2 2 0,-32-20 6,0 0-6,28 28 7,-5 3-7,-23-31 23,0 0-23,23 42 23,0 3-23,-23-45 65,0 0-65,18 52 66,-8 0-66,-10-52 70,0 0-70,13 48 71,-3-12-71,-10-36 51,0 0-51,13 25 51,-3-13-51,-10-12 36,0 0-36,7 0 37,2-4-37,-4 1-672</inkml:trace>
  <inkml:trace contextRef="#ctx0" brushRef="#br0" timeOffset="296114.8094">15913 2660 606,'0'0'0,"0"0"0,-9 3 0,9-3 2,0 0-2,-14 7 2,-7 5-2,21-12 5,0 0-5,-23 14 6,-4 5-6,27-19 17,0 0-17,-28 21 18,0 10-18,28-31 23,0 0-23,-32 42 24,-5 18-24,37-60 27,0 0-27,-30 64 27,7 6-27,23-70 30,0 0-30,-23 55 31,2-10-31,21-45 23,0 0-23,-20 40 24,3-6-24,-1 3-589</inkml:trace>
  <inkml:trace contextRef="#ctx0" brushRef="#br0" timeOffset="296434.4516">15449 2840 628,'0'0'0,"8"0"0,14 0 0,-22 0 0,0 0 0,37 0 1,21 0-1,-58 0 1,0 0-1,63 0 1,-1 0-1,-62 0 14,0 0-14,55-4 14,-9 4-14,-46 0 0,0 0 0,49-3 0,11 6 0,2-3-435</inkml:trace>
  <inkml:trace contextRef="#ctx0" brushRef="#br0" timeOffset="303035.5998">14377 2909 494,'0'0'0,"0"0"0,0 0 0,0 0 24,0 0-24,0 0 24,18 9-24,-18-9 72,0 0-72,7-4 73,0 3-73,-7 1 80,0 0-80,9-7 80,0-6-80,-9 13 55,0 0-55,9-15 56,-2-6-56,-7 21 41,0 0-41,5-24 41,-5-5-41,0 29 30,0 0-30,-4-32 31,-1-4-31,5 36 32,0 0-32,-5-33 33,1 0-33,4 33 35,0 0-35,-3-27 35,1 6-35,2 21 34,0 0-34,-2-19 34,1 7-34,1 12 36,0 0-36,0-12 37,0 12-37,0 0 35,0 0-35,0-6 35,0 6-35,0 0 34,0 0-34,0 0 34,0 21-34,0-21 27,0 0-27,0 30 28,3 9-28,-3-39 21,0 0-21,5 44 22,1 1-22,-6-45 14,0 0-14,7 52 15,0 5-15,-7-57 11,0 0-11,7 57 11,-2 0-11,-5-57 8,0 0-8,5 52 8,2-9-8,-7-43 6,0 0-6,8 38 6,-1-7-6,-7-31 5,0 0-5,5 24 5,-10-6-5,5-18 5,0 0-5,-6 12 5,5-3-5,1-9 5,0 0-5,0 0 6,-6 10-6,6-10 7,0 0-7,0 0 7,0 0-7,0 0 10,0 0-10,-12 0 11,-4-4-11,16 4 14,0 0-14,-23-5 14,2-2-14,21 7 17,0 0-17,-23-8 18,-7-3-18,30 11 18,0 0-18,-25-8 18,8 6-18,17 2 22,0 0-22,-15 0 22,3 0-22,12 0 16,0 0-16,-12 0 17,-1 0-17,13 0 10,0 0-10,-8 2 11,8-2-11,0 0 6,0 0-6,-4 7 7,13-4-7,-9-3 4,0 0-4,18 5 4,13-1-4,-31-4 1,0 0-1,37 0 1,13 1-1,-50-1-1,0 0 1,49 0-1,8-1 1,-57 1-8,0 0 8,61-7-7,6 2 7,-67 5-33,0 0 33,64 0-32,-6 8 32,-1 4-1362</inkml:trace>
  <inkml:trace contextRef="#ctx0" brushRef="#br0" timeOffset="323574.1504">20713 1879 371,'0'0'0,"0"0"0,0 0 0,0 0 5,0 0-5,0 0 6,0 0-6,0 0 32,0 0-32,0 0 33,0 0-33,0 0 51,0 0-51,0 0 51,0 0-51,0 0 51,0 0-51,0 0 52,0 0-52,0 0 37,0 0-37,0 0 38,0 0-38,0 0 32,0 0-32,0 0 32,14-57-32,-14 57 28,0 0-28,14-55 29,-3-11-29,-11 66 23,0 0-23,12-67 24,-3 10-24,-9 57 28,0 0-28,5-45 29,-1 13-29,-4 32 35,0 0-35,5-24 35,0 3-35,-5 21 38,0 0-38,4-15 38,-2 3-38,-2 12 39,0 0-39,1-5 40,-1 5-40,0 0 34,0 0-34,6-7 34,-6 7-34,0 0 30,0 0-30,3-9 30,-3 9-30,0 0 18,0 0-18,7-4 19,-1 11-19,-6-7 11,0 0-11,5 18 11,-2 4-11,-3-22 6,0 0-6,-1 30 7,-3 9-7,4-39 3,0 0-3,-3 45 4,1 4-4,2-49 1,0 0-1,-2 52 2,0-2-2,2-50 1,0 0-1,-2 48 1,-3-4-1,5-44 0,0 0 0,-3 40 1,-3-2-1,6-38 0,0 0 0,-8 34 1,-1-1-1,9-33 0,0 0 0,-9 36 1,-5 1-1,14-37 3,0 0-3,-16 36 3,-4-6-3,20-30 6,0 0-6,-19 31 6,0-7-6,19-24 11,0 0-11,-20 21 11,3-6-11,17-15 13,0 0-13,-15 12 13,5-6-13,10-6 11,0 0-11,-7 3 11,2 0-11,5-3 10,0 0-10,-11-3 10,-1-2-10,12 5 11,0 0-11,-18-12 11,-14-7-11,32 19 10,0 0-10,-30-16 11,-2 4-11,32 12 10,0 0-10,-24-12 10,6 3-10,18 9 5,0 0-5,-12-5 6,3 2-6,9 3 4,0 0-4,0 0 5,-7-4-5,7 4 3,0 0-3,19 0 4,31-3-4,-50 3 2,0 0-2,63 0 3,13 3-3,-76-3 4,0 0-4,83 4 4,2-4-4,-85 0 3,0 0-3,95 3 3,6-1-3,-101-2 1,0 0-1,98 7 1,-6 5-1,0-4-1149</inkml:trace>
  <inkml:trace contextRef="#ctx0" brushRef="#br0" timeOffset="325526.0899">26092 3087 348,'0'0'0,"0"0"0,0 0 0,0 0 12,0 0-12,26-5 13,-19 5-13,-7 0 45,0 0-45,0 0 46,9 0-46,-9 0 42,0 0-42,0 0 43,0 0-43,0 0 38,0 0-38,0 0 39,-10 9-39,10-9 27,0 0-27,-20 15 28,-12 3-28,32-18 20,0 0-20,-31 20 20,1 5-20,30-25 18,0 0-18,-29 24 19,1 0-19,28-24 26,0 0-26,-23 24 26,9-1-26,14-23 31,0 0-31,-9 21 31,6-8-31,3-13 32,0 0-32,2 19 33,5-3-33,-7-16 30,0 0-30,7 14 31,1-7-31,-8-7 28,0 0-28,16 3 29,9 1-29,-25-4 24,0 0-24,28 1 24,1-1-24,-29 0 18,0 0-18,26-5 19,-7-3-19,-19 8 27,0 0-27,22-11 27,2 3-27,-24 8 21,0 0-21,25-13 22,-6 5-22,-19 8 22,0 0-22,18-12 22,-2 1-22,-16 11 18,0 0-18,16-14 19,1-1-19,-17 15 17,0 0-17,18-19 17,-2-4-17,-16 23 16,0 0-16,12-24 17,-10-4-17,-2 28 16,0 0-16,-2-31 16,-12 2-16,14 29 14,0 0-14,-23-24 14,-10 12-14,33 12 9,0 0-9,-43-4 10,-6 11-10,49-7 6,0 0-6,-44 9 6,9-1-6,35-8 0,0 0 0,-23 9 1,12 7-1,0-1-1048</inkml:trace>
  <inkml:trace contextRef="#ctx0" brushRef="#br0" timeOffset="327026.5658">27029 3163 191,'0'0'0,"5"-6"0,9-12 0,-14 18 14,0 0-14,18-24 14,-2-9-14,-16 33 32,0 0-32,19-40 32,6-20-32,-25 60 32,0 0-32,18-56 33,-10 23-33,-8 33 42,0 0-42,6-24 43,-1 4-43,-5 20 44,0 0-44,0-16 45,-5-5-45,5 21 57,0 0-57,-7-15 57,3 2-57,4 13 57,0 0-57,0 0 58,0 0-58,0 0 53,0 0-53,-7 9 54,2 7-54,5-16 47,0 0-47,-4 24 48,3 12-48,1-36 41,0 0-41,1 44 41,1 9-41,-2-53 31,0 0-31,4 57 31,1-5-31,-5-52 25,0 0-25,7 52 26,-4-7-26,-3-45 19,0 0-19,2 40 20,0-4-20,-2-36 16,0 0-16,2 38 16,-2 6-16,0-44 13,0 0-13,-4 41 13,-1-5-13,5-36 8,0 0-8,-7 35 9,2-11-9,5-24 7,0 0-7,-6 21 8,-3-12-8,9-9 7,0 0-7,-8 7 8,1-2-8,7-5 7,0 0-7,0 0 8,-9 10-8,9-10 6,0 0-6,0 0 6,-7 5-6,7-5 6,0 0-6,0 0 7,-9 4-7,9-4 6,0 0-6,-7 3 7,7-3-7,0 0 7,0 0-7,-11 9 7,4-6-7,7-3 8,0 0-8,-7 9 9,4 0-9,3-9 8,0 0-8,0 0 9,1 7-9,-1-7 7,0 0-7,7 5 7,8-2-7,-15-3 6,0 0-6,31 9 6,15-6-6,-46-3 5,0 0-5,50 0 5,-6 2-5,0 2-1012</inkml:trace>
  <inkml:trace contextRef="#ctx0" brushRef="#br0" timeOffset="328198.6455">26784 3297 158,'0'0'0,"0"0"0,0 0 0,0 0 0,0 0 0,12 0 1,7 0-1,1 1-60</inkml:trace>
  <inkml:trace contextRef="#ctx0" brushRef="#br0" timeOffset="329041.5004">26522 3205 382,'0'0'0,"0"0"0,0 0 0,0 0-13,0 0 13,7 0-12,-7 0 12,0 0-208</inkml:trace>
  <inkml:trace contextRef="#ctx0" brushRef="#br0" timeOffset="329074.411">26537 3191 102,'0'0'0,"0"0"0,1 9 0,3-4-17</inkml:trace>
  <inkml:trace contextRef="#ctx0" brushRef="#br0" timeOffset="329483.382">26916 3248 225,'0'0'0,"0"0"0,0 9 0,0-9 0,0 0 0,0 0 0,7 12 0,-7-12 0,0 0 0,7 3 0,4 3 0,-1 1-109</inkml:trace>
  <inkml:trace contextRef="#ctx0" brushRef="#br0" timeOffset="329758.6245">26958 3285 147,'0'0'0,"0"0"0,9 0 0,-9 0 16,0 0-16,0 0 16,9-4-16,-9 4 23,0 0-23,0 0 23,0 0-23,0 0 2,0 0-2,0 0 2,0 0-2,0 0-112</inkml:trace>
  <inkml:trace contextRef="#ctx0" brushRef="#br0" timeOffset="341138.2999">25564 5555 763,'0'0'0,"0"0"0,0-24 0,0 24 22,0 0-22,0-17 22,0 3-22,0 14 79,0 0-79,-2-5 80,-1-4-80,3 9 72,0 0-72,-2-7 73,2 2-73,0 5 40,0 0-40,0-9 40,0 9-40,0 0 30,0 0-30,0-7 30,0 7-30,0 0 21,0 0-21,0 0 22,0 0-22,0 0 16,0 0-16,0 0 17,5 12-17,-5-12 13,0 0-13,9 12 14,5 4-14,-14-16 10,0 0-10,20 24 11,-1 9-11,-19-33 14,0 0-14,21 31 15,4 2-15,-25-33 21,0 0-21,21 30 22,-7 6-22,-14-36 25,0 0-25,11 40 26,-4-7-26,-7-33 24,0 0-24,0 32 24,-9 0-24,9-32 26,0 0-26,-14 27 27,-5-2-27,19-25 23,0 0-23,-22 20 24,-4-1-24,26-19 16,0 0-16,-23 18 17,11-10-17,12-8 12,0 0-12,-11 4 13,11-4-13,0 0 10,0 0-10,-9 0 11,6-12-11,3 12 13,0 0-13,2-28 13,6-10-13,-8 38 15,0 0-15,20-47 16,8-10-16,-28 57 16,0 0-16,37-69 16,7-11-16,-44 80 18,0 0-18,55-78 19,8 18-19,-63 60 18,0 0-18,75-47 19,4 18-19,-79 29 20,0 0-20,65-21 20,-31 14-20,-34 7 11,0 0-11,24 3 11,1 4-11,-25-7 3,0 0-3,28 18 4,-1 1-4,1 1-1408</inkml:trace>
  <inkml:trace contextRef="#ctx0" brushRef="#br0" timeOffset="346457.5003">4790 5225 102,'0'0'0,"0"0"0,37 0 0,-37 0 2,0 0-2,35 0 3,5 0-3,-40 0 9,0 0-9,41-2 10,-7-2-10,-34 4 13,0 0-13,35-3 14,2 3-14,-37 0 14,0 0-14,39-4 14,-2 1-14,-37 3 13,0 0-13,37-2 13,7-1-13,-44 3 9,0 0-9,44 3 10,2-1-10,-46-2 9,0 0-9,44 2 9,-3-2-9,-41 0 7,0 0-7,37-2 7,-5-3-7,-32 5 7,0 0-7,37-5 7,3 1-7,-40 4 7,0 0-7,44-3 7,6-4-7,-50 7 7,0 0-7,54-5 7,5-2-7,-59 7 10,0 0-10,58-6 11,2 0-11,-60 6 13,0 0-13,60-9 14,-2 0-14,-58 9 11,0 0-11,64-12 12,6-3-12,-70 15 12,0 0-12,67-14 13,2 7-13,-69 7 13,0 0-13,67-9 14,-7 2-14,-60 7 12,0 0-12,64-8 12,-1-1-12,-63 9 21,0 0-21,71-12 21,1 3-21,-72 9 14,0 0-14,73-7 15,-10 2-15,-63 5 21,0 0-21,67-3 21,-2-6-21,-65 9 22,0 0-22,71-4 23,1 1-23,-72 3 23,0 0-23,67-5 23,-3 3-23,-64 2 26,0 0-26,55-5 26,-6-2-26,-49 7 21,0 0-21,46-9 21,-5 1-21,-41 8 17,0 0-17,40-12 17,-5 3-17,-35 9 14,0 0-14,38-9 15,-7-1-15,-31 10 9,0 0-9,32-9 9,-4-3-9,-28 12 7,0 0-7,25-9 7,-11-1-7,-14 10 4,0 0-4,9-9 4,0-3-4,-9 12 3,0 0-3,9-12 4,-4 0-4,-5 12 7,0 0-7,-4-16 7,-1-1-7,5 17 14,0 0-14,-18-24 14,-8-9-14,26 33 20,0 0-20,-34-36 20,-6-1-20,40 37 28,0 0-28,-44-27 29,7 2-29,37 25 28,0 0-28,-41-20 28,-8-5-28,49 25 27,0 0-27,-55-20 27,-2-3-27,57 23 26,0 0-26,-60-14 26,-8 2-26,68 12 22,0 0-22,-73-7 23,3 2-23,70 5 23,0 0-23,-73-3 23,1-1-23,72 4 18,0 0-18,-76 0 19,-12 4-19,88-4 13,0 0-13,-94 5 14,3 5-14,91-10 10,0 0-10,-103 12 10,-13 0-10,116-12 4,0 0-4,-113 14 4,3 5-4,110-19 3,0 0-3,-113 21 3,-10-2-3,123-19 1,0 0-1,-125 21 1,12 7-1,113-28 0,0 0 0,-119 24 1,-6 0-1,125-24 0,0 0 0,-123 24 0,10 0 0,113-24 0,0 0 0,-113 25 1,-4 4-1,117-29 1,0 0-1,-113 24 2,9 1-2,104-25 2,0 0-2,-104 27 3,-4 6-3,108-33 4,0 0-4,-104 40 4,18 2-4,86-42 4,0 0-4,-80 55 5,17 11-5,63-66 5,0 0-5,-51 69 6,10-7-6,41-62 3,0 0-3,-21 59 3,19-4-3,2-55 0,0 0 0,9 49 0,16-4 0,-25-45-6,0 0 6,35 43-6,9-7 6,-44-36-14,0 0 14,55 25-14,17-25 14,-72 0-25,0 0 25,87-12-24,11-16 24,-98 28-29,0 0 29,117-36-29,6 3 29,-1-4-873</inkml:trace>
  <inkml:trace contextRef="#ctx0" brushRef="#br0" timeOffset="353825.8741">26367 8549 617,'0'0'0,"0"0"0,0 0 0,0 0 45,0 0-45,5-21 46,-3 13-46,-2 8 86,0 0-86,4-7 87,3-2-87,-7 9 106,0 0-106,10-12 107,1-4-107,-11 16 86,0 0-86,11-17 87,1-7-87,-12 24 50,0 0-50,7-21 50,-11 2-50,4 19 49,0 0-49,-12-21 50,-9 6-50,21 15 41,0 0-41,-28-9 41,-6 12-41,34-3 33,0 0-33,-39 18 34,-3 9-34,42-27 32,0 0-32,-41 37 33,8 3-33,33-40 26,0 0-26,-23 41 27,12 1-27,11-42 20,0 0-20,-1 43 21,6 5-21,-5-48 16,0 0-16,10 42 17,1-11-17,-11-31 13,0 0-13,11 21 14,-6-13-14,-5-8 12,0 0-12,10-1 12,13-15-12,-23 16 11,0 0-11,25-31 11,-4-11-11,-21 42 8,0 0-8,18-48 9,-4 0-9,-14 48 9,0 0-9,11-42 10,-6 7-10,-5 35 12,0 0-12,0-26 13,-5 7-13,5 19 13,0 0-13,-7-12 14,0 4-14,7 8 15,0 0-15,-8-11 15,8 11-15,0 0 17,0 0-17,-7-5 18,2 14-18,5-9 17,0 0-17,-7 19 17,0 14-17,7-33 13,0 0-13,-5 43 14,-1 17-14,6-60 10,0 0-10,-1 75 10,2 6-10,-1-81 9,0 0-9,4 87 9,-2-6-9,-2-81 6,0 0-6,-2 81 6,-2 11-6,4-92 4,0 0-4,-5 94 5,-4-10-5,9-84 3,0 0-3,-14 77 4,-5-3-4,19-74 3,0 0-3,-27 76 3,-10 11-3,37-87 2,0 0-2,-47 79 3,-12-13-3,59-66 3,0 0-3,-65 55 3,2-10-3,63-45 2,0 0-2,-57 37 2,13-13-2,44-24 0,0 0 0,-34 12 1,17-12-1,17 0 0,0 0 0,-7-17 0,10-18 0,-3 35-1,0 0 1,16-54 0,16-22 0,-32 76-3,0 0 3,48-90-2,20-12 2,-68 102-6,0 0 6,73-104-5,1-8 5,-74 112-9,0 0 9,67-106-8,-11 13 8,-56 93-9,0 0 9,55-80-9,-2 15 9,-53 65-13,0 0 13,51-58-12,2 3 12,-53 55-14,0 0 14,44-45-13,-12 9 13,-32 36-15,0 0 15,25-28-14,-8 9 14,-17 19-14,0 0 14,13-12-13,-6 3 13,-7 9-9,0 0 9,0 0-9,9-5 9,-9 5-6,0 0 6,1 9-5,1 20 5,-2-29-4,0 0 4,0 36-3,0 3 3,0-39-3,0 0 3,4 32-2,-1-7 2,-3-25 0,0 0 0,4 17 0,-1-10 0,-3-7 0,0 0 0,7 2 0,7-4 0,-14 2 1,0 0-1,23-19 1,16-21-1,-39 40 4,0 0-4,43-54 4,-3-10-4,-40 64 7,0 0-7,34-62 7,-3 7-7,-31 55 11,0 0-11,27-45 11,-11 10-11,-16 35 11,0 0-11,7-33 11,-9 0-11,2 33 12,0 0-12,-7-27 13,-4 6-13,11 21 13,0 0-13,-14-12 14,-3 7-14,17 5 12,0 0-12,-23 10 13,-7 14-13,30-24 11,0 0-11,-32 35 12,0 10-12,32-45 7,0 0-7,-26 53 8,6 10-8,20-63 6,0 0-6,-10 69 6,8 0-6,2-69 2,0 0-2,7 64 2,7-15-2,-14-49 0,0 0 0,18 38 1,-1-11-1,-17-27 0,0 0 0,25 16 0,10-4 0,-35-12 0,0 0 0,48 4 0,12-15 0,-60 11 0,0 0 0,57-17 0,1-14 0,-58 31 0,0 0 0,51-45 0,-7-19 0,-44 64 0,0 0 0,41-78 1,-2-7-1,-39 85 2,0 0-2,33-93 2,-3-3-2,-30 96 3,0 0-3,27-90 4,-12 9-4,-15 81 6,0 0-6,13-71 6,-8 26-6,-5 45 8,0 0-8,4-29 8,-6 13-8,2 16 6,0 0-6,0 0 6,-5 7-6,5-7 5,0 0-5,-6 29 5,-4 25-5,10-54 3,0 0-3,-11 71 4,0 14-4,11-85 1,0 0-1,-8 88 1,2 6-1,6-94 0,0 0 0,-3 90 1,1 1-1,2-91 0,0 0 0,0 82 0,2-13 0,-2-69-1,0 0 1,0 57 0,-5-14 0,5-43-5,0 0 5,-6 37-4,1-10 4,0-3-1623</inkml:trace>
  <inkml:trace contextRef="#ctx0" brushRef="#br0" timeOffset="354007.3833">26909 8770 1233,'0'0'0,"0"0"0,10 7 0,-10-7 5,0 0-5,22 9 5,22-5-5,-44-4 12,0 0-12,55-4 12,5-17-12,-60 21 1,0 0-1,63-27 2,8-13-2,-71 40-3,0 0 3,76-40-2,-1-2 2,0 3-889</inkml:trace>
  <inkml:trace contextRef="#ctx0" brushRef="#br0" timeOffset="354439.2406">27775 8066 908,'0'0'0,"0"0"0,11-17 0,-11 17 11,0 0-11,9-14 12,-6 5-12,-3 9 58,0 0-58,0 0 59,6-10-59,-6 10 100,0 0-100,0 0 100,7-2-100,-7 2 86,0 0-86,9 9 86,6 3-86,-15-12 70,0 0-70,16 24 71,-3 14-71,-13-38 68,0 0-68,3 56 68,-8 20-68,5-76 58,0 0-58,-12 85 58,-6 5-58,18-90 42,0 0-42,-23 88 43,-5 0-43,28-88 37,0 0-37,-25 81 38,9-13-38,16-68 34,0 0-34,-12 54 35,3-18-35,9-36 30,0 0-30,-5 24 31,3-12-31,2-12 28,0 0-28,0 0 28,0 0-28,0 0 29,0 0-29,3-27 29,3-10-29,-6 37 27,0 0-27,7-45 27,-2-8-27,-5 53 23,0 0-23,0-51 24,-5 6-24,5 45 21,0 0-21,-13-36 22,-8 12-22,21 24 17,0 0-17,-32-12 17,-6 15-17,38-3 8,0 0-8,-43 12 8,4 16-8,39-28 1,0 0-1,-30 36 1,11 9-1,19-45-1,0 0 1,-9 52-1,9-2 1,0-50-7,0 0 7,11 44-6,6-13 6,-17-31-11,0 0 11,34 22-11,17-6 11,-51-16-10,0 0 10,64 7-10,12-7 10,-76 0-7,0 0 7,77-19-7,-6-19 7,-2 0-1697</inkml:trace>
  <inkml:trace contextRef="#ctx0" brushRef="#br0" timeOffset="355657.5036">27784 8293 539,'0'0'0,"0"-7"0,-3-12 0,3 19 69,0 0-69,-2-21 70,2 6-70,0 15 116,0 0-116,5-11 116,-5 11-116,0 0 40,0 0-40,6-7 41,-6 7-41,0 0 34,0 0-34,14 16 34,0 11-34,-14-27 51,0 0-51,7 40 52,-11 14-52,4-54 48,0 0-48,-10 61 49,-8 8-49,18-69 53,0 0-53,-23 72 54,-9 13-54,32-85 59,0 0-59,-28 78 60,10-10-60,18-68 50,0 0-50,-12 53 51,9-13-51,3-40 52,0 0-52,0 28 53,0-13-53,0-15 47,0 0-47,1 9 48,-1-9-48,0 0 37,0 0-37,16-9 38,18-15-38,-34 24 32,0 0-32,40-45 32,6-17-32,-46 62 26,0 0-26,48-73 26,0-5-26,-48 78 29,0 0-29,44-78 30,-4 18-30,-40 60 33,0 0-33,32-43 34,-9 11-34,-23 32 28,0 0-28,16-13 28,-7 2-28,-9 11 26,0 0-26,7-2 27,0 2-27,-7 0 16,0 0-16,7 16 17,-2 19-17,-5-35 10,0 0-10,0 46 10,-7 3-10,7-49 7,0 0-7,-11 52 7,1 7-7,10-59 3,0 0-3,-7 51 4,5-7-4,2-44 2,0 0-2,2 33 3,1-13-3,-3-20 1,0 0-1,4 12 2,-4-12-2,0 0 1,0 0-1,19-5 1,18-19-1,-37 24 1,0 0-1,44-40 2,1-8-2,-45 48 2,0 0-2,45-52 2,-4 7-2,-41 45 2,0 0-2,32-40 3,-13 14-3,-19 26 4,0 0-4,11-15 5,-4 6-5,-7 9 4,0 0-4,0 0 4,9-4-4,-9 4 5,0 0-5,0 13 5,-6 11-5,6-24 4,0 0-4,-7 36 5,2 9-5,5-45 2,0 0-2,0 45 2,7 2-2,-7-47 0,0 0 0,9 36 1,-2-12-1,-7-24 0,0 0 0,5 14 0,2-7 0,-7-7 0,0 0 0,25-10 0,26-16 0,-51 26 0,0 0 0,64-40 0,3-12 0,-67 52-1,0 0 1,69-54 0,-4-4 0,-65 58-1,0 0 1,58-63 0,-10-9 0,-48 72-2,0 0 2,42-77-1,-7 3 1,-35 74-2,0 0 2,25-64-1,-12 21 1,-13 43-1,0 0 1,5-33-1,-3 14 1,-2 19-1,0 0 1,-7-9-1,-8 9 1,15 0-1,0 0 1,-17 9-1,-3 6 1,20-15-1,0 0 1,-14 25 0,7 11 0,7-36-1,0 0 1,-3 43-1,1 4 1,2-47-2,0 0 2,2 47-1,6-2 1,-8-45-2,0 0 2,15 36-1,2-7 1,-17-29-2,0 0 2,25 32-2,7-3 2,-32-29-2,0 0 2,30 31-2,-4-3 2,-26-28-1,0 0 1,25 33-1,1 7 1,-26-40-1,0 0 1,20 45-1,-15-4 1,-5-41-1,0 0 1,-9 38-1,-17-3 1,26-35-1,0 0 1,-34 31-1,-5-7 1,39-24-1,0 0 1,-38 19 0,-3-8 0,41-11 0,0 0 0,-37 7 0,3-7 0,34 0 0,0 0 0,-30-6 0,6 3 0,24 3-1,0 0 1,-14-4 0,14 4 0,0 0-2,0 0 2,12-17-1,21-14 1,1-2-1669</inkml:trace>
  <inkml:trace contextRef="#ctx0" brushRef="#br0" timeOffset="356755.1822">29662 8080 1468,'0'0'0,"0"0"0,0 0 0,0 0 21,0 0-21,-7-5 21,7 5-21,0 0 70,0 0-70,-7 0 70,7 0-70,0 0 78,0 0-78,2 8 78,-2-8-78,0 0 44,0 0-44,5 19 44,0 11-44,-5-30 35,0 0-35,4 45 35,-4 21-35,0-66 30,0 0-30,-2 78 31,-7 3-31,9-81 27,0 0-27,-14 85 28,-5 10-28,19-95 21,0 0-21,-22 92 22,-1-11-22,23-81 19,0 0-19,-22 67 19,2-16-19,20-51 20,0 0-20,-19 38 20,1-14-20,18-24 18,0 0-18,-16 21 19,2-13-19,14-8 18,0 0-18,-14 4 18,-2-8-18,16 4 19,0 0-19,-19-8 20,-1-8-20,20 16 18,0 0-18,-19-21 19,-2-10-19,21 31 14,0 0-14,-22-33 14,5-3-14,17 36 7,0 0-7,-16-31 8,2 5-8,14 26 3,0 0-3,-14-19 4,3 10-4,11 9 0,0 0 0,-7-5 1,7 5-1,0 0 0,0 0 0,-4 14 0,8 7 0,-4-21-1,0 0 1,9 26-1,7 3 1,-16-29-2,0 0 2,23 24-2,7-3 2,-30-21-4,0 0 4,40 16-4,13-4 4,-53-12-7,0 0 7,62 3-6,2-3 6,-64 0-5,0 0 5,60-12-5,-11 0 5,-49 12-4,0 0 4,46-24-4,-4-11 4,-42 35-4,0 0 4,37-38-3,-7-7 3,-30 45-2,0 0 2,28-43-2,2-1 2,-30 44-2,0 0 2,27-38-2,-11 11 2,-16 27-2,0 0 2,10-19-1,-3 8 1,-7 11-1,0 0 1,0 0 0,0 0 0,0 0-1,0 0 1,0 0 0,-8 18 0,8-18 0,0 0 0,-7 24 0,5 7 0,2-31-1,0 0 1,2 29-1,5-4 1,-7-25-2,0 0 2,8 17-2,5-5 2,-13-12-3,0 0 3,10 7-3,-3-4 3,-7-3-2,0 0 2,18-7-1,17-10 1,-35 17-1,0 0 1,37-24-1,-5-11 1,-32 35-1,0 0 1,27-38 0,1-2 0,-28 40 0,0 0 0,23-41 0,-11 1 0,-12 40 0,0 0 0,7-36 1,-3-1-1,-4 37 2,0 0-2,-2-36 2,-5 8-2,7 28 3,0 0-3,-12-17 3,-6 14-3,18 3 4,0 0-4,-25 12 5,-12 21-5,37-33 4,0 0-4,-40 39 4,-3 6-4,43-45 0,0 0 0,-35 58 0,16 6 0,19-64-1,0 0 1,-4 72 0,18-3 0,-14-69-3,0 0 3,30 68-3,14-11 3,-44-57-6,0 0 6,46 40-6,-2-14 6,-44-26-12,0 0 12,41 14-12,-4-9 12,-37-5-7,0 0 7,46-9-6,16-15 6,-62 24-3,0 0 3,67-36-2,-2-20 2,-65 56-2,0 0 2,62-66-2,-8-6 2,-54 72-1,0 0 1,48-82 0,-4 3 0,-44 79 0,0 0 0,41-85 0,-4-14 0,-37 99 0,0 0 0,25-88 0,-15 24 0,-10 64 0,0 0 0,2-48 1,-7 11-1,5 37 1,0 0-1,-9-27 2,-4 11-2,13 16 2,0 0-2,-15-3 2,-5 13-2,20-10 2,0 0-2,-21 24 2,0 16-2,21-40 1,0 0-1,-20 59 1,-1 20-1,21-79 1,0 0-1,-19 89 1,-1-8-1,20-81 0,0 0 0,-12 80 1,3 3-1,9-83 0,0 0 0,-9 83 0,-1-5 0,10-78-1,0 0 1,-16 69-1,-2-17 1,18-52-1,0 0 1,-19 43-1,-6-14 1,0 4-1660</inkml:trace>
  <inkml:trace contextRef="#ctx0" brushRef="#br0" timeOffset="356946.9266">30170 8577 1110,'0'0'0,"0"0"0,20 7 0,-20-7 34,0 0-34,17 5 34,3-5-34,-20 0 69,0 0-69,40-7 69,31-2-69,-71 9 83,0 0-83,81-8 83,-5-5-83,-76 13 49,0 0-49,69-17 49,-11 2-49,-58 15 28,0 0-28,62-23 29,8-3-29,1-2-1168</inkml:trace>
  <inkml:trace contextRef="#ctx0" brushRef="#br0" timeOffset="357266.699">31058 7995 1043,'0'0'0,"0"0"0,0 0 0,0 0 46,0 0-46,0 0 46,0 9-46,0-9 72,0 0-72,-4 10 72,-5 8-72,9-18 59,0 0-59,-10 22 60,-1 7-60,11-29 40,0 0-40,-12 42 41,-7 15-41,19-57 29,0 0-29,-22 68 29,3 11-29,19-79 26,0 0-26,-14 82 26,7-13-26,7-69 27,0 0-27,2 72 28,12-2-28,-14-70 26,0 0-26,24 64 27,12-12-27,-36-52 25,0 0-25,35 41 26,-7-17-26,-28-24 20,0 0-20,34 9 21,17-14-21,-51 5 13,0 0-13,53-19 13,-2-14-13,-51 33 8,0 0-8,49-42 8,1-6-8,-50 48-2,0 0 2,47-59-2,-1-1 2,0-1-1311</inkml:trace>
  <inkml:trace contextRef="#ctx0" brushRef="#br0" timeOffset="357503.5486">31501 7940 931,'0'0'0,"0"0"0,0 0 0,0 0 0,0 0 0,2-7 0,-2 7 0,0 0-2,0 0 2,7 7-2,3 5 2,-10-12 11,0 0-11,18 22 11,7 8-11,-25-30 45,0 0-45,31 40 46,10 12-46,-41-52 70,0 0-70,48 65 71,3 22-71,-51-87 79,0 0-79,44 98 79,-16-1-79,-28-97 85,0 0-85,7 106 85,-24 13-85,17-119 77,0 0-77,-39 109 77,-23-19-77,62-90 66,0 0-66,-72 64 66,-10-24-66,82-40 21,0 0-21,-91 24 22,-12-13-22,103-11 4,0 0-4,-106-5 4,4-20-4,1 1-1325</inkml:trace>
  <inkml:trace contextRef="#ctx0" brushRef="#br0" timeOffset="358976.0616">27064 9151 684,'0'0'0,"0"0"0,0 0 0,0 0 61,0 0-61,0 0 61,0 0-61,0 0 116,0 0-116,0 0 117,0 0-117,0 0 70,0 0-70,0 0 71,18-22-71,-18 22 40,0 0-40,33-7 41,29 0-41,-62 7 29,0 0-29,85-2 29,17 11-29,-102-9 18,0 0-18,120 12 19,32 5-19,-152-17 13,0 0-13,184 19 13,50 9-13,-234-28 11,0 0-11,279 24 11,35-3-11,-314-21 8,0 0-8,350 24 8,29 4-8,-379-28 6,0 0-6,395 28 7,6 4-7,-401-32 9,0 0-9,383 33 9,-43 4-9,-340-37 18,0 0-18,300 39 18,-31 10-18,-269-49 34,0 0-34,224 45 34,-48 3-34,-176-48 42,0 0-42,138 37 43,-34-11-43,-104-26 37,0 0-37,67 17 37,-30-7-37,-37-10 32,0 0-32,25 7 33,-11-3-33,-14-4 29,0 0-29,11 1 29,-3 3-29,-8-4 24,0 0-24,8 0 24,-5-7-24,-3 7 19,0 0-19,0-12 19,-2-7-19,2 19 13,0 0-13,-9-24 14,-8-4-14,-1 0-1403</inkml:trace>
  <inkml:trace contextRef="#ctx0" brushRef="#br0" timeOffset="378490.994">31379 8565 393,'0'0'0,"0"0"0,28 0 0,-28 0 5,0 0-5,20 0 5,-8 0-5,-12 0 10,0 0-10,9-4 10,0 2-10,-9 2 11,0 0-11,8-1 11,-8 1-11,0 0 19,0 0-19,9 7 19,-9-7-19,0 0 13,0 0-13,0 0 13,0 0-13,0 0 10,0 0-10,-10-6 10,-17 6-10,27 0 11,0 0-11,-40 0 11,-10 6-11,50-6 17,0 0-17,-53 6 17,4 0-17,49-6 22,0 0-22,-42 3 23,4 1-23,38-4 29,0 0-29,-33 5 29,5-5-29,28 0 34,0 0-34,-21 3 34,6-3-34,15 0 37,0 0-37,0 0 37,-7 0-37,7 0 32,0 0-32,23-3 33,34-1-33,-57 4 27,0 0-27,79-3 27,18 1-27,-97 2 23,0 0-23,99 0 23,-2 2-23,-97-2 14,0 0-14,94 3 14,-6 1-14,-88-4 12,0 0-12,79 0 12,-19 3-12,-60-3 10,0 0-10,46 5 11,-16 2-11,-30-7 5,0 0-5,23 4 6,-5 1-6,-18-5 6,0 0-6,12 12 7,-5 4-7,-7-16 8,0 0-8,-7 17 8,-16-7-8,23-10 9,0 0-9,-44 12 10,-21 2-10,65-14 15,0 0-15,-81 19 15,-6-3-15,87-16 18,0 0-18,-97 17 18,-23-1-18,120-16 16,0 0-16,-125 21 17,-6-6-17,131-15 14,0 0-14,-136 12 15,-12 0-15,148-12 12,0 0-12,-159 9 13,-12-2-13,171-7 9,0 0-9,-164 5 10,9-5-10,155 0 10,0 0-10,-140-3 11,17-2-11,123 5 10,0 0-10,-103-4 10,24-5-10,79 9 9,0 0-9,-53-3 10,23-1-10,30 4 7,0 0-7,-14-1 8,14 1-8,0 0 7,0 0-7,32-14 8,42-7-8,-74 21 6,0 0-6,97-21 6,14 4-6,-111 17 7,0 0-7,120-10 8,12 4-8,-132 6 10,0 0-10,133 0 11,3 4-11,-136-4 12,0 0-12,139 12 13,15 9-13,-154-21 12,0 0-12,157 28 12,-11 4-12,-146-32 13,0 0-13,131 33 13,-22-3-13,-109-30 12,0 0-12,85 26 12,-29-6-12,-56-20 9,0 0-9,37 16 10,-14-4-10,-23-12 6,0 0-6,11 12 6,-15 6-6,4-18 4,0 0-4,-23 17 4,-28-3-4,51-14 3,0 0-3,-76 12 3,-24 0-3,100-12 1,0 0-1,-126 10 1,-18 1-1,144-11 0,0 0 0,-163 8 1,-29 8-1,192-16 0,0 0 0,-228 15 0,-31 6 0,259-21 0,0 0 0,-277 24 0,-13 4 0,290-28 0,0 0 0,-308 30 0,-17-6 0,325-24 0,0 0 0,-332 21 1,2-6-1,330-15 0,0 0 0,-325 12 1,2-3-1,323-9 1,0 0-1,-312 7 1,12 1-1,300-8 2,0 0-2,-277 4 2,30-2-2,247-2 6,0 0-6,-198 0 6,57-2-6,141 2 13,0 0-13,-102-4 14,33-4-14,69 8 20,0 0-20,-42-11 21,19 10-21,23 1 23,0 0-23,-13-4 24,6 1-24,7 3 27,0 0-27,18-5 27,24-8-27,-42 13 24,0 0-24,62-15 24,21-2-24,-83 17 15,0 0-15,104-16 15,21 4-15,-125 12 9,0 0-9,149-9 10,22 6-10,-171 3 6,0 0-6,199-9 7,29-1-7,-228 10 5,0 0-5,242-9 5,12 0-5,-254 9 5,0 0-5,257-6 5,5 0-5,-262 6 4,0 0-4,250-3 5,-17 6-5,-233-3 4,0 0-4,205 9 5,-29 3-5,-176-12 6,0 0-6,141 9 7,-42 1-7,-99-10 8,0 0-8,73-3 8,-17-16-8,1-2-1403</inkml:trace>
  <inkml:trace contextRef="#ctx0" brushRef="#br0" timeOffset="417088.8963">28465 6178 337,'0'0'0,"0"0"0,0 0 0,0 0 3,0 0-3,-1-29 3,-6 8-3,7 21 18,0 0-18,-6-28 18,-1-3-18,7 31 25,0 0-25,-9-33 26,-6 0-26,15 33 23,0 0-23,-18-33 24,-5-1-24,23 34 15,0 0-15,-27-30 15,-4-1-15,31 31 12,0 0-12,-41-29 13,-7-4-13,48 33 14,0 0-14,-49-36 14,-6-1-14,55 37 14,0 0-14,-54-43 15,1-5-15,53 48 15,0 0-15,-57-51 16,-3 5-16,60 46 15,0 0-15,-65-42 16,-4 6-16,69 36 18,0 0-18,-67-35 18,5 2-18,62 33 17,0 0-17,-63-29 18,-3-2-18,66 31 17,0 0-17,-72-30 18,-4-3-18,76 33 13,0 0-13,-79-27 13,1 2-13,78 25 17,0 0-17,-76-24 17,2 0-17,74 24 19,0 0-19,-81-19 19,-11 5-19,92 14 16,0 0-16,-90-10 17,5 5-17,85 5 14,0 0-14,-88 0 15,-9 0-15,97 0 11,0 0-11,-99 5 11,8 3-11,91-8 10,0 0-10,-89 13 10,6-1-10,83-12 9,0 0-9,-77 15 9,4 6-9,73-21 10,0 0-10,-68 22 11,8-4-11,60-18 11,0 0-11,-55 19 12,11 5-12,44-24 16,0 0-16,-41 21 17,4 0-17,37-21 17,0 0-17,-35 19 18,-2-4-18,37-15 15,0 0-15,-36 18 16,6-3-16,30-15 15,0 0-15,-22 14 16,7-2-16,15-12 13,0 0-13,-12 12 14,5-1-14,7-11 10,0 0-10,0 12 10,4 0-10,-4-12 9,0 0-9,8 14 10,5 5-10,-13-19 7,0 0-7,19 27 8,9 3-8,-28-30 1,0 0-1,32 40 1,3 3-1,-35-43 0,0 0 0,37 47 0,1-1 0,-38-46-1,0 0 1,40 45 0,4-3 0,-44-42-1,0 0 1,55 43-1,16-3 1,-71-40-1,0 0 1,81 36-1,10-6 1,-91-30-1,0 0 1,110 20 0,12-7 0,-122-13 0,0 0 0,128 6 0,-2-2 0,-126-4 0,0 0 0,125-7 0,11-2 0,-136 9 0,0 0 0,148-15 1,16 6-1,-164 9 1,0 0-1,177-12 1,3 3-1,-180 9 1,0 0-1,178-12 2,0 0-2,-178 12 1,0 0-1,161-10 2,-22-1-2,-139 11 0,0 0 0,96-7 0,-47 2 0,0 2-868</inkml:trace>
  <inkml:trace contextRef="#ctx0" brushRef="#br0" timeOffset="421367.5832">25917 6242 639,'0'0'0,"0"0"0,0 0 0,0 0 127,0 0-127,0 0 128,0 0-128,0 0 144,0 0-144,20 0 145,-13-3-145,-7 3 65,0 0-65,8-2 66,1 2-66,-9 0 58,0 0-58,9 0 59,-2 0-59,-7 0 28,0 0-28,0 0 28,0 0-28,0 0 27,0 0-27,9 0 27,-9 0-27,0 0 25,0 0-25,11 9 25,-8 3-25,-3-12 24,0 0-24,2 15 25,0 6-25,-2-21 22,0 0-22,1 28 22,-1 1-22,0-29 24,0 0-24,0 33 25,0 2-25,0-35 24,0 0-24,0 33 25,-3-9-25,3-24 24,0 0-24,-7 17 25,0-1-25,7-16 24,0 0-24,-4 5 25,4-5-25,0 0 24,0 0-24,0 0 24,-7-2-24,7 2 24,0 0-24,-3-12 24,-1-19-24,4 31 27,0 0-27,0-42 27,4-1-27,-4 43 26,0 0-26,3-45 26,2-3-26,-5 48 23,0 0-23,7-49 23,-1 20-23,-6 29 21,0 0-21,3-28 21,1 0-21,-4 28 17,0 0-17,3-24 17,1 7-17,-4 17 12,0 0-12,3-12 13,-1 1-13,-2 11 11,0 0-11,0-5 11,0 5-11,0 0 8,0 0-8,0 0 8,4-9-8,-4 9 8,0 0-8,0 0 8,16 18-8,-16-18 3,0 0-3,15 27 3,0 6-3,-15-33 0,0 0 0,12 37 1,-1 2-1,-11-39 0,0 0 0,10 40 0,-1-3 0,-9-37 0,0 0 0,9 32 0,0-2 0,-9-30-2,0 0 2,7 28-1,-4-8 1,-3-20-3,0 0 3,4 19-2,-1-13 2,-3-6-2,0 0 2,0 0-1,7 3 1,-7-3 0,0 0 0,9-12 0,12-12 0,-21 24 0,0 0 0,25-31 1,0-2-1,-25 33 2,0 0-2,24-38 2,3-9-2,-27 47 6,0 0-6,25-42 6,-10 6-6,-15 36 10,0 0-10,11-28 10,-4 8-10,-7 20 11,0 0-11,4-13 11,1 7-11,-5 6 10,0 0-10,0 0 11,0 0-11,0 0 10,0 0-10,-2 12 10,-12 19-10,14-31 4,0 0-4,-11 40 5,13-2-5,-2-38 1,0 0-1,7 39 1,0-2-1,-7-37 0,0 0 0,6 36 0,-1-3 0,-5-33 0,0 0 0,3 33 0,1-2 0,-4-31-1,0 0 1,5 24-1,2-8 1,-7-16-1,0 0 1,7 3-1,-7-3 1,0 0-3,0 0 3,13 6-2,-3-12 2,1 3-1726</inkml:trace>
  <inkml:trace contextRef="#ctx0" brushRef="#br0" timeOffset="421954.5476">26655 6164 1054,'0'0'0,"0"0"0,0 0 0,0 0 43,0 0-43,17-19 44,-11 11-44,-6 8 41,0 0-41,0 0 41,5-9-41,-5 9 57,0 0-57,4-7 57,-1-2-57,-3 9 45,0 0-45,4-7 46,-1 2-46,-3 5 37,0 0-37,2-8 38,-2 1-38,0 7 36,0 0-36,-2-6 36,2 6-36,0 0 34,0 0-34,-14-3 34,-9 15-34,23-12 27,0 0-27,-28 21 28,0 7-28,28-28 26,0 0-26,-22 27 26,5 3-26,17-30 22,0 0-22,-11 24 23,9-5-23,2-19 16,0 0-16,6 17 16,4 2-16,-10-19 13,0 0-13,18 14 14,10 2-14,-28-16 10,0 0-10,30 15 10,-2-10-10,-28-5 7,0 0-7,29 7 8,6-3-8,-35-4 6,0 0-6,32 2 6,-11 1-6,-21-3 5,0 0-5,12 12 5,-6 7-5,-6-19 4,0 0-4,-4 26 4,-8 2-4,12-28 3,0 0-3,-22 29 3,-6-5-3,28-24 2,0 0-2,-32 23 3,-1-2-3,33-21 4,0 0-4,-30 12 4,9-9-4,21-3 3,0 0-3,-16-7 3,7-1-3,9 8 2,0 0-2,-3-12 3,3-4-3,0 16 1,0 0-1,10-21 2,17-15-2,-1 0-1404</inkml:trace>
  <inkml:trace contextRef="#ctx0" brushRef="#br0" timeOffset="422448.5998">27149 6097 998,'0'0'0,"0"0"0,0 0 0,0 0 31,0 0-31,0 0 31,-25 12-31,25-12 51,0 0-51,-17 12 51,4 0-51,13-12 59,0 0-59,-7 12 59,2 4-59,5-16 44,0 0-44,-4 15 44,3-6-44,1-9 37,0 0-37,0 12 37,1-3-37,-1-9 38,0 0-38,4 8 38,1-1-38,-5-7 36,0 0-36,0 0 36,11 6-36,-11-6 28,0 0-28,0 0 29,12-2-29,-12 2 24,0 0-24,12-11 24,10-6-24,-22 17 26,0 0-26,21-24 26,-9 0-26,-12 24 27,0 0-27,7-25 28,-7 5-28,0 20 24,0 0-24,-5-19 24,-7 7-24,12 12 24,0 0-24,-16-9 24,0 9-24,16 0 21,0 0-21,-11 3 22,2 3-22,9-6 13,0 0-13,-5 12 14,2 3-14,3-15 7,0 0-7,1 18 7,8 4-7,-9-22 4,0 0-4,11 14 4,-4-4-4,2-1-1433</inkml:trace>
  <inkml:trace contextRef="#ctx0" brushRef="#br0" timeOffset="422989.6883">27163 6400 1087,'0'0'0,"0"0"0,0 0 0,0 0 42,0 0-42,-21-6 43,21 6-43,0 0 71,0 0-71,-9 2 71,9-2-71,0 0 59,0 0-59,-2 7 59,2-7-59,0 0 31,0 0-31,-5 12 31,0 2-31,5-14 21,0 0-21,-6 19 22,3-3-22,3-16 16,0 0-16,-2 12 16,0 0-16,2-12 13,0 0-13,0 9 14,4-1-14,-4-8 11,0 0-11,3 7 12,-3-7-12,0 0 12,0 0-12,7 9 13,-7-9-13,0 0 13,0 0-13,9 0 13,5-7-13,-14 7 12,0 0-12,18-11 12,-2 1-12,-16 10 15,0 0-15,14-14 15,-3-1-15,-11 15 19,0 0-19,1-25 20,-8 6-20,7 19 21,0 0-21,-16-12 22,-10 7-22,26 5 20,0 0-20,-25 0 21,8 0-21,17 0 10,0 0-10,-13 0 10,13 0-10,0 0 1,0 0-1,11 0 2,29 0-2,3 0-1343</inkml:trace>
  <inkml:trace contextRef="#ctx0" brushRef="#br0" timeOffset="423626.6925">27493 6145 807,'0'0'0,"0"0"0,0 0 0,0 0 29,0 0-29,0 0 30,0 0-30,0 0 54,0 0-54,0 0 54,0 0-54,0 0 45,0 0-45,0 0 46,0 0-46,0 0 36,0 0-36,0 0 36,18-5-36,-18 5 32,0 0-32,0 0 32,0 0-32,0 0 28,0 0-28,-9 5 29,2-1-29,7-4 32,0 0-32,-7 8 33,0-1-33,7-7 35,0 0-35,-7 12 36,-2-3-36,9-9 34,0 0-34,-9 9 35,9-9-35,0 0 31,0 0-31,-7 8 31,7-8-31,0 0 31,0 0-31,5 11 31,-5-11-31,0 0 28,0 0-28,7 0 29,-7 0-29,0 0 24,0 0-24,11-4 24,1 1-24,-12 3 24,0 0-24,14-9 24,0 0-24,-14 9 26,0 0-26,13-12 26,-6-3-26,-7 15 25,0 0-25,3-21 26,-1 2-26,-2 19 22,0 0-22,-2-17 23,-3 5-23,5 12 18,0 0-18,-9-7 19,-3 7-19,12 0 13,0 0-13,-14 3 14,-2 2-14,16-5 11,0 0-11,-16 11 12,4 1-12,12-12 10,0 0-10,-9 12 10,4-3-10,5-9 5,0 0-5,0 5 6,3 2-6,-3-7 1,0 0-1,0 0 1,11 12-1,-1-4-1446</inkml:trace>
  <inkml:trace contextRef="#ctx0" brushRef="#br0" timeOffset="424090.0026">27458 6407 875,'0'0'0,"0"0"0,0 0 0,0 0 36,0 0-36,-11 13 36,6 3-36,5-16 70,0 0-70,-5 12 70,-1 0-70,6-12 73,0 0-73,-3 7 73,5-2-73,-2-5 48,0 0-48,3 7 48,2 2-48,-5-9 46,0 0-46,0 0 46,13 9-46,-13-9 43,0 0-43,0 0 43,9 5-43,-9-5 35,0 0-35,0 0 35,10-2-35,-10 2 34,0 0-34,9-3 34,0-1-34,-9 4 27,0 0-27,9-5 28,-1-11-28,-8 16 23,0 0-23,6-15 23,-6 1-23,0 14 18,0 0-18,-7-11 19,-9 6-19,16 5 15,0 0-15,-20 2 15,1 10-15,19-12 9,0 0-9,0 0-1307</inkml:trace>
  <inkml:trace contextRef="#ctx0" brushRef="#br0" timeOffset="431531.6734">27992 6124 595,'0'0'0,"0"0"0,8-20 0,-8 20 13,0 0-13,5-12 14,0-1-14,-5 13 48,0 0-48,4-6 48,-4 6-48,0 0 67,0 0-67,0-6 68,0 6-68,0 0 56,0 0-56,0 0 57,0 0-57,0 0 39,0 0-39,0 0 39,-2 18-39,2-18 30,0 0-30,-5 19 30,-2 7-30,7-26 24,0 0-24,-8 34 24,5 3-24,3-37 23,0 0-23,-4 36 24,1 5-24,3-41 28,0 0-28,-4 40 28,1-2-28,3-38 27,0 0-27,-2 35 27,0-2-27,2-33 31,0 0-31,0 24 32,4-12-32,-4-12 32,0 0-32,0 0 33,2 9-33,-2-9 32,0 0-32,0 0 33,5-16-33,-5 16 32,0 0-32,5-24 32,0-14-32,-5 38 32,0 0-32,4-40 32,-4 0-32,0 40 38,0 0-38,0-41 38,2-4-38,-2 45 36,0 0-36,0-49 37,-2 1-37,2 48 32,0 0-32,-4-43 32,3 13-32,1 30 29,0 0-29,0-22 29,1 8-29,-1 14 19,0 0-19,2-12 20,-2 12-20,0 0 16,0 0-16,7 0 16,0 8-16,-7-8 10,0 0-10,13 18 10,4 16-10,-17-34 7,0 0-7,18 38 7,0 6-7,-18-44 3,0 0-3,16 41 4,-4-4-4,-12-37 0,0 0 0,10 34 1,-2-1-1,-8-33 0,0 0 0,3 28 1,-5-4-1,2-24 0,0 0 0,-1 17 0,-3-1 0,4-16 0,0 0 0,-4 5 0,4-5 0,0 0 0,0 0 0,0 0 0,0 0 0,0 0 0,0 0 0,9-2 1,0-12-1,-9 14 0,0 0 0,16-22 1,7-14-1,-23 36 2,0 0-2,23-44 3,3-8-3,-26 52 5,0 0-5,27-53 5,-6 1-5,-21 52 7,0 0-7,16-42 8,-4 15-8,-12 27 10,0 0-10,9-21 10,-4 9-10,-5 12 10,0 0-10,6-12 10,-1 5-10,-5 7 8,0 0-8,0 0 9,3 19-9,-3-19 5,0 0-5,0 33 6,2 15-6,-2-48 3,0 0-3,2 54 4,0 5-4,-2-59 0,0 0 0,5 48 1,2-3-1,-7-45 0,0 0 0,9 36 0,0-3 0,-9-33-1,0 0 1,7 31-1,-2 4 1,-5-35-5,0 0 5,5 31-4,1-10 4,-6-21-14,0 0 14,3 16-13,-5-10 13,1 3-1504</inkml:trace>
  <inkml:trace contextRef="#ctx0" brushRef="#br0" timeOffset="432118.1691">28522 6012 1020,'0'0'0,"0"0"0,7-21 0,-7 21 12,0 0-12,5-12 12,-1 3-12,-4 9 32,0 0-32,0 0 33,5-12-33,-5 12 34,0 0-34,0 0 34,7-8-34,-7 8 28,0 0-28,0 0 29,7-4-29,-7 4 23,0 0-23,0 0 23,0 0-23,0 0 18,0 0-18,-3 14 19,-13 17-19,16-31 15,0 0-15,-21 40 16,3 5-16,18-45 17,0 0-17,-14 45 17,5-9-17,9-36 18,0 0-18,-5 31 19,5-6-19,0-25 18,0 0-18,5 20 18,4 1-18,-9-21 16,0 0-16,14 16 16,2-4-16,-16-12 15,0 0-15,25 12 16,12 0-16,-37-12 15,0 0-15,38 12 16,-6 0-16,-32-12 15,0 0-15,25 12 16,-4 1-16,-21-13 15,0 0-15,16 13 16,-5 3-16,-11-16 14,0 0-14,1 19 14,-4 5-14,3-24 12,0 0-12,-14 25 13,-11-5-13,25-20 11,0 0-11,-28 21 11,-2-2-11,30-19 8,0 0-8,-29 17 9,5-1-9,24-16 11,0 0-11,-23 7 12,2-5-12,21-2 11,0 0-11,-16-6 11,7-6-11,9 12 4,0 0-4,-2-12 4,7-3-4,1 3-1257</inkml:trace>
  <inkml:trace contextRef="#ctx0" brushRef="#br0" timeOffset="432431.8301">28917 6033 1076,'0'0'0,"0"0"0,0 0 0,0 0 24,0 0-24,0 0 25,0 0-25,0 0 43,0 0-43,-3 24 44,13-2-44,-10-22 24,0 0-24,13 33 25,1 7-25,-14-40 14,0 0-14,14 38 14,0-1-14,-14-37 10,0 0-10,14 31 11,0-2-11,-14-29 11,0 0-11,14 28 11,-1-1-11,-13-27 10,0 0-10,10 26 10,-3-7-10,-7-19 13,0 0-13,6 16 14,-6-4-14,0-12 16,0 0-16,-2 12 16,-3-3-16,5-9 16,0 0-16,-8 0 17,0-16-17,-1 1-1023</inkml:trace>
  <inkml:trace contextRef="#ctx0" brushRef="#br0" timeOffset="432706.305">28753 6067 863,'0'0'0,"0"0"0,7-7 0,-7 7 9,0 0-9,0 0 9,9-8-9,-9 8 4,0 0-4,0 0 5,9-4-5,-9 4 38,0 0-38,17-12 39,15-5-39,-32 17 57,0 0-57,35-19 58,-6 7-58,-29 12 55,0 0-55,33-5 56,18 5-56,-51 0 45,0 0-45,50 0 46,-11 8-46,-39-8 39,0 0-39,31 9 40,-1 6-40,-30-15 16,0 0-16,25 16 16,-11-4-16,0-3-987</inkml:trace>
  <inkml:trace contextRef="#ctx0" brushRef="#br0" timeOffset="432979.5566">28910 6476 942,'0'0'0,"0"0"0,7-4 0,-7 4 23,0 0-23,20-8 23,20-8-23,-40 16 58,0 0-58,44-19 59,-1 7-59,-43 12 64,0 0-64,40-5 64,1 0-64,-41 5 44,0 0-44,40-4 44,-4 1-44,-36 3 34,0 0-34,26-4 35,-10 2-35,2 1-983</inkml:trace>
  <inkml:trace contextRef="#ctx0" brushRef="#br0" timeOffset="433498.1503">29177 6124 1076,'0'0'0,"0"0"0,0 0 0,0 0 41,0 0-41,0 0 42,0 0-42,0 0 97,0 0-97,28-3 98,4-14-98,-32 17 76,0 0-76,31-12 77,-2-1-77,-29 13 48,0 0-48,35-10 48,18-4-48,-53 14 33,0 0-33,62-12 34,5 0-34,-67 12 26,0 0-26,60-12 26,-13 5-26,-47 7 20,0 0-20,43-9 20,-1-3-20,-42 12 14,0 0-14,41-3 14,-6 6-14,-35-3 17,0 0-17,30 18 18,-9 13-18,-21-31 17,0 0-17,12 36 17,-13 9-17,1-45 15,0 0-15,-11 48 15,-8-3-15,19-45 13,0 0-13,-29 44 14,-4-4-14,33-40 11,0 0-11,-44 38 12,-7-2-12,51-36 10,0 0-10,-57 40 11,-5 1-11,62-41 10,0 0-10,-56 44 10,7-8-10,49-36 8,0 0-8,-41 29 8,7-6-8,34-23 1,0 0-1,-26 15 2,5-6-2,21-9 0,0 0 0,-14 0 0,8-16 0,1-1-1440</inkml:trace>
  <inkml:trace contextRef="#ctx0" brushRef="#br0" timeOffset="433873.207">29424 6033 684,'0'0'0,"0"0"0,0 0 0,0 0 21,0 0-21,0 0 21,0 0-21,0 0 38,0 0-38,19-12 39,-19 12-39,0 0 36,0 0-36,0 0 36,0 0-36,0 0 28,0 0-28,0 0 29,0 0-29,0 0 36,0 0-36,7 15 37,-5 13-37,-2-28 41,0 0-41,3 36 41,1 6-41,-4-42 41,0 0-41,2 46 42,-4-4-42,2-42 45,0 0-45,-4 40 45,-1-4-45,5-36 37,0 0-37,-7 33 37,-2 3-37,9-36 29,0 0-29,-9 33 29,4 2-29,0-2-984</inkml:trace>
  <inkml:trace contextRef="#ctx0" brushRef="#br0" timeOffset="437773.4804">28760 6614 774,'0'0'0,"-18"16"0,1-1-521</inkml:trace>
  <inkml:trace contextRef="#ctx0" brushRef="#br0" timeOffset="448211.0833">25889 9359 707,'0'0'0,"0"0"0,0 0 0,0 0 29,0 0-29,18-2 30,-18 2-30,0 0 66,0 0-66,8-5 66,-8 5-66,0 0 54,0 0-54,0 0 54,0 0-54,0 0 32,0 0-32,0 0 33,0 0-33,0 0 22,0 0-22,0 0 23,0 0-23,0 0 17,0 0-17,-5-7 17,5 7-17,0 0 14,0 0-14,7-2 14,5-1-14,-12 3 10,0 0-10,25-7 11,12-2-11,-37 9 8,0 0-8,39-8 8,-4 1-8,-35 7 12,0 0-12,34-2 12,3 2-12,-37 0 21,0 0-21,44 0 22,5 5-22,-49-5 26,0 0-26,57 7 27,5 2-27,-62-9 27,0 0-27,70 3 27,8-1-27,-78-2 26,0 0-26,86 2 27,15-2-27,-101 0 23,0 0-23,116 0 23,13 0-23,-129 0 16,0 0-16,145 0 17,10 0-17,-155 0 13,0 0-13,168-2 14,10 0-14,-178 2 13,0 0-13,184 0 14,6 0-14,-190 0 12,0 0-12,203 0 12,16 0-12,-219 0 16,0 0-16,245 0 17,25-7-17,-270 7 17,0 0-17,288-5 17,14 2-17,-302 3 17,0 0-17,314-9 17,25-7-17,-339 16 19,0 0-19,326-19 20,-20 2-20,-306 17 22,0 0-22,280-17 23,-27 1-23,-253 16 26,0 0-26,224-15 26,-25 2-26,-199 13 28,0 0-28,171-12 29,-33 0-29,-138 12 28,0 0-28,123-12 28,-11 0-28,-112 12 24,0 0-24,90-9 24,-30 2-24,-60 7 8,0 0-8,49-8 9,-3-8-9,-46 16 2,0 0-2,35-12 3,-14 7-3,-21 5 0,0 0 0,7-12 0,-14-7 0,7 19-4,0 0 4,-19-21-3,-11-3 3,30 24-13,0 0 13,-51-24-12,-27 3 12,-1-3-1431</inkml:trace>
  <inkml:trace contextRef="#ctx0" brushRef="#br0" timeOffset="459920.9554">27156 6706 180,'0'0'0,"0"0"0,0 0 0,0 0 12,0 0-12,-21 9 12,8-9-12,13 0 34,0 0-34,-15 5 34,-3 5-34,18-10 43,0 0-43,-16 9 44,2-1-44,14-8 41,0 0-41,-11 7 41,3-1-41,8-6 29,0 0-29,-8 3 29,8-3-29,0 0 24,0 0-24,0 0 24,0 0-24,0 0 25,0 0-25,0 0 26,11 0-26,-11 0 27,0 0-27,30-5 27,25-6-27,-55 11 28,0 0-28,63-13 29,6-3-29,-69 16 30,0 0-30,65-10 31,-8 4-31,-57 6 31,0 0-31,46-6 31,-13 0-31,-33 6 29,0 0-29,23-5 29,-9 2-29,-14 3 30,0 0-30,9-4 30,-9 4-30,0 0 28,0 0-28,7 0 28,-7 0-28,0 0 21,0 0-21,0 0 22,-14-8-22,14 8 17,0 0-17,-28 0 18,-14 0-18,42 0 11,0 0-11,-50 3 11,-8 2-11,58-5 8,0 0-8,-62 0 8,0 4-8,62-4 5,0 0-5,-58 0 5,10 1-5,48-1 4,0 0-4,-44 0 5,7-1-5,37 1 4,0 0-4,-30-4 4,7-1-4,23 5 4,0 0-4,-14-2 4,14 2-4,0 0 2,0 0-2,0 0 2,7-1-2,-7 1 1,0 0-1,29-7 1,20-2-1,-49 9 0,0 0 0,60-12 1,5 0-1,-65 12 0,0 0 0,73-12 0,-1 3 0,-72 9 1,0 0-1,65-7 2,-21 2-2,-44 5 1,0 0-1,39-4 2,-2-2-2,-37 6 1,0 0-1,28-2 1,-13 2-1,-15 0 1,0 0-1,7 0 1,-6 8-1,-1-8 1,0 0-1,-10 7 2,-13 2-2,23-9 2,0 0-2,-34 3 2,-10 6-2,44-9 1,0 0-1,-46 5 2,-7-1-2,53-4 2,0 0-2,-53 5 3,4 5-3,49-10 2,0 0-2,-44 6 3,5-3-3,39-3 3,0 0-3,-32 3 3,8-1-3,24-2 6,0 0-6,-16 2 6,9-4-6,7 2 9,0 0-9,0 0 10,0 0-10,0 0 10,0 0-10,0 0 11,9-5-11,-9 5 12,0 0-12,30-9 12,17-6-12,-47 15 11,0 0-11,58-18 12,1 8-12,-59 10 12,0 0-12,53-9 13,-16 4-13,-37 5 11,0 0-11,26-3 12,-10-4-12,-16 7 10,0 0-10,12-4 11,-3 4-11,-9 0 6,0 0-6,7 0 6,-7 0-6,0 0 3,0 0-3,0 0 4,-9 11-4,9-11 2,0 0-2,-19 12 2,-15-7-2,34-5 1,0 0-1,-40 7 1,-8 2-1,48-9 0,0 0 0,-49 7 1,-1-2-1,50-5 0,0 0 0,-44 3 0,4 1 0,40-4 0,0 0 0,-32 5 1,14-2-1,18-3 0,0 0 0,-9 0 1,9 0-1,0 0 1,0 0-1,0 0 2,0 0-2,0 0 3,0 0-3,16-3 3,27-9-3,-43 12 4,0 0-4,54-12 4,15 0-4,-69 12 3,0 0-3,69-9 4,0-1-4,-69 10 4,0 0-4,55-6 5,-22 1-5,-33 5 3,0 0-3,21 0 3,-7 2-3,-14-2 2,0 0-2,11 3 3,-2 1-3,-9-4 1,0 0-1,0 0 2,-20 8-2,20-8 0,0 0 0,-30 7 1,-17 2-1,47-9 0,0 0 0,-57 5 0,-17 4 0,74-9 0,0 0 0,-74 10 0,12-5 0,62-5 0,0 0 0,-53 7 0,4-5 0,49-2 0,0 0 0,-35 2 1,21 3-1,14-5 0,0 0 0,0 0 1,-8 3-1,8-3 2,0 0-2,0 0 2,22-3-2,-22 3 2,0 0-2,30-3 3,19-3-3,-49 6 3,0 0-3,62-12 3,19 0-3,-81 12 3,0 0-3,76-12 4,-27 5-4,-49 7 4,0 0-4,37-3 4,-7 1-4,-30 2 3,0 0-3,23 0 3,-9 0-3,-14 0 2,0 0-2,0 0 2,0 0-2,0 0 1,0 0-1,-14 0 1,-21 3-1,35-3 0,0 0 0,-49 6 1,-22-3-1,71-3 0,0 0 0,-72 5 1,10 4-1,62-9 0,0 0 0,-51 10 0,7-6 0,44-4 0,0 0 0,-30 5 0,17-5 0,13 0 0,0 0 0,0 0 0,0 0 0,0 0-1,0 0 1,30-9 0,25-6 0,-55 15-1,0 0 1,71-16 0,19-1 0,-90 17-1,0 0 1,88-12 0,-18 3 0,-70 9 0,0 0 0,64-3 0,-9-4 0,-55 7 0,0 0 0,38-6 0,-16 6 0,-22 0 0,0 0 0,14 0 0,-5 0 0,-9 0 0,0 0 0,-9 0 1,-23 9-1,32-9 0,0 0 0,-42 7 1,-6 2-1,48-9 1,0 0-1,-51 8 1,-6-1-1,57-7 1,0 0-1,-58 9 2,9 0-2,49-9 0,0 0 0,-39 8 1,14-1-1,25-7 0,0 0 0,-14 5 0,14-5 0,0 0 0,0 0 0,9 4 0,23-9 0,-32 5 0,0 0 0,47-2 0,17 0 0,-64 2-1,0 0 1,60-3-1,-13-1 1,-47 4-3,0 0 3,39-3-2,-7 1 2,-32 2-4,0 0 4,23 0-3,-11 0 3,-12 0-4,0 0 4,0 0-3,-7 0 3,7 0-3,0 0 3,-24 0-2,-19 5 2,43-5-2,0 0 2,-55 7-2,-12-5 2,67-2-3,0 0 3,-70 7-2,5 0 2,65-7-2,0 0 2,-55 8-2,20 1 2,35-9-2,0 0 2,-23 0-1,10 3 1,13-3-2,0 0 2,0 0-1,-7 0 1,7 0-2,0 0 2,21-3-2,31-6 2,-52 9-3,0 0 3,68-10-3,12-2 3,-80 12-4,0 0 4,72-11-4,-26 8 4,-46 3-6,0 0 6,34-3-5,-10-3 5,-24 6-6,0 0 6,18-3-5,-9 3 5,-9 0-4,0 0 4,0 0-3,-16 2 3,16-2-3,0 0 3,-30 3-3,-20 4 3,50-7-2,0 0 2,-54 5-1,-5 4 1,59-9-1,0 0 1,-51 10 0,12 2 0,39-12 0,0 0 0,-28 9 0,9-4 0,19-5 0,0 0 0,-11 2 0,11-2 0,0 0-985</inkml:trace>
  <inkml:trace contextRef="#ctx0" brushRef="#br0" timeOffset="461260.4578">27163 6067 292,'0'0'0,"0"0"0,0 0 0,0 0 18,0 0-18,-9 0 18,9 0-18,0 0 30,0 0-30,-7-7 31,-3 7-31,10 0 19,0 0-19,-9 0 20,2 0-20,7 0 12,0 0-12,0 0 12,0 0-12,0 0 6,0 0-6,0 0 7,-4 21-7,1 2-289</inkml:trace>
  <inkml:trace contextRef="#ctx0" brushRef="#br0" timeOffset="462325.0458">27465 6124 169,'0'0'0,"0"0"0,10 9 0,-10-9 1,0 0-1,7 12 2,-1-3-2,-6-9 3,0 0-3,7 10 3,3 2-3,-10-12 7,0 0-7,0 14 7,-14 2-7,14-16 31,0 0-31,-19 12 32,1-5-32,18-7 48,0 0-48,-9 5 49,9-5-49,0 0 55,0 0-55,-10 9 56,10-9-56,0 0 40,0 0-40,0 0 41,0 0-41,0 0 30,0 0-30,0 0 31,0 0-31,0 0 22,0 0-22,0 0 23,0 0-23,0 0 24,0 0-24,3-6 24,-3 6-24,0 0 31,0 0-31,13-12 32,-6 4-32,-7 8 35,0 0-35,2-11 35,-10-1-35,8 12 32,0 0-32,-12-8 32,-6 4-32,18 4 27,0 0-27,-22 10 27,-3 8-27,-2 1-652</inkml:trace>
  <inkml:trace contextRef="#ctx0" brushRef="#br0" timeOffset="476404.8741">20791 5413 561,'0'0'0,"0"0"0,0 0 0,0 0 16,0 0-16,0 0 16,0 0-16,0 0 88,0 0-88,0 0 89,0 0-89,0 0 97,0 0-97,0 0 98,0 0-98,0 0 65,0 0-65,0 0 65,0 0-65,0 0 50,0 0-50,0 0 50,0 0-50,0 0 35,0 0-35,0 0 35,0 0-35,0 0 32,0 0-32,0 0 33,0 0-33,0 0 31,0 0-31,0 0 32,0-19-32,0 19 31,0 0-31,-2-21 32,-5-3-32,7 24 34,0 0-34,-7-24 35,-2 0-35,9 24 31,0 0-31,-9-28 31,2 2-31,7 26 26,0 0-26,-5-28 26,3 4-26,2 24 25,0 0-25,0-24 25,2-7-25,-2 31 22,0 0-22,3-26 22,2 7-22,-5 19 17,0 0-17,6-12 18,-1 3-18,-5 9 15,0 0-15,4-9 15,-4 9-15,0 0 9,0 0-9,0 0 10,5-7-10,-5 7 4,0 0-4,0 0 5,5 25-5,-5-25 2,0 0-2,5 39 2,-1 13-2,-4-52 0,0 0 0,2 59 1,0-3-1,-2-56 0,0 0 0,5 52 0,-3-4 0,-2-48-1,0 0 1,3 48 0,1 3 0,-4-51-2,0 0 2,0 52-1,0 5 1,0-57-3,0 0 3,0 52-2,0-9 2,0-43-3,0 0 3,-4 36-2,-1-6 2,5-30-3,0 0 3,-7 27-2,0-11 2,7-16-1,0 0 1,-9 12-1,2-9 1,7-3 0,0 0 0,0 0 0,-11 6 0,11-6 0,0 0 0,-7 3 0,0-3 0,7 0 0,0 0 0,-16-3 1,-3-6-1,19 9 2,0 0-2,-20-7 2,3 2-2,17 5 2,0 0-2,-14-4 2,1 1-2,13 3 1,0 0-1,-9-2 2,4 2-2,5 0 1,0 0-1,0 0 2,0 0-2,0 0 1,0 0-1,0 9 1,0-9-1,0 0 0,0 0 0,13 3 1,15-1-1,-28-2 0,0 0 0,37 0 0,3-2 0,-40 2 0,0 0 0,41-3 0,3-1 0,-44 4 0,0 0 0,41-8 0,-10 1 0,-31 7 0,0 0 0,23-5 0,-12-4 0,1 2-1311</inkml:trace>
  <inkml:trace contextRef="#ctx0" brushRef="#br0" timeOffset="481600.32">22502 11015 617,'0'0'0,"0"0"0,0 0 0,0 0 22,0 0-22,0 0 23,6 17-23,-6-17 88,0 0-88,0 0 89,0 0-89,0 0 102,0 0-102,0 0 103,0 0-103,0 0 82,0 0-82,0 0 82,0 0-82,0 0 53,0 0-53,0 0 54,0-7-54,0 7 40,0 0-40,0-13 41,0-15-41,0 28 38,0 0-38,0-40 39,-4-5-39,4 45 41,0 0-41,-5-45 41,0 2-41,5 43 41,0 0-41,-2-38 41,5 7-41,-3 31 37,0 0-37,6-33 38,-3 2-38,-3 31 27,0 0-27,4-26 28,1 10-28,-5 16 20,0 0-20,7-17 21,-2-2-21,-5 19 16,0 0-16,4-21 17,-2 9-17,-2 12 15,0 0-15,1-9 16,3 2-16,-4 7 13,0 0-13,0 0 14,5-8-14,-5 8 10,0 0-10,0 0 10,7 17-10,-7-17 8,0 0-8,4 22 8,3 16-8,-7-38 5,0 0-5,5 40 5,-3-2-5,-2-38 1,0 0-1,2 35 2,1-7-2,-3-28 0,0 0 0,0 32 1,2 8-1,-2-40 0,0 0 0,2 42 0,-2-2 0,0-40 0,0 0 0,-2 36 0,0-8 0,2-28 0,0 0 0,-5 29 0,0-1 0,5-28 0,0 0 0,-7 24 0,1-7 0,6-17 0,0 0 0,-5 16 0,1-4 0,4-12 1,0 0-1,0 7 1,-3 0-1,3-7 3,0 0-3,0 0 3,-5 12-3,5-12 4,0 0-4,-9 5 5,-5-5-5,14 0 6,0 0-6,-22-5 7,-4-2-7,26 7 7,0 0-7,-28-5 7,-2 5-7,30 0 7,0 0-7,-28 2 8,1 3-8,27-5 5,0 0-5,-23 5 6,7-3-6,16-2 3,0 0-3,-12 1 4,5 1-4,7-2 2,0 0-2,0 0 2,0 0-2,0 0 0,0 0 0,-7 0 1,7 0-1,0 0 0,0 0 0,9 0 0,14-5 0,-23 5 0,0 0 0,31-7 0,1 2 0,-32 5-1,0 0 1,37-2 0,11-1 0,-48 3-1,0 0 1,46-2 0,-15 2 0,-31 0-1,0 0 1,34-2-1,8 0 1,-42 2-1,0 0 1,37-3-1,-8 3 1,-29 0-1,0 0 1,23-3-1,-2-1 1,0 2-1458</inkml:trace>
  <inkml:trace contextRef="#ctx0" brushRef="#br0" timeOffset="483975.3114">21135 5640 303,'0'0'0,"0"0"0,0 0 0,0 0-168</inkml:trace>
  <inkml:trace contextRef="#ctx0" brushRef="#br0" timeOffset="484411.6772">21502 5507 561,'0'0'0,"0"0"0,0 0 0,0 0 48,0 0-48,0 0 49,-20 31-49,20-31 91,0 0-91,-5 17 92,7-5-92,-2-12 71,0 0-71,7 12 71,2-3-71,-9-9 32,0 0-32,12 9 32,6-2-32,-18-7 22,0 0-22,16 3 22,-6-3-22,2 0-759</inkml:trace>
  <inkml:trace contextRef="#ctx0" brushRef="#br0" timeOffset="485219.635">22102 5107 695,'0'0'0,"0"0"0,10 7 0,-10-7 13,0 0-13,13 8 14,-1 5-14,-12-13 10,0 0-10,12 20 10,10 8-10,-22-28 44,0 0-44,26 29 44,4 8-44,-30-37 47,0 0-47,34 36 47,3 4-47,-37-40 42,0 0-42,38 31 42,-4-1-42,-34-30 39,0 0-39,30 27 40,-2-1-40,-28-26 30,0 0-30,21 23 31,-6-6-31,-15-17 12,0 0-12,14 16 13,2-8-13,-1 4-820</inkml:trace>
  <inkml:trace contextRef="#ctx0" brushRef="#br0" timeOffset="485520.0751">22524 5114 662,'0'0'0,"0"0"0,3 17 0,-3-17 30,0 0-30,0 28 30,-3 17-30,3-45 53,0 0-53,-11 48 54,-8 4-54,19-52 35,0 0-35,-25 50 35,-3-3-35,28-47 36,0 0-36,-32 49 37,-3 1-37,35-50 36,0 0-36,-32 48 36,4-1-36,28-47 31,0 0-31,-25 38 31,4-3-31,21-35 26,0 0-26,-18 20 27,0-8-27,18-12 14,0 0-14,-14 6 14,2-6-14,12 0 5,0 0-5,-13-6 5,-1-2-5,0-4-838</inkml:trace>
  <inkml:trace contextRef="#ctx0" brushRef="#br0" timeOffset="485722.808">22059 5439 819,'0'0'0,"7"0"0,9 0 0,-16 0 4,0 0-4,18-2 4,1 2-4,-19 0 9,0 0-9,32-8 10,21-3-10,-53 11 9,0 0-9,69-15 9,3-2-9,-72 17 20,0 0-20,66-18 20,-6 3-20,-60 15 24,0 0-24,47-12 25,-15 5-25,0 1-655</inkml:trace>
  <inkml:trace contextRef="#ctx0" brushRef="#br0" timeOffset="486482.2204">21853 5405 427,'0'0'0,"0"0"0,-12-7 0,12 7 28,0 0-28,-8-4 29,1 4-29,7 0 36,0 0-36,-8 4 36,-5-1-36,13-3 29,0 0-29,-12 9 30,1-2-30,11-7 29,0 0-29,-9 8 29,4 1-29,5-9 31,0 0-31,-3 9 31,3-9-31,0 0 37,0 0-37,-2 10 37,2-10-37,0 0 36,0 0-36,7 10 37,-7-10-37,0 0 32,0 0-32,7 7 32,-7-7-32,0 0 32,0 0-32,12 4 32,-3-4-32,-9 0 31,0 0-31,5 0 32,3 0-32,-8 0 26,0 0-26,7-4 26,0-1-26,-7 5 20,0 0-20,7-3 21,-2-8-21,-5 11 21,0 0-21,7-8 21,-2 2-21,-5 6 19,0 0-19,0 0 19,2-12-19,-2 12 18,0 0-18,0 0 18,-12-8-18,12 8 15,0 0-15,-13 5 16,-6 7-16,19-12 7,0 0-7,-18 16 7,6-1-7,12-15 1,0 0-1,-7 17 2,5-1-2,2-16 0,0 0 0,2 9 0,-2-9 0,0 0-938</inkml:trace>
  <inkml:trace contextRef="#ctx0" brushRef="#br0" timeOffset="487071.6272">21071 5631 550,'0'0'0,"0"0"0,16 12 0,-16-12 24,0 0-24,12 9 25,-3-9-25,-9 0 29,0 0-29,13-5 30,-1-7-30,-12 12 26,0 0-26,14-19 27,-2-6-27,-12 25 37,0 0-37,11-24 37,-6 5-37,-5 19 31,0 0-31,4-14 31,-4 2-31,0 12 29,0 0-29,0-12 29,2 0-29,-2 12 18,0 0-18,0-10 19,-2 1-19,2 9 14,0 0-14,0 0 15,-14-5-15,14 5 10,0 0-10,-13 12 11,-10 21-11,2-2-684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0-10-14T02:25:21.51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1" timeString="2020-10-14T02:25:31.585"/>
    </inkml:context>
  </inkml:definitions>
  <inkml:trace contextRef="#ctx0" brushRef="#br0">18901 7913</inkml:trace>
  <inkml:trace contextRef="#ctx1" brushRef="#br0">21572 13125 572,'0'0'0,"0"0"0,0 0 0,0 0 21,0 0-21,32-9 21,-14 0-21,-18 9 58,0 0-58,26-14 59,11-6-59,-37 20 50,0 0-50,44-21 50,11 0-50,-55 21 26,0 0-26,58-17 27,6 1-27,-64 16 11,0 0-11,62-14 12,-11 4-12,-51 10 3,0 0-3,37-7 3,-18 4-3,-19 3 0,0 0 0,13-2 1,-8 2-1,-5 0 0,0 0 0,0 0 0,-11 5 0,11-5-1,0 0 1,-26 9 0,-24 8 0,50-17-2,0 0 2,-60 24-1,-8 7 1,68-31-2,0 0 2,-67 33-1,7 0 1,60-33-4,0 0 4,-52 28-4,12-6 4,40-22-3,0 0 3,-32 21-3,13-9 3,19-12-4,0 0 4,-11 7-4,9 0 4,2-7-5,0 0 5,0 0-4,20 12 4,-20-12-5,0 0 5,31 2-5,22-9 5,-53 7-4,0 0 4,66-9-3,10-8 3,-76 17-4,0 0 4,82-17-4,1-1 4,-83 18-1,0 0 1,76-17 0,-14 2 0,-62 15 0,0 0 0,51-13 0,-14 5 0,-37 8 3,0 0-3,25-9 3,-13 4-3,-12 5 6,0 0-6,-8 3 6,-24 8-6,32-11 6,0 0-6,-53 21 7,-21 5-7,74-26 10,0 0-10,-106 25 10,-39-4-10,2-3-616</inkml:trace>
  <inkml:trace contextRef="#ctx1" brushRef="#br0" timeOffset="59448.6846">24022 8535 516,'0'0'0,"0"0"0,0 0 0,0 0 6,0 0-6,0 0 7,0 0-7,0 0 33,0 0-33,0 0 33,0 0-33,0 0 30,0 0-30,0 0 30,0 0-30,0 0 22,0 0-22,0 0 22,0 0-22,0 0 15,0 0-15,0 0 16,0 0-16,0 0 12,0 0-12,0 0 13,0 0-13,0 0 9,0 0-9,17-26 10,17 9-10,-34 17 11,0 0-11,44-19 12,9 2-12,-53 17 13,0 0-13,55-20 13,5 7-13,-60 13 15,0 0-15,63-19 16,6-7-16,-69 26 23,0 0-23,78-28 23,21-5-23,-99 33 32,0 0-32,100-35 32,-6-3-32,-94 38 33,0 0-33,97-34 34,5 6-34,-102 28 36,0 0-36,99-19 37,-11 5-37,-88 14 20,0 0-20,74-10 20,-21 3-20,-53 7 12,0 0-12,44-9 12,-8 6-12,-36 3 8,0 0-8,31-9 9,-6 2-9,-25 7 6,0 0-6,21-7 6,-5 2-6,-16 5 7,0 0-7,13-3 7,-3 1-7,-10 2 8,0 0-8,7-4 9,-7 4-9,0 0 12,0 0-12,0 0 13,0 0-13,0 0 13,0 0-13,0 0 14,-25-3-14,25 3 15,0 0-15,-31-2 15,-10 2-15,41 0 17,0 0-17,-42 2 18,-2 1-18,44-3 17,0 0-17,-46 4 17,-9-1-17,55-3 15,0 0-15,-60 6 15,-11 6-15,71-12 11,0 0-11,-74 12 12,4 7-12,70-19 9,0 0-9,-74 22 9,-2 4-9,76-26 8,0 0-8,-76 30 8,-5-1-8,81-29 0,0 0 0,-76 28 1,14-1-1,62-27-1,0 0 1,-49 21-1,10-3 1,39-18-6,0 0 6,-25 10-5,6-5 5,19-5-8,0 0 8,-11 4-7,11-4 7,0 0-6,0 0 6,0 0-6,0 0 6,0 0-3,0 0 3,0 0-3,0 0 3,0 0-1,0 0 1,0 0-1,0 0 1,0 0-1,0 0 1,18-13 0,19-2 0,-37 15 0,0 0 0,42-12 0,-7 7 0,-35 5 0,0 0 0,43-9 0,11 0 0,-54 9 0,0 0 0,59-10 0,-3 1 0,-56 9-1,0 0 1,51-7 0,-6 2 0,-45 5-1,0 0 1,45-12-1,10 0 1,-55 12-2,0 0 2,58-17-1,1 3 1,-59 14-2,0 0 2,47-12-2,-10 6 2,-37 6-3,0 0 3,29-5-2,-5 4 2,-24 1-3,0 0 3,20 0-2,-10 0 2,-10 0-4,0 0 4,0 0-4,9-2 4,-9 2-2,0 0 2,0 0-2,0 0 2,0 0-1,0 0 1,0 0 0,0 0 0,0 0 0,0 0 0,-25-4 0,-10 4 0,35 0 0,0 0 0,-46 4 0,-9 1 0,55-5 1,0 0-1,-54 9 2,-1 3-2,55-12 2,0 0-2,-58 10 3,0-1-3,58-9 3,0 0-3,-62 7 4,-7 1-4,69-8 4,0 0-4,-65 9 5,12-2-5,53-7 3,0 0-3,-43 7 3,15-4-3,28-3 2,0 0-2,-16 2 3,6-2-3,10 0 1,0 0-1,0 0 2,0 0-2,0 0 1,0 0-1,0 0 2,12 0-2,-12 0 1,0 0-1,26 0 1,27-2-1,-53 2 1,0 0-1,64-5 1,7-5-1,-71 10 1,0 0-1,74-14 1,7-3-1,-81 17 1,0 0-1,88-18 1,14 4-1,-102 14 0,0 0 0,103-12 0,-15 5 0,-88 7 0,0 0 0,65-3 0,-26 3 0,-39 0-1,0 0 1,16 10-1,-23 15 1,0 1-1014</inkml:trace>
  <inkml:trace contextRef="#ctx1" brushRef="#br0" timeOffset="64571.2432">25079 8407 348,'0'0'0,"-27"40"0,-45 78 0,72-118 9,0 0-9,-74 133 9,17-7-9,57-126 5,0 0-5,-49 87 6,3-54-6,2 3-223</inkml:trace>
  <inkml:trace contextRef="#ctx1" brushRef="#br0" timeOffset="67675.98">29267 523 855,'0'0'0,"0"0"37,0 0-37,0 0 37,17 15-37,-17-15 31,0 0-31,7 16 31,6 8-31,-13-24 14,0 0-14,14 38 14,-2 21-14,-12-59 6,0 0-6,7 73 7,-2 24-7,-5-97 5,0 0-5,2 117 6,-4 41-6,2-158 3,0 0-3,-7 181 3,-3 34-3,10-215 2,0 0-2,-7 246 3,7 13-3,0-259 6,0 0-6,9 262 6,10-3-6,-19-259 9,0 0-9,28 242 10,6-11-10,-34-231 18,0 0-18,35 209 18,-1-24-18,-34-185 26,0 0-26,26 156 26,-12-25-26,-14-131 29,0 0-29,9 97 30,-5-24-30,-4-73 31,0 0-31,-2 54 32,-5-23-32,7-31 22,0 0-22,-6 9 22,5-22-22,1 13 17,0 0-17,7-52 17,12-50-17,1 2-970</inkml:trace>
  <inkml:trace contextRef="#ctx1" brushRef="#br0" timeOffset="68652.3566">28926 514 881,'0'0'0,"0"0"0,0 0 0,-5 9 1,5 3-1,0-12-17,0 0 17,12 12-17,13-3 17,-25-9-6,0 0 6,37 10-5,19-5 5,-56-5-1,0 0 1,69 7 0,14-5 0,-83-2 2,0 0-2,95-2 3,17-1-3,-112 3 13,0 0-13,121-9 14,19-3-14,-140 12 22,0 0-22,150-16 23,21-5-23,-171 21 27,0 0-27,187-24 28,16-3-28,-203 27 22,0 0-22,206-37 23,-1-8-23,-205 45 18,0 0-18,182-40 18,-29 1-18,-153 39 14,0 0-14,142-33 15,-19 5 1,-21 7 1,-24 6-1,-7-1 1,1 7-1,-7 4 1,-10 5-6,-11 5 0,-12 14-4,-6 6 0,-6 11-3,-4 6 0,-6 1-1,-3 2 0,-3 7-2,-2 5 0,-2 7-1,0-64 0,0 0 0,0 78 1,0 34-1,0-112 0,0 0 0,0 130 0,3 19 0,-3-149 0,0 0 0,4 175 1,-1 31-1,-3-206 2,0 0-2,6 230 3,-1 3-3,-5-233 6,0 0-6,10 215 7,6-18-7,-16-197 11,0 0-11,20 173 11,-1-26-11,-19-147 13,0 0-13,20 144 14,-3-2-14,-17-142 16,0 0-16,18 126 17,-2-22-17,-16-104 17,0 0-17,10 94 17,-1 2-17,-9-96 19,0 0-19,7 94 19,-1-18-19,-6-76 16,0 0-16,5 57 17,2-8-17,-7-49 16,0 0-16,7 39 16,-2-9-16,-5-30 14,0 0-14,4 22 14,-4-1-14,0-21 12,0 0-12,-4 16 13,-8 1-13,12-17 11,0 0-11,-20 19 11,-4 5-11,24-24 8,0 0-8,-32 25 9,-5-5-9,37-20 15,0 0-15,-44 18 15,-14 1-15,58-19 16,0 0-16,-71 15 16,-15 2-16,86-17 14,0 0-14,-96 16 15,-3-4-15,99-12 11,0 0-11,-109 12 11,-18-3-11,127-9 12,0 0-12,-129 9 12,0-2-12,129-7 12,0 0-12,-127 3 13,0 2-13,127-5 11,0 0-11,-122 0 12,4-5-12,118 5 5,0 0-5,-111-10 6,5-3-6,106 13 2,0 0-2,-102-32 2,3-34-2,-2 2-1260</inkml:trace>
  <inkml:trace contextRef="#ctx1" brushRef="#br0" timeOffset="167888.5423">17164 4892 91,'0'0'0,"23"0"0,37-7 0,-60 7 4,0 0-4,79-5 4,11 2-4,-90 3 12,0 0-12,96-9 13,2-7-13,-98 16 18,0 0-18,106-12 19,9 0-19,-115 12 22,0 0-22,115-12 22,-2 0-22,-113 12 31,0 0-31,111-12 31,4 0-31,-115 12 17,0 0-17,107-12 18,-17 0-18,-90 12 20,0 0-20,87-16 21,-6-1-21,-81 17 26,0 0-26,76-21 26,-7 2-26,-69 19 26,0 0-26,51-17 26,-18 6-26,-33 11 21,0 0-21,21-5 21,-5 2-21,-16 3 26,0 0-26,9-6 27,-9 6-27,0 0 31,0 0-31,5 2 31,-10 14-31,5-16 29,0 0-29,-17 15 29,-26 6-29,43-21 25,0 0-25,-56 19 26,-17-2-26,73-17 7,0 0-7,-77 19 8,-4-7-8,81-12 0,0 0 0,-96 9 0,-10 0 0,106-9-6,0 0 6,-116 5-5,-6-2 5,122-3-10,0 0 10,-130 7-10,-13-1 10,143-6-10,0 0 10,-157 10-10,-13 7 10,170-17-5,0 0 5,-178 16-5,5 1 5,173-17-3,0 0 3,-164 16-2,7-1 2,157-15-1,0 0 1,-150 14 0,-4 0 0,154-14 0,0 0 0,-143 12 0,20-2 0,123-10 0,0 0 0,-113 7 1,2-1-1,111-6 2,0 0-2,-99 3 3,16 1-3,83-4 1,0 0-1,-71 0 1,11-4-1,60 4 0,0 0 0,-42-3 0,15 1 0,27 2 0,0 0 0,-15-4 1,6 8-1,9-4 0,0 0 0,0 0 0,24 12 0,-24-12 0,0 0 0,36 5 0,10-1 0,-46-4 0,0 0 0,63 3 0,18-6 0,-81 3-1,0 0 1,96-4-1,4-1 1,-100 5-3,0 0 3,117-10-3,19-1 3,-136 11-4,0 0 4,148-12-4,-4-2 4,-144 14-4,0 0 4,163-17-4,13 0 4,-176 17-1,0 0 1,186-19-1,8-2 1,-194 21 2,0 0-2,196-24 3,1-1-3,-197 25 12,0 0-12,194-27 13,-14-3-13,-180 30 29,0 0-29,165-24 30,-14 0-30,-151 24 34,0 0-34,145-19 35,-13 7-35,-132 12 34,0 0-34,122-12 35,-14 3-35,-108 9 31,0 0-31,95-12 31,-5 5-31,-90 7 19,0 0-19,74-5 19,-17 1-19,-57 4 10,0 0-10,40-3 10,-17-2-10,-23 5 8,0 0-8,11-4 8,-4 4-8,-7 0 6,0 0-6,0 0 6,0 0-6,0 0 6,0 0-6,-13-9 6,-24 3-6,37 6 6,0 0-6,-58-2 6,-18 2-6,76 0 6,0 0-6,-86 5 7,-8-2-7,94-3 10,0 0-10,-102 6 10,-22-3-10,124-3 13,0 0-13,-132 7 14,-9-2-14,141-5 13,0 0-13,-147 16 13,-8-1-13,155-15 12,0 0-12,-171 25 12,-11-1-12,182-24 9,0 0-9,-190 29 10,-5 2-10,195-31 7,0 0-7,-188 26 8,2 2-8,186-28 6,0 0-6,-169 21 6,15 1-6,154-22 4,0 0-4,-144 21 5,11-9-5,133-12 4,0 0-4,-114 12 4,20 0-4,94-12 3,0 0-3,-90 9 3,-2-4-3,92-5 0,0 0 0,-81 7 1,19-7-1,62 0 0,0 0 0,-46 4 0,20-3 0,26-1-1,0 0 1,-14 2 0,5 0 0,9-2-1,0 0 1,0 0-1,0 0 1,0 0-2,0 0 2,11-2-2,24-1 2,-35 3-2,0 0 2,53-9-2,19 2 2,-72 7-2,0 0 2,88-9-2,11-6 2,-99 15-2,0 0 2,111-16-1,20 1 1,-131 15-2,0 0 2,139-18-1,13-1 1,-152 19-1,0 0 1,163-17 0,11 0 0,-174 17-1,0 0 1,180-14 0,7 0 0,-187 14 0,0 0 0,189-12 0,-3 3 0,-186 9 0,0 0 0,185-7 0,0-1 0,-185 8 2,0 0-2,178-12 2,-12-1-2,-166 13 7,0 0-7,150-12 7,-16 0-7,-134 12 8,0 0-8,126-8 8,-6-5-8,-120 13 10,0 0-10,104-6 10,-16 0-10,-88 6 10,0 0-10,76-7 10,-14 2-10,-62 5 7,0 0-7,47-7 7,-18 4-7,-29 3 8,0 0-8,21-2 8,-7 2-8,-14 0 8,0 0-8,9-3 8,-9 3-8,0 0 9,0 0-9,0 0 10,-9-9-10,9 9 11,0 0-11,-27-3 11,-10 3-11,37 0 10,0 0-10,-53 0 11,-15 3-11,68-3 10,0 0-10,-85 9 10,-7-1-10,92-8 15,0 0-15,-101 16 15,1-1-15,100-15 12,0 0-12,-102 21 12,-11 0-12,113-21 9,0 0-9,-113 21 10,0-6-10,113-15 6,0 0-6,-113 16 6,-9-1-6,122-15 5,0 0-5,-127 14 5,-4-3-5,131-11 3,0 0-3,-136 8 4,2 1-4,134-9 4,0 0-4,-148 12 4,-11 0-4,159-12 2,0 0-2,-159 16 2,-6 1-2,165-17 2,0 0-2,-150 19 2,8-7-2,142-12 1,0 0-1,-125 14 1,-2 0-1,127-14 0,0 0 0,-104 12 0,19-2 0,85-10 0,0 0 0,-70 7 0,22-3 0,48-4 0,0 0 0,-34 2 0,15-2 0,19 0-1,0 0 1,-11 1 0,11-1 0,0 0-2,0 0 2,0 0-2,18 6 2,-18-6-4,0 0 4,32 0-4,19 0 4,-51 0-5,0 0 5,72-6-4,27 3 4,-99 3-6,0 0 6,108-9-6,10 2 6,-118 7-5,0 0 5,127-8-4,21-4 4,-148 12-1,0 0 1,163-13-1,27 1 1,-190 12 0,0 0 0,198-20 0,10 0 0,-208 20 0,0 0 0,208-20 0,-1-8 0,-207 28 0,0 0 0,205-24 0,-9 3 0,-196 21 0,0 0 0,194-21 0,-2-3 0,-192 24 0,0 0 0,182-19 0,-11 3 0,-171 16 0,0 0 0,155-12 1,-7 4-1,-148 8 0,0 0 0,126-9 1,-31 0-1,-95 9 1,0 0-1,76-7 1,-16 2-1,-60 5 0,0 0 0,41-7 1,-18 2-1,-23 5 3,0 0-3,14-3 4,-7-1-4,-7 4 3,0 0-3,-13-3 4,-20-6-4,33 9 3,0 0-3,-44-9 4,-20 3-4,64 6 7,0 0-7,-78 0 8,-15 6-8,93-6 10,0 0-10,-108 9 10,-6 3-10,114-12 12,0 0-12,-122 19 12,-14-1-12,136-18 3,0 0-3,-139 19 4,-1-2-4,140-17 0,0 0 0,-136 19 0,6 5 0,130-24-1,0 0 1,-131 24 0,4-6 0,127-18-4,0 0 4,-113 19-3,9-2 3,104-17-7,0 0 7,-97 16-7,12-8 7,85-8-10,0 0 10,-74 4-9,14-4 9,60 0-6,0 0 6,-46 0-5,23 1 5,23-1-8,0 0 8,-9 2-8,9-2 8,0 0-15,0 0 15,25 9-15,28 3 15,-2 0-1044</inkml:trace>
  <inkml:trace contextRef="#ctx1" brushRef="#br0" timeOffset="172203.9742">19672 15502 505,'0'0'0,"19"2"0,25 2 0,-44-4 27,0 0-27,62 1 28,3 4-28,-65-5 64,0 0-64,80 7 64,17-1-64,-97-6 60,0 0-60,107 5 60,5-2-60,-112-3 40,0 0-40,121 5 40,12-1-40,-133-4 24,0 0-24,136 0 24,-1 2-24,-135-2 18,0 0-18,138-2 18,-7-2-18,-131 4 14,0 0-14,127-3 15,0-2-15,-127 5 10,0 0-10,115-5 11,-10-2-11,-105 7 9,0 0-9,96-9 10,-10 2-10,-86 7 9,0 0-9,76-9 9,-9-3-9,-67 12 11,0 0-11,55-10 12,-18 1-12,-37 9 17,0 0-17,19-5 17,-6 3-17,-13 2 22,0 0-22,0 0 22,-9-13-22,9 13 19,0 0-19,-27-9 19,-19 5-19,46 4 20,0 0-20,-58 0 21,-14 2-21,72-2 17,0 0-17,-87 5 17,-13 7-17,100-12 13,0 0-13,-108 14 13,-7 0-13,115-14 6,0 0-6,-118 12 7,-12 0-7,130-12 4,0 0-4,-131 6 4,4-5-4,127-1 1,0 0-1,-127 0 2,-5 2-2,132-2 1,0 0-1,-129 2 1,7-4-1,122 2 2,0 0-2,-118-2 3,0 1-3,118 1 1,0 0-1,-110 0 2,13 3-2,97-3 3,0 0-3,-92 5 3,9 0-3,83-5 1,0 0-1,-72 4 2,19 3-2,53-7 0,0 0 0,-41 3 0,20-1 0,21-2-1,0 0 1,-10 2-1,10-2 1,0 0-5,0 0 5,8 5-4,24-5 4,-32 0-7,0 0 7,50 0-6,17 0 6,-67 0-11,0 0 11,79 0-10,9 0 10,-88 0-9,0 0 9,99 0-9,16 0 9,-115 0-8,0 0 8,122 0-7,-2 0 7,-120 0-4,0 0 4,127 0-4,3-5 4,-130 5-2,0 0 2,138-5-1,5-4 1,-143 9-1,0 0 1,139-11 0,-15 5 0,-124 6 0,0 0 0,122-9 0,-8 0 0,-114 9 0,0 0 0,106-10 0,-18-1 0,-88 11 1,0 0-1,71-8 2,-16 1-2,-55 7 3,0 0-3,40-5 4,-17 1-4,-23 4 6,0 0-6,14-1 6,-5 1-6,-9 0 10,0 0-10,0 0 10,-9-11-10,9 11 12,0 0-12,-24-9 13,-20 3-13,44 6 15,0 0-15,-62-4 16,-16 2-16,78 2 20,0 0-20,-90 2 21,-2 3-21,92-5 22,0 0-22,-98 11 23,-7 3-23,105-14 14,0 0-14,-104 15 15,-3 2-15,107-17 9,0 0-9,-104 16 10,5-7-10,99-9 7,0 0-7,-94 7 7,6-1-7,88-6 4,0 0-4,-72 9 4,15-4-4,57-5 3,0 0-3,-39 0 3,18-1-3,21 1 4,0 0-4,-12-2 5,12 2-5,0 0 5,0 0-5,10-4 5,20-1-5,-30 5 5,0 0-5,50-7 6,20 0-6,-70 7 6,0 0-6,76-10 6,11-2-6,-87 12 5,0 0-5,92-12 6,3 0-6,-95 12 2,0 0-2,95-12 2,-5 3-2,-90 9 0,0 0 0,81-7 0,-14 2 0,-67 5 0,0 0 0,53-5 0,-17 1 0,-36 4-1,0 0 1,23 0 0,-13 0 0,-10 0-3,0 0 3,0 0-3,4 7 3,-4-7-4,0 0 4,-18 10-4,-26 6 4,44-16-7,0 0 7,-64 17-6,-20 4 6,84-21-9,0 0 9,-92 23-8,-3 3 8,95-26-11,0 0 11,-99 24-10,5-7 10,94-17-13,0 0 13,-95 17-12,3-5 12,92-12-14,0 0 14,-81 14-13,12-3 13,69-11-13,0 0 13,-53 7-12,13-7 12,40 0-7,0 0 7,-32-4-7,11 1 7,21 3-4,0 0 4,-14-7-3,8 2 3,6 5-4,0 0 4,11-13-4,19-2 4,2-1-988</inkml:trace>
  <inkml:trace contextRef="#ctx1" brushRef="#br0" timeOffset="176356.9069">16139 4750 527,'0'0'0,"0"0"0,53 21 0,-53-21 23,0 0-23,54 24 24,10 2-24,-64-26 49,0 0-49,72 28 50,13 0-50,-85-28 55,0 0-55,88 24 56,2 4-56,-90-28 31,0 0-31,97 24 32,13-3-32,-110-21 25,0 0-25,113 15 25,-4-1-25,-109-14 17,0 0-17,120 7 17,9-7-17,-129 0 13,0 0-13,129-5 14,-2 1-14,-127 4 24,0 0-24,127-10 24,7 0-24,-134 10 35,0 0-35,136-14 36,1 0-36,-137 14 39,0 0-39,140-19 40,1 2-40,-141 17 38,0 0-38,143-23 38,3 1-38,-146 22 30,0 0-30,142-28 30,-19-7-30,-123 35 25,0 0-25,117-41 25,-4-4-25,-113 45 24,0 0-24,97-44 24,-13 6-24,-84 38 18,0 0-18,76-39 19,-9-1-19,-67 40 15,0 0-15,62-33 16,-11 2-16,-51 31 13,0 0-13,39-30 14,-9-3-14,-30 33 11,0 0-11,19-36 12,-3-7-12,-16 43 9,0 0-9,6-42 9,-12 2-9,6 40 11,0 0-11,-10-32 12,-6-3-12,16 35 13,0 0-13,-25-29 13,-8 1-13,33 28 19,0 0-19,-41-24 20,-3 3-20,44 21 22,0 0-22,-42-21 22,-3-3-22,45 24 21,0 0-21,-45-28 22,-12 1-22,57 27 20,0 0-20,-62-33 20,-5 0-20,67 33 14,0 0-14,-72-37 15,-4 1-15,76 36 12,0 0-12,-78-31 13,-6-2-13,84 33 8,0 0-8,-94-24 8,-12 8-8,106 16 5,0 0-5,-111-15 5,-2 3-5,113 12 2,0 0-2,-115-9 3,-8 9-3,123 0 0,0 0 0,-125 3 1,-6-3-1,131 0 0,0 0 0,-136 0 0,9 4 0,127-4-1,0 0 1,-129 5-1,-3 4 1,132-9-3,0 0 3,-131 12-3,9 3 3,122-15-4,0 0 4,-125 16-3,-4 8 3,129-24-2,0 0 2,-130 30-2,12 4 2,118-34-1,0 0 1,-117 37-1,4-1 1,113-36-1,0 0 1,-113 33 0,6 0 0,107-33 0,0 0 0,-106 27 0,0 6 0,106-33 0,0 0 0,-92 37 0,11-1 0,81-36-1,0 0 1,-73 36 0,1 7 0,72-43-1,0 0 1,-67 45 0,7 0 0,60-45-1,0 0 1,-56 52-1,8-3 1,48-49-3,0 0 3,-35 48-2,12-8 2,23-40-5,0 0 5,-13 33-5,13 7 5,0-40-7,0 0 7,13 45-7,10 3 7,-23-48-8,0 0 8,35 49-8,16-10 8,-51-39-9,0 0 9,60 33-8,11-5 8,-71-28-9,0 0 9,77 21-8,10-9 8,-87-12-8,0 0 8,97 9-8,11-1 8,-108-8-7,0 0 7,114 7-7,-1 2 7,-113-9-7,0 0 7,118 7-7,9 5 7,-127-12-5,0 0 5,129 12-4,2-3 4,-131-9-4,0 0 4,130 8-3,-2-4 3,-128-4-3,0 0 3,128 3-3,12-1 3,-140-2-2,0 0 2,146 0-2,4-5 2,-150 5-1,0 0 1,149-4-1,-7-1 1,-142 5 0,0 0 0,152-3 0,9-6 0,-161 9 0,0 0 0,166-12 1,-6-4-1,-160 16 0,0 0 0,154-22 1,-4-4-1,-150 26 2,0 0-2,148-31 2,7-7-2,-155 38 4,0 0-4,149-40 4,-10-5-4,-139 45 6,0 0-6,129-40 6,-9 4-6,-120 36 8,0 0-8,107-31 9,-9 1-9,-98 30 7,0 0-7,88-28 8,-9 4-8,-79 24 7,0 0-7,66-29 8,-19 1-8,-47 28 7,0 0-7,34-33 8,-13-3-8,-21 36 7,0 0-7,10-43 8,-10-11-8,0 54 7,0 0-7,-10-49 8,-13 1-8,23 48 9,0 0-9,-34-43 10,-6 3-10,40 40 9,0 0-9,-50-38 10,-6-5-10,56 43 7,0 0-7,-57-42 8,-4-1-8,61 43 3,0 0-3,-69-40 3,-12 11-3,81 29 0,0 0 0,-87-25 1,-8 13-1,95 12-1,0 0 1,-106-8 0,-7 4 0,113 4-9,0 0 9,-118 0-8,1 0 8,117 0-15,0 0 15,-123 0-15,-8-7 15,131 7-25,0 0 25,-132-8-24,3-5 24,129 13-29,0 0 29,-132-8-28,-4 4 28,136 4-31,0 0 31,-134 0-30,10 7 30,124-7-24,0 0 24,-127 14-23,-9 14 23,136-28-17,0 0 17,-144 33-16,1 3 16,143-36-12,0 0 12,-140 35-12,11-2 12,129-33-10,0 0 10,-134 29-10,-2 2 10,136-31-11,0 0 11,-136 24-11,11-6 11,125-18-10,0 0 10,-122 19-10,1 1 10,121-20-15,0 0 15,-115 19-15,7-1 15,108-18-14,0 0 14,-104 24-14,-5 7 14,109-31-17,0 0 17,-97 33-16,17 0 16,80-33-26,0 0 26,-67 31-26,4-2 26,63-29-29,0 0 29,-55 32-29,-2-3 29,57-29-19,0 0 19,-51 31-19,11-1 19,40-30-12,0 0 12,-36 27-12,10-2 12,26-25-7,0 0 7,-19 24-7,1-3 7,18-21-3,0 0 3,-14 20-3,5 3 3,9-23-1,0 0 1,0 21-1,2 8 1,-2-29-1,0 0 1,7 31 0,3-7 0,-10-24-1,0 0 1,16 25 0,5-1 0,-21-24-1,0 0 1,25 17-1,3-5 1,-28-12-4,0 0 4,32 12-3,3 0 3,-35-12-2,0 0 2,41 11-2,0-1 2,-41-10-1,0 0 1,40 11-1,1-6 1,-41-5 0,0 0 0,40 7 1,-3 1-1,-37-8 2,0 0-2,41 9 3,8 1-3,-49-10 7,0 0-7,53 9 7,7 0-7,-60-9 8,0 0-8,59 5 9,4-3-9,-63-2 9,0 0-9,60 0 9,2-2-9,-62 2 10,0 0-10,69-2 11,10 2-11,-79 0 8,0 0-8,83 0 9,-4 0-9,-79 0 7,0 0-7,83 0 7,7-3-7,-90 3 5,0 0-5,96-7 6,11 5-6,-107 2 4,0 0-4,108-3 5,7-4-5,-115 7 5,0 0-5,120-6 5,5-2-5,-125 8 4,0 0-4,134-7 4,11 2-4,-145 5 5,0 0-5,148-4 6,-3-4-6,-145 8 7,0 0-7,145-7 8,8 1-8,-153 6 9,0 0-9,162-3 10,6-9-10,-168 12 9,0 0-9,168-19 10,-2 2-10,-166 17 9,0 0-9,160-25 10,-8 5-10,-152 20 9,0 0-9,153-25 10,3-2-10,-156 27 7,0 0-7,144-28 8,-15 7-8,-129 21 6,0 0-6,113-21 6,-9 1-6,-104 20 6,0 0-6,94-19 6,-23-2-6,-71 21 7,0 0-7,56-21 8,-19-1-8,-37 22 8,0 0-8,25-26 8,-8-21-8,-17 47 9,0 0-9,7-54 10,-12-6-10,5 60 9,0 0-9,-17-52 10,-10 3-10,27 49 11,0 0-11,-49-41 11,-18 1-11,67 40 10,0 0-10,-90-28 11,-23 8-11,113 20 8,0 0-8,-131-13 9,-30 1-9,161 12 8,0 0-8,-187-12 8,-35 9-8,222 3 5,0 0-5,-252 0 6,-22 12-6,274-12 2,0 0-2,-293 19 2,-23 7-2,316-26 0,0 0 0,-316 19 1,0-10-1,-1-3-1134</inkml:trace>
  <inkml:trace contextRef="#ctx1" brushRef="#br0" timeOffset="186924.0853">17467 4743 203,'0'0'0,"30"-5"0,43-7 0,-73 12 5,0 0-5,97-12 6,14 0-6,-111 12 14,0 0-14,108-12 15,-8 0-15,-100 12 31,0 0-31,103-16 31,6 7-31,-109 9 28,0 0-28,108 0 29,-16 9-29,-92-9 20,0 0-20,86 12 20,-10-7-20,-76-5 14,0 0-14,62 7 15,-24-1-15,-38-6 13,0 0-13,30 6 14,-15-6-14,-15 0 12,0 0-12,0 0 12,-6-3-12,6 3 11,0 0-11,-26-3 11,-20 1-11,46 2 10,0 0-10,-62 0 10,-14 0-10,76 0 9,0 0-9,-88 0 10,-20 5-10,108-5 18,0 0-18,-118 7 18,-9 2-18,127-9 14,0 0-14,-138 15 15,-8 6-15,146-21 8,0 0-8,-162 21 9,-15 8-9,177-29 2,0 0-2,-189 31 3,-1-1-3,190-30 0,0 0 0,-180 26 1,21-6-1,159-20 0,0 0 0,-140 14 0,17 2 0,123-16 0,0 0 0,-106 12 0,20-3 0,86-9-1,0 0 1,-78 10 0,9-1 0,69-9-1,0 0 1,-49 5-1,22-3 1,27-2 0,0 0 0,-12 1 0,12-1 0,0 0 0,0 0 0,35-1 1,18-1-1,-53 2 3,0 0-3,69-5 4,14-7-4,-83 12 6,0 0-6,99-16 6,26-1-6,-125 17 9,0 0-9,136-25 9,17-7-9,-153 32 16,0 0-16,163-32 17,10-1-17,-173 33 10,0 0-10,185-31 10,7 7-10,-192 24 18,0 0-18,195-17 19,0 1-19,-195 16 21,0 0-21,203-8 21,0 4-21,-203 4 22,0 0-22,198-3 23,-2 1-23,-196 2 19,0 0-19,192 0 19,-8-4-19,-184 4 16,0 0-16,166-3 16,-18-2-16,-148 5 8,0 0-8,136-12 9,-9 0-9,-127 12 7,0 0-7,99-13 8,-27-2-8,-72 15 10,0 0-10,51-12 10,-21 5-10,-30 7 10,0 0-10,14-5 10,-3 1-10,-11 4 14,0 0-14,0-12 15,-11-12-15,11 24 18,0 0-18,-32-24 18,-24 3-18,56 21 18,0 0-18,-74-9 18,-20 6-18,94 3 16,0 0-16,-113 0 16,-14 0-16,127 0 14,0 0-14,-141 0 14,-12 8-14,153-8 12,0 0-12,-177 16 12,-31 8-12,208-24 9,0 0-9,-221 28 10,-8 10-10,229-38 6,0 0-6,-228 43 6,-3 2-6,231-45 2,0 0-2,-224 43 2,7-6-2,217-37 0,0 0 0,-207 34 0,12-2 0,195-32-1,0 0 1,-177 27 0,9-9 0,168-18-3,0 0 3,-137 19-3,26-7 3,111-12-3,0 0 3,-94 12-2,16 0 2,78-12-4,0 0 4,-67 5-3,20 2 3,47-7-4,0 0 4,-30 4-4,17-3 4,13-1-4,0 0 4,13 0-3,24 0 3,-37 0-4,0 0 4,51 0-3,16-1 3,-67 1-3,0 0 3,85-7-3,24-5 3,-109 12-3,0 0 3,124-20-2,8 3 2,-132 17-1,0 0 1,145-19 0,8 2 0,-153 17 0,0 0 0,175-24 0,14-4 0,-189 28 0,0 0 0,197-26 0,3 3 0,-200 23 0,0 0 0,203-20 0,2-1 0,-205 21 0,0 0 0,197-24 0,-3 5 0,-194 19-1,0 0 1,189-18-1,-11-2 1,-178 20-3,0 0 3,170-19-3,-11 3 3,-159 16-6,0 0 6,150-12-5,-7 3 5,-143 9-3,0 0 3,127-5-2,-29 5 2,-98 0-1,0 0 1,89 0 0,-13 0 0,-76 0-1,0 0 1,60-3 0,-23 3 0,-37 0 0,0 0 0,24 0 0,-10 0 0,-14 0 1,0 0-1,0 0 2,0 0-2,0 0 3,0 0-3,-24-7 4,-20 5-4,44 2 6,0 0-6,-64-4 6,-17 1-6,81 3 3,0 0-3,-95-3 4,-18 9-4,113-6 1,0 0-1,-131 6 2,-19 6-2,150-12 1,0 0-1,-169 19 2,-25 14-2,194-33-1,0 0 1,-216 39 0,-17 6 0,233-45-7,0 0 7,-236 45-7,-6 0 7,242-45-20,0 0 20,-242 40-19,-3-5 19,245-35-39,0 0 39,-238 29-38,8-10 38,230-19-36,0 0 36,-220 21-36,13-4 36,207-17-33,0 0 33,-190 13-32,13-7 32,177-6-29,0 0 29,-155 9-29,17-4 29,138-5-20,0 0 20,-114 7-20,16-3 20,98-4-12,0 0 12,-72 0-12,21 0 12,51 0-9,0 0 9,-35 0-8,15 0 8,20 0-3,0 0 3,0 0-2,32-7 2,-32 7 0,0 0 0,49-9 0,17-3 0,-66 12 0,0 0 0,88-12 1,25-4-1,-113 16 6,0 0-6,129-17 6,19 1-6,-148 16 11,0 0-11,166-20 12,19-1-12,-185 21 14,0 0-14,203-23 14,5 3-14,-208 20 13,0 0-13,223-16 14,6 7-14,-229 9 14,0 0-14,231-8 14,2-3-14,-233 11 14,0 0-14,231-10 15,-5 0-15,-226 10 14,0 0-14,226-13 15,-7 0-15,-219 13 13,0 0-13,224-19 14,2-9-14,-226 28 10,0 0-10,235-36 11,-2-13-11,3 1-671</inkml:trace>
  <inkml:trace contextRef="#ctx1" brushRef="#br0" timeOffset="191203.2207">18516 4735 359,'0'0'0,"62"-7"0,100-7 0,-162 14 8,0 0-8,194-19 8,11-2-8,-205 21 47,0 0-47,197-15 48,-17 6-48,-180 9 54,0 0-54,161-7 54,-23 5-54,-138 2 33,0 0-33,118 0 34,-21-3-34,-97 3 30,0 0-30,74 0 30,-32 0-30,-42 0 31,0 0-31,27 0 32,-13 0-32,-14 0 31,0 0-31,-9-4 32,-28-1-32,37 5 29,0 0-29,-58-3 29,-20-1-29,78 4 25,0 0-25,-95-3 25,-23 1-25,118 2 22,0 0-22,-129 0 22,-18 0-22,147 0 19,0 0-19,-155 5 20,-23 7-20,178-12 16,0 0-16,-201 25 16,-16 11-16,217-36 10,0 0-10,-226 36 11,-2 4-11,228-40 4,0 0-4,-235 36 4,4 1-4,231-37 1,0 0-1,-220 28 2,11-6-2,209-22-1,0 0 1,-197 19 0,8-3 0,189-16-7,0 0 7,-164 8-6,24-3 6,140-5-13,0 0 13,-118 4-12,17-1 12,101-3-14,0 0 14,-75 0-13,25 4 13,50-4-10,0 0 10,-32 2-9,15-2 9,17 0-8,0 0 8,0 0-7,32 12 7,-32-12-8,0 0 8,51 7-8,33-7 8,-84 0-7,0 0 7,108-6-7,17-4 7,-125 10-7,0 0 7,142-16-7,11-1 7,-153 17-7,0 0 7,168-19-7,12 2 7,-180 17-2,0 0 2,189-21-2,1-3 2,-190 24-2,0 0 2,178-23-1,-12 1 1,-166 22-1,0 0 1,141-16 0,-19 4 0,-122 12 0,0 0 0,97-9 0,-19-1 0,-78 10 0,0 0 0,58-9 0,-26 6 0,-32 3 0,0 0 0,14-2 0,-5-1 0,-9 3 0,0 0 0,-11-7 0,-24-2 0,35 9 0,0 0 0,-53-5 0,-16 2 0,69 3 0,0 0 0,-81 0 1,-21 3-1,102-3 1,0 0-1,-104 5 1,8 7-1,96-12 1,0 0-1,-95 9 2,0 1-2,95-10 2,0 0-2,-90 12 3,17-3-3,73-9 4,0 0-4,-53 12 5,20-3-5,33-9 4,0 0-4,-21 0 5,7 0-5,14 0 4,0 0-4,-9 0 4,9 0-4,0 0 4,0 0-4,9-12 5,17-9-5,-26 21 4,0 0-4,37-24 5,13 3-5,-50 21 2,0 0-2,58-19 3,7 2-3,-65 17 2,0 0-2,62-12 2,-7 12-2,-55 0 1,0 0-1,45 8 2,-6 1-2,-39-9 1,0 0-1,27 7 2,-6-2-2,-21-5 2,0 0-2,16 7 2,-7-5-2,-9-2 2,0 0-2,0 0 3,0 0-3,0 0 4,0 0-4,3 7 4,-3-7-4,0 0 4,0 0-4,0 0 4,0 0-4,0 0-702</inkml:trace>
  <inkml:trace contextRef="#ctx1" brushRef="#br0" timeOffset="246558.5285">19615 4036 158,'0'0'0,"0"0"0,-40 0 0,40 0 3,0 0-3,-36 0 4,-4 0-4,40 0 22,0 0-22,-41-4 23,1 4-23,40 0 37,0 0-37,-50-3 37,-5-2-37,55 5 30,0 0-30,-63-7 30,-2 1-30,65 6 21,0 0-21,-66-10 21,1 1-21,65 9 20,0 0-20,-65-17 21,-4-2-21,69 19 21,0 0-21,-74-21 21,-6-3-21,80 24 19,0 0-19,-79-21 20,5-3-20,74 24 14,0 0-14,-80-19 15,-4 2-15,84 17 12,0 0-12,-85-12 13,-5 8-13,90 4 8,0 0-8,-90-7 8,5 2-8,85 5 5,0 0-5,-91-9 5,-12-3-5,103 12 3,0 0-3,-99-12 4,8 0-4,91 12 8,0 0-8,-96-7 9,-3-2-9,99 9 18,0 0-18,-104-8 19,9 1-19,95 7 24,0 0-24,-97 0 25,0 0-25,97 0 26,0 0-26,-102 7 27,-4 17-27,106-24 23,0 0-23,-104 26 24,5 2-24,99-28 21,0 0-21,-103 33 22,-4 6-22,107-39 19,0 0-19,-104 40 19,12-7-19,92-33 18,0 0-18,-94 28 18,-3-4-18,97-24 13,0 0-13,-90 24 14,11-3-14,79-21 6,0 0-6,-73 19 6,8 2-6,65-21 2,0 0-2,-63 21 3,4 3-3,59-24 0,0 0 0,-58 27 0,5 10 0,53-37 0,0 0 0,-42 36 0,3 0 0,39-36-1,0 0 1,-25 40-1,4-7 1,21-33-1,0 0 1,-12 33-1,5-9 1,7-24-1,0 0 1,-9 19 0,4-1 0,5-18 0,0 0 0,-4 15 0,4 1 0,0-16 0,0 0 0,0 12 0,4 0 0,-4-12 0,0 0 0,7 17 1,5-1-1,-12-16 0,0 0 0,19 21 1,4-1-1,-23-20 0,0 0 0,25 23 1,12-2-1,-37-21-1,0 0 1,44 24 0,6 0 0,-50-24-2,0 0 2,49 21-2,2-2 2,-51-19-5,0 0 5,50 14-5,8-4 5,-58-10-3,0 0 3,63 5-3,10-1 3,-73-4-3,0 0 3,81 5-3,0 2 3,-81-7-3,0 0 3,87 9-3,-1-6 3,-86-3-3,0 0 3,95 0-2,13 3 2,-108-3-3,0 0 3,111 0-2,4-3 2,-115 3-2,0 0 2,116-9-2,8-3 2,-124 12-2,0 0 2,131-19-2,13-10 2,-144 29-1,0 0 1,143-28-1,0 4 1,-143 24-1,0 0 1,143-19-1,5 5 1,-148 14 0,0 0 0,145-19 0,5-2 0,-150 21 2,0 0-2,141-19 2,-8 7-2,-133 12 4,0 0-4,132-14 5,-5-1-5,-127 15 7,0 0-7,120-16 8,-16-1-8,-104 17 9,0 0-9,95-19 10,1-5-10,-96 24 8,0 0-8,88-30 9,-14 2-9,-74 28 7,0 0-7,65-31 7,-12 5-7,-53 26 8,0 0-8,41-27 8,-13 2-8,-28 25 9,0 0-9,21-24 10,-8 5-10,-13 19 13,0 0-13,12-17 13,0-7-13,-12 24 14,0 0-14,13-21 15,-10 2-15,-3 19 19,0 0-19,4-21 20,-1-3-20,-3 24 21,0 0-21,4-33 22,-4-3-22,0 36 22,0 0-22,0-44 23,0 3-23,0 41 21,0 0-21,0-47 21,-7-3-21,7 50 15,0 0-15,-7-49 16,1 22-16,6 27 19,0 0-19,-8-25 19,-8-2-19,16 27 20,0 0-20,-14-24 20,-1 6-20,15 18 19,0 0-19,-22-15 20,-10-1-20,32 16 21,0 0-21,-39-15 21,-3 6-21,42 9 19,0 0-19,-53-9 20,-7 1-20,60 8 12,0 0-12,-66-4 13,-8-3-13,74 7 8,0 0-8,-77-5 8,-10 2-8,87 3 5,0 0-5,-97-4 5,-11 8-5,108-4 2,0 0-2,-114 6 3,-17 7-3,131-13 2,0 0-2,-132 12 2,-6 5-2,138-17 1,0 0-1,-141 21 1,-14 1-1,155-22 1,0 0-1,-163 26 1,-4 2-1,167-28 1,0 0-1,-165 31 1,12 2-1,153-33 1,0 0-1,-152 36 2,4 4-2,148-40 1,0 0-1,-150 36 2,-5-3-2,155-33 2,0 0-2,-143 33 3,10-5-3,133-28 2,0 0-2,-123 28 2,-1 1-2,124-29 2,0 0-2,-107 33 2,11-2-2,96-31 1,0 0-1,-93 36 2,1 9-2,92-45 0,0 0 0,-85 45 1,8 2-1,77-47 0,0 0 0,-64 42 0,15-3 0,49-39-1,0 0 1,-41 33 0,6-5 0,35-28-2,0 0 2,-28 24-1,5-3 1,23-21-4,0 0 4,-16 21-3,11 6 3,5-27-4,0 0 4,0 32-3,1 6 3,-1-38-4,0 0 4,9 46-3,9 8 3,-18-54-4,0 0 4,24 61-4,6-4 4,-30-57-4,0 0 4,39 55-3,12-6 3,-51-49-3,0 0 3,64 36-3,17-7 3,-81-29-6,0 0 6,90 23-5,5-2 5,-95-21-5,0 0 5,112 13-5,9-2 5,-121-11-5,0 0 5,136 5-4,9-2 4,-145-3-9,0 0 9,157 0-8,14-3 8,-171 3-13,0 0 13,187-3-12,18-3 12,-205 6-13,0 0 13,210-5-12,12-2 12,-222 7-11,0 0 11,223-12-10,3-5 10,-226 17-8,0 0 8,224-24-8,-7-13 8,-217 37-9,0 0 9,206-50-9,-6-12 9,-200 62-6,0 0 6,192-73-6,-7-8 6,-185 81-4,0 0 4,163-76-4,-19 8 4,-144 68-2,0 0 2,129-62-2,-12-11 2,-117 73 0,0 0 0,102-67 0,-14 3 0,-88 64 0,0 0 0,81-58 0,-6 10 0,-75 48 1,0 0-1,67-42 2,-20 11-2,-47 31 3,0 0-3,37-27 4,-14 6-4,-23 21 5,0 0-5,13-24 5,-6-21-5,-7 45 4,0 0-4,-6-45 5,-13-2-5,19 47 5,0 0-5,-33-42 5,-17 3-5,50 39 5,0 0-5,-62-37 6,-12 13-6,74 24 5,0 0-5,-92-21 5,-26 6-5,118 15 4,0 0-4,-130-6 4,-20 6-4,150 0 1,0 0-1,-163 9 2,-22 8-2,185-17 0,0 0 0,-203 32 0,-9 7 0,212-39-1,0 0 1,-212 51 0,10 4 0,202-55-4,0 0 4,-196 52-3,2-4 3,194-48-8,0 0 8,-180 45-7,8 4 7,172-49-18,0 0 18,-153 57-18,20 7 18,-1-4-951</inkml:trace>
  <inkml:trace contextRef="#ctx1" brushRef="#br0" timeOffset="250489.7619">16103 4929 550,'0'0'0,"22"-4"0,18 4 0,-40 0 19,0 0-19,55-5 20,8 2-20,-63 3 39,0 0-39,78-7 40,19-2-40,-97 9 56,0 0-56,106-9 56,10-3-56,-116 12 41,0 0-41,124-12 41,14 9-41,-138 3 28,0 0-28,151-7 28,24 1-28,-175 6 23,0 0-23,198-12 24,10-8-24,-208 20 18,0 0-18,221-25 18,3-8-18,-224 33 16,0 0-16,227-34 17,1-4-17,-228 38 20,0 0-20,226-37 21,-6 3-21,-220 34 19,0 0-19,212-30 20,-14 6-20,-198 24 21,0 0-21,185-19 21,-21 5-21,-164 14 19,0 0-19,150-7 20,-10 2-20,-140 5 18,0 0-18,118-3 19,-24-1-19,-94 4 18,0 0-18,72-8 18,-16 4-18,-56 4 11,0 0-11,39-5 12,-18 5-12,-21 0 12,0 0-12,9-3 12,-9 3-12,0 0 7,0 0-7,-3-9 8,-29-2-8,32 11 6,0 0-6,-46-5 6,-16 2-6,62 3 8,0 0-8,-83 3 9,-23 1-9,106-4 15,0 0-15,-123 5 16,-8 2-16,131-7 14,0 0-14,-148 9 15,-18 3-15,166-12 14,0 0-14,-189 12 14,-15 0-14,204-12 12,0 0-12,-219 15 13,-16 6-13,235-21 11,0 0-11,-242 21 11,-5 0-11,247-21 8,0 0-8,-250 31 9,4 5-9,246-36 6,0 0-6,-240 37 6,7 2-6,233-39 3,0 0-3,-218 33 4,9 4-4,209-37 2,0 0-2,-187 27 3,13-1-3,174-26 1,0 0-1,-161 21 2,14-2-2,147-19 0,0 0 0,-128 12 1,24 0-1,104-12 0,0 0 0,-92 9 0,11-2 0,81-7 0,0 0 0,-71 2 1,11 5-1,60-7 0,0 0 0,-48 5 0,24-2 0,24-3-1,0 0 1,-13 0-1,13 0 1,0 0-3,0 0 3,9 7-2,26-3 2,-35-4-5,0 0 5,50 1-4,8 3 4,-58-4-6,0 0 6,69-4-5,12 1 5,-81 3-4,0 0 4,94-2-4,20-1 4,-114 3-6,0 0 6,127-4-5,16-1 5,-143 5-10,0 0 10,149-12-10,11 0 10,-160 12-9,0 0 9,171-12-9,11 1 9,-182 11-7,0 0 7,184-12-6,3-2 6,-187 14-5,0 0 5,192-15-5,-7-4 5,-185 19-8,0 0 8,182-18-7,-5-2 7,-177 20-10,0 0 10,174-19-9,-4 1 9,-170 18-13,0 0 13,178-19-13,-2 5 13,-176 14-16,0 0 16,180-15-16,4-6 16,-184 21-17,0 0 17,180-24-17,-5-4 17,-175 28-9,0 0 9,158-24-8,-15 5 8,-143 19-3,0 0 3,133-17-3,-10 1 3,-123 16-1,0 0 1,108-12-1,-22 0 1,-86 12 0,0 0 0,80-12 0,-15 3 0,-65 9 0,0 0 0,53-7 0,-16 2 0,-37 5 0,0 0 0,21-4 1,-7-1-1,-14 5 1,0 0-1,0 0 1,0 0-1,0 0 2,0 0-2,-26 0 2,-16 0-2,42 0 3,0 0-3,-62 0 3,-7 5-3,69-5 4,0 0-4,-90 7 4,-19 2-4,109-9 3,0 0-3,-122 3 4,-7 3-4,129-6 2,0 0-2,-138 8 3,-10 8-3,148-16 1,0 0-1,-159 15 2,-22 10-2,181-25 1,0 0-1,-189 24 1,-5 4-1,194-28 0,0 0 0,-191 29 1,11-5-1,180-24 0,0 0 0,-176 28 1,4-4-1,172-24 0,0 0 0,-173 28 0,0 6 0,173-34 0,0 0 0,-178 37 0,-5 1 0,-1 0-932</inkml:trace>
  <inkml:trace contextRef="#ctx1" brushRef="#br0" timeOffset="252546.9043">17086 4901 203,'0'0'0,"43"-7"0,68-7 0,-111 14 0,0 0 0,139-21 1,20-3-1,-159 24 5,0 0-5,164-24 5,4 1-5,-168 23 13,0 0-13,180-20 14,14-1-14,-194 21 22,0 0-22,198-21 23,-4 6-23,-194 15 16,0 0-16,189-16 16,-8 7-16,-181 9 11,0 0-11,177-12 11,-11-3-11,-166 15 39,0 0-39,164-16 39,0-1-39,-164 17 55,0 0-55,161-16 56,1-1-56,-162 17 41,0 0-41,155-19 42,-19-2-42,2 0-399</inkml:trace>
  <inkml:trace contextRef="#ctx1" brushRef="#br0" timeOffset="257189.3157">19215 14287 483,'0'0'0,"0"0"0,54-15 0,-54 15 15,0 0-15,55-14 15,7 2-15,-62 12 37,0 0-37,63-7 38,10-2-38,-73 9 35,0 0-35,81-3 35,5-1-35,-86 4 38,0 0-38,87 0 39,-3-1-39,-84 1 24,0 0-24,83-2 25,0 5-25,-83-3 17,0 0-17,82 6 17,-10-1-17,-72-5 14,0 0-14,60 2 14,-19 1-14,-41-3 15,0 0-15,28 0 16,-7 0-16,-21 0 19,0 0-19,9-3 20,-2 1-20,-7 2 19,0 0-19,0 0 19,-13-12-19,13 12 23,0 0-23,-21-5 23,-19 3-23,40 2 24,0 0-24,-51 0 24,-18 2-24,69-2 26,0 0-26,-76 3 27,-7 0-27,83-3 21,0 0-21,-87 4 22,-6-4-22,93 0 11,0 0-11,-97 3 12,-7 3-12,104-6 7,0 0-7,-103 5 7,6-2-7,97-3 4,0 0-4,-95 4 4,5-1-4,90-3 2,0 0-2,-81 0 2,14 4-2,67-4 4,0 0-4,-57 1 4,18-2-4,39 1 6,0 0-6,-26-2 6,10 4-6,16-2 8,0 0-8,-7 1 8,7-1-8,0 0 9,0 0-9,0 0 9,19 12-9,-19-12 7,0 0-7,36 9 8,17 1-8,-53-10 6,0 0-6,72 2 6,16-2-6,-88 0 5,0 0-5,99-2 5,9-3-5,-108 5 3,0 0-3,113-5 3,10 0-3,-123 5 3,0 0-3,131-7 4,6-3-4,-137 10 6,0 0-6,138-9 6,10 2-6,-148 7 8,0 0-8,150-9 8,4 6-8,-154 3 10,0 0-10,141 0 11,-12 0-11,-129 0 10,0 0-10,108 0 11,-15 0-11,-93 0 7,0 0-7,69 2 7,-27-1-7,-42-1 5,0 0-5,27 0 6,-15 0-6,-12 0 4,0 0-4,0 0 5,-12-7-5,12 7 4,0 0-4,-37-6 5,-25-1-5,62 7 4,0 0-4,-78-7 4,-10 3-4,88 4 4,0 0-4,-99 0 5,-21 4-5,120-4 6,0 0-6,-125 1 6,-4 3-6,129-4 3,0 0-3,-129 3 4,-5 4-4,134-7 2,0 0-2,-132 9 2,-2-4-2,134-5 0,0 0 0,-124 4 1,16 1-1,108-5 0,0 0 0,-91 7 0,20-4 0,71-3 0,0 0 0,-49 0 0,20 0 0,29 0 0,0 0 0,-14 0 0,14 0 0,0 0 0,0 0 0,0 0 0,36 9 0,-36-9-1,0 0 1,54 3 0,22-6 0,-76 3-1,0 0 1,101-5 0,8-2 0,-109 7 0,0 0 0,122-7 0,9-2 0,-131 9 0,0 0 0,130-9 0,-12 1 0,-118 8 0,0 0 0,117-12 0,-4 3 0,-113 9 1,0 0-1,97-3 2,-16-1-2,-81 4 6,0 0-6,60-2 7,-28 1-7,-32 1 11,0 0-11,17-2 12,-6 2-12,-11 0 16,0 0-16,0 0 16,-23 0-16,23 0 17,0 0-17,-48 2 17,-29 5-17,77-7 15,0 0-15,-88 5 16,-6 3-16,94-8 11,0 0-11,-95 11 12,5-6-12,90-5 9,0 0-9,-87 7 9,11 0-9,76-7 7,0 0-7,-60 7 7,25-2-7,35-5 4,0 0-4,-23 5 4,11-5-4,12 0 2,0 0-2,0 0 2,0 0-2,0 0 0,0 0 0,12 0 1,25 2-1,-37-2 0,0 0 0,53 3 0,16-3 0,-69 0 0,0 0 0,74-3 0,0-2 0,-74 5 0,0 0 0,81-7 0,6 0 0,-87 7 0,0 0 0,78-5 1,-10 5-1,-68 0 1,0 0-1,50 3 2,-20 1-2,-30-4 2,0 0-2,17 3 2,-8-3-2,-9 0 1,0 0-1,0 0 2,-26 12-2,26-12 0,0 0 0,-37 12 1,-16 4-1,53-16 0,0 0 0,-62 21 0,4 8 0,58-29 0,0 0 0,-55 35 0,6 6 0,49-41-4,0 0 4,-43 38-3,4-8 3,6-1-1184</inkml:trace>
  <inkml:trace contextRef="#ctx1" brushRef="#br0" timeOffset="261571.4129">20002 4238 259,'0'0'0,"0"0"0,-37-15 0,37 15 12,0 0-12,-46-13 13,-4 5-13,50 8 24,0 0-24,-63-9 24,-15 2-24,78 7 47,0 0-47,-85-5 48,-13-2-48,98 7 40,0 0-40,-110-3 40,-17-3-40,127 6 13,0 0-13,-134-12 13,-5-3-13,139 15 9,0 0-9,-142-16 9,-16-1-9,2 1-354</inkml:trace>
  <inkml:trace contextRef="#ctx1" brushRef="#br0" timeOffset="261779.3803">17475 3842 382,'0'0'0,"-48"0"0,-76-7 0,124 7 3,0 0-3,-162 3 4,-18 9-4,180-12 6,0 0-6,-185 25 7,-9 16-7,194-41 6,0 0-6,-200 52 7,-5 9-7,205-61 4,0 0-4,-204 64 4,3 8-4,201-72 2,0 0-2,-189 82 2,14 3-2,175-85-1,0 0 1,-159 84 0,18-7 0,141-77-6,0 0 6,-125 77-5,24 12 5,101-89-16,0 0 16,-81 84-15,21-11 15,60-73-24,0 0 24,-34 66-23,33-7 23,1-59-19,0 0 19,23 57-18,26-2 18,0 2-165</inkml:trace>
  <inkml:trace contextRef="#ctx1" brushRef="#br0" timeOffset="262034.5046">15089 5211 135,'0'0'0,"42"5"0,60 10 0,-102-15 0,0 0 0,152 9 1,37-5-1,-189-4 3,0 0-3,226-4 3,28-8-3,-254 12 6,0 0-6,275-21 6,22-6-6,-297 27 7,0 0-7,303-33 7,3-4-7,-306 37 6,0 0-6,314-39 7,5-5-7,-319 44 9,0 0-9,321-48 10,6-9-10,-327 57 11,0 0-11,314-66 11,-18-10-11,-296 76 6,0 0-6,274-76 7,-20 1-7,-254 75 6,0 0-6,231-72 7,-21-1-7,-210 73 6,0 0-6,186-88 7,-24-13-7,-162 101 6,0 0-6,127-93 7,-34 11-7,-93 82 8,0 0-8,62-83 8,-34 2-8,-28 81 10,0 0-10,4-78 10,-29 2-10,25 76 8,0 0-8,-63-61 9,-47 13-9,110 48 8,0 0-8,-143-33 8,-45 14-8,-3-2-198</inkml:trace>
  <inkml:trace contextRef="#ctx1" brushRef="#br0" timeOffset="263941.9544">19110 4768 91,'0'0'0,"52"-6"0,82-18 0,-134 24 7,0 0-7,153-31 8,-8-5-8,-145 36 76,0 0-76,124-33 77,-27 12-77,-97 21 59,0 0-59,79-19 60,-14 2-60,-65 17 45,0 0-45,48-12 46,-22 5-46,-26 7 28,0 0-28,15-9 29,-15 9-29,0 0 22,0 0-22,-9-9 23,-30 3-23,39 6 17,0 0-17,-55-6 17,-21 3-17,76 3 14,0 0-14,-95-4 14,-18 4-14,113 0 12,0 0-12,-127 0 12,-14 4-12,141-4 9,0 0-9,-155 5 10,-13 5-10,168-10 7,0 0-7,-185 18 8,-25 6-8,210-24 10,0 0-10,-219 36 10,-12 8-10,231-44 14,0 0-14,-232 50 15,8 5-15,224-55 16,0 0-16,-215 52 16,5-7-16,210-45 17,0 0-17,-199 36 17,10-8-17,189-28 19,0 0-19,-175 23 19,11-8-19,164-15 18,0 0-18,-143 16 18,28-4-18,115-12 10,0 0-10,-93 7 11,17-5-11,76-2 2,0 0-2,-57 0 3,27 3-3,30-3 0,0 0 0,-10 3 1,19 6-1,-9-9 0,0 0 0,28 9 0,30-2 0,-58-7 0,0 0 0,76 0 0,19-11 0,-95 11-1,0 0 1,113-12-1,18 2 1,-131 10-4,0 0 4,144-14-4,10 0 4,-154 14-8,0 0 8,171-21-7,13 2 7,-184 19-7,0 0 7,192-20-7,4-1 7,-196 21-6,0 0 6,198-23-5,-4-1 5,-194 24-3,0 0 3,189-24-2,-8-2 2,-181 26-1,0 0 1,177-26-1,-15 0 1,-162 26-1,0 0 1,150-28 0,-21-1 0,-129 29-2,0 0 2,104-23-1,-28 6 1,-76 17-3,0 0 3,60-12-2,-32 5 2,-28 7-2,0 0 2,7-5-1,-23-7 1,16 12-1,0 0 1,-44-9-1,-33 9 1,77 0 0,0 0 0,-106 9 0,-25 3 0,131-12 0,0 0 0,-150 15 0,-16 10 0,166-25 0,0 0 0,-189 29 0,-6-1 0,195-28 1,0 0-1,-200 29 1,4 2-1,196-31 2,0 0-2,-190 33 3,3 3-3,187-36 8,0 0-8,-177 37 9,15-1-9,162-36 13,0 0-13,-136 37 14,26-1-14,110-36 18,0 0-18,-77 28 18,22-8-18,55-20 7,0 0-7,-28 16 8,19-7-8,9-9 1,0 0-1,35 0 2,48-4-2,2 1-646</inkml:trace>
  <inkml:trace contextRef="#ctx1" brushRef="#br0" timeOffset="264499.4628">20129 4982 292,'0'0'0,"0"0"0,0 0 0,0 0-3,0 0 3,0 0-3,0 0 3,0 0-155</inkml:trace>
  <inkml:trace contextRef="#ctx1" brushRef="#br0" timeOffset="264636.1026">21299 4982 315,'0'0'0,"39"4"0,68-1 0,-107-3-11,0 0 11,124 9-11,-2 3 11,1 4-160</inkml:trace>
  <inkml:trace contextRef="#ctx1" brushRef="#br0" timeOffset="266032.4686">23185 6981 113,'0'0'0,"2"36"0,5 68 0,-7-104 1,0 0-1,5 127 1,-3 11-1,-2-138 2,0 0-2,0 135 3,0-2-3,0-133 6,0 0-6,-2 127 7,-3-11-7,5-116 9,0 0-9,-7 122 9,-4 15-9,11-137 9,0 0-9,-14 135 10,-3-7-10,17-128 8,0 0-8,-23 128 8,0 7-8,23-135 6,0 0-6,-23 133 7,-2-8-7,25-125 9,0 0-9,-25 121 10,1-12-10,24-109 11,0 0-11,-30 101 11,-6-17-11,36-84 10,0 0-10,-40 85 11,-6 9-11,46-94 4,0 0-4,-49 91 4,-1-9-4,50-82 1,0 0-1,-47 88 2,4 7-2,43-95 0,0 0 0,-40 101 1,1 8-1,39-109 7,0 0-7,-39 115 7,-5 19-7,44-134 20,0 0-20,-50 136 20,-1-2-20,51-134 27,0 0-27,-49 135 28,5 3-28,44-138 31,0 0-31,-36 128 32,8-27-32,28-101 29,0 0-29,-21 95 30,10-4-30,11-91 25,0 0-25,-12 85 25,3-9-25,9-76 19,0 0-19,-7 66 20,2-2-20,5-64 16,0 0-16,-5 66 16,-1 7-16,6-73 13,0 0-13,-5 71 14,-7-7-14,12-64 10,0 0-10,-15 57 10,-2-14-10,17-43 5,0 0-5,-18 36 6,-5-3-6,23-33 3,0 0-3,-23 26 3,6-7-3,17-19 2,0 0-2,-16 9 2,3 1-2,13-10 3,0 0-3,-14 7 4,5-5-4,9-2 12,0 0-12,0 0 12,0 0-12,0 0 21,0 0-21,0 0 22,-5 9-22,5-9 32,0 0-32,0 0 33,0 0-33,0 0 37,0 0-37,14-13 38,6-6-38,-20 19 30,0 0-30,23-22 31,-6-4-31,-17 26 30,0 0-30,14-33 31,-1-10-31,-13 43 31,0 0-31,12-54 31,-1-8-31,-11 62 40,0 0-40,10-64 40,1-4-40,-11 68 54,0 0-54,14-67 54,0 8-54,-14 59 49,0 0-49,14-59 49,-1-1-49,-13 60 42,0 0-42,10-66 43,3-7-43,-13 73 35,0 0-35,12-78 35,4 2-35,-16 76 28,0 0-28,21-85 28,2-20-28,-23 105 16,0 0-16,30-111 17,9 0-17,-39 111 8,0 0-8,46-121 9,10-12-9,-56 133 5,0 0-5,64-137 5,-4 2-5,-60 135 4,0 0-4,65-128 5,14-2-5,-79 130 2,0 0-2,80-128 2,-4-10-2,-76 138 3,0 0-3,65-135 3,-7 5-3,-58 130 2,0 0-2,50-135 3,-8-14-3,-42 149 1,0 0-1,39-154 2,-6-2-2,-33 156 0,0 0 0,25-147 1,-7 14-1,-18 133 0,0 0 0,12-142 1,-3-10-1,-9 152 0,0 0 0,7-149 1,-7 11-1,0 138 0,0 0 0,-4-130 1,-6 9-1,10 121 1,0 0-1,-16-121 1,-4-13-1,20 134 1,0 0-1,-19-128 1,0 16-1,19 112 0,0 0 0,-22-114 0,-2-16 0,24 130-1,0 0 1,-28-128 0,-2 7 0,30 121-1,0 0 1,-30-118 0,0-10 0,30 128 0,0 0 0,-36-118 0,-6 13 0,42 105 0,0 0 0,-48-103 0,-8-9 0,56 112 0,0 0 0,-58-104 0,-6 11 0,64 93 0,0 0 0,-67-97 0,-12-9 0,79 106 0,0 0 0,-89-97 1,-13 16-1,102 81 0,0 0 0,-111-73 0,-11-3 0,122 76 0,0 0 0,-129-73 0,-5 4 0,134 69-1,0 0 1,-148-64 0,-9 7 0,157 57-2,0 0 2,-159-48-1,14 3 1,145 45-3,0 0 3,-146-37-2,-3 6 2,149 31-3,0 0 3,-155-24-3,-4 3 3,159 21-4,0 0 4,-153-21-4,8 8 4,145 13-5,0 0 5,-139-13-5,8 5 5,131 8-6,0 0 6,-123-5-5,4 1 5,119 4-4,0 0 4,-106-5-4,15 1 4,91 4-5,0 0 5,-73-8-5,19 1 5,54 7-6,0 0 6,-36-5-5,13 3 5,23 2-3,0 0 3,-16-2-3,16 2 3,0 0-1,0 0 1,0 0-1,16-3 1,-16 3-1,0 0 1,29-4 0,16 3 0,-45 1-1,0 0 1,62-4-1,11 1 1,-73 3-2,0 0 2,81 0-2,-4 0 2,-77 0-5,0 0 5,87 0-5,10 0 5,-97 0-7,0 0 7,97 3-6,5 2 6,-102-5-10,0 0 10,97 11-10,8 1 10,-105-12-11,0 0 11,107 12-10,1-3 10,1-1-1088</inkml:trace>
  <inkml:trace contextRef="#ctx1" brushRef="#br0" timeOffset="266396.8104">20579 4001 606,'0'0'0,"0"0"0,0 0 0,0 0-3,0 0 3,24 23-3,-15-11 3,-9-12-1,0 0 1,2 17-1,-5 7 1,-5 0-389</inkml:trace>
  <inkml:trace contextRef="#ctx1" brushRef="#br0" timeOffset="266613.3249">19988 4525 483,'0'0'0,"-15"13"0,-38 23 0,53-36 0,0 0 0,-56 48 0,5 8 0,51-56 0,0 0 0,-43 60 0,12-6 0,31-54 0,0 0 0,-21 52 0,15-12 0,6-40 0,0 0 0,13 36 0,11-3 0,-24-33 0,0 0 0,41 29 1,14-1-1,-55-28 1,0 0-1,74 24 2,21 4-2,-95-28 7,0 0-7,113 33 7,9 15-7,-122-48 10,0 0-10,136 61 11,14 6-11,-150-67 13,0 0-13,166 95 13,1 30-13,4 0-351</inkml:trace>
  <inkml:trace contextRef="#ctx1" brushRef="#br0" timeOffset="268294.9322">19298 4823 158,'0'0'0,"26"-7"0,46-12 0,-72 19 3,0 0-3,87-26 4,5-10-4,-92 36 7,0 0-7,86-37 8,-8 1-8,-78 36 11,0 0-11,67-36 11,-11-1-11,-56 37 21,0 0-21,43-32 22,-19 9-22,-24 23 40,0 0-40,18-17 40,-6-4-40,-12 21 49,0 0-49,6-24 49,-6 0-49,0 24 54,0 0-54,-11-28 55,-5 0-55,16 28 56,0 0-56,-21-28 56,-4 8-56,25 20 42,0 0-42,-35-18 43,-6 6-43,41 12 32,0 0-32,-46-7 32,-6-1-32,52 8 23,0 0-23,-59-9 23,-1 2-23,60 7 14,0 0-14,-60-5 14,-1 5-14,61 0 2,0 0-2,-64-4 2,-5 4-2,69 0 1,0 0-1,-79-8 1,-4-3-1,83 11-1,0 0 1,-87-17 0,4-7 0,83 24-4,0 0 4,-88-21-4,-19 2 4,107 19-10,0 0 10,-113-17-10,3-2 10,110 19-20,0 0 20,-122-18-19,-13 12 19,135 6-46,0 0 46,-145-4-45,-3 8 45,-6-1-476</inkml:trace>
  <inkml:trace contextRef="#ctx1" brushRef="#br0" timeOffset="289357.8492">16603 4622 124,'0'0'0,"17"4"0,29 4 0,-46-8 13,0 0-13,73 13 14,22 2-14,-95-15 66,0 0-66,118 12 67,27-3-67,-145-9 103,0 0-103,189-4 103,51-4-103,-240 8 93,0 0-93,286-18 94,37-6-94,-323 24 65,0 0-65,349-27 66,23-1-66,-372 28 57,0 0-57,359-21 58,-15 6-58,0-3-633</inkml:trace>
  <inkml:trace contextRef="#ctx0" brushRef="#br0" timeOffset="301625.5206">20067 4390</inkml:trace>
  <inkml:trace contextRef="#ctx1" brushRef="#br0" timeOffset="292390.511">16695 5695 841,'0'0'0,"0"0"0,0 0 0,0 0 31,0 0-31,0 0 31,0 0-31,0 0 81,0 0-81,-18-3 81,18 3-81,0 0 65,0 0-65,-11 8 65,6-1-65,5-7 42,0 0-42,0 18 43,5 11-43,-5-29 31,0 0-31,6 43 31,4 13-31,-10-56 22,0 0-22,16 71 22,2 20-22,-18-91 24,0 0-24,16 97 24,-1-8-24,-15-89 28,0 0-28,9 77 29,2-13-29,-11-64 30,0 0-30,12 49 31,2-13-31,-14-36 28,0 0-28,9 25 29,-4-20-29,-5-5 30,0 0-30,18-18 30,17-34-30,-35 52 28,0 0-28,46-65 28,4-11-28,-50 76 24,0 0-24,49-85 24,-3-16-24,-46 101 28,0 0-28,37-93 29,-7 20-29,-30 73 27,0 0-27,18-53 28,-8 27-28,-10 26 19,0 0-19,4-12 20,-4 12-20,0 0 14,0 0-14,-18 6 14,4 22-14,14-28 7,0 0-7,-9 42 7,13 17-7,1-2-1415</inkml:trace>
  <inkml:trace contextRef="#ctx1" brushRef="#br0" timeOffset="292631.8716">17517 5695 1132,'0'0'0,"0"0"0,0 0 0,0 0 27,0 0-27,3-7 28,-3 7-28,0 0 47,0 0-47,-7 12 48,0 13-48,7-25 29,0 0-29,-12 31 29,0 14-29,12-45 19,0 0-19,-13 60 19,1 22-19,12-82 13,0 0-13,-12 85 14,-3-1-14,15-84 11,0 0-11,-10 76 12,6-18-12,4-58 9,0 0-9,-3 39 9,6-13-9,-3 2-1025</inkml:trace>
  <inkml:trace contextRef="#ctx1" brushRef="#br0" timeOffset="293697.2823">17755 5901 740,'0'0'0,"0"0"0,11-12 0,-11 12 26,0 0-26,5-7 26,-5 7-26,0 0 45,0 0-45,7-8 45,-7 8-45,0 0 65,0 0-65,0 0 65,9 5-65,-9-5 46,0 0-46,9 7 46,1 5-46,-10-12 33,0 0-33,14 14 34,6 8-34,-20-22 27,0 0-27,19 21 27,-6-6-27,-13-15 20,0 0-20,10 9 20,1-5-20,-11-4 22,0 0-22,17-11 23,10-13-23,-27 24 28,0 0-28,26-29 28,-8 1-28,-18 28 27,0 0-27,11-30 27,-4-6-27,-7 36 29,0 0-29,0-43 29,-4-2-29,4 45 30,0 0-30,-10-45 31,-12 0-31,22 45 25,0 0-25,-26-31 26,-1 10-26,27 21 20,0 0-20,-30-4 21,-5 17-21,35-13 14,0 0-14,-37 29 15,2 21-15,35-50 10,0 0-10,-30 57 11,7 6-11,23-63 8,0 0-8,-12 71 8,10 13-8,2-84 8,0 0-8,9 78 9,8-5-9,-17-73 8,0 0-8,32 60 9,3-20-9,-35-40 8,0 0-8,41 28 9,-1-11-9,-40-17 8,0 0-8,43 7 9,-1-14-9,-42 7 8,0 0-8,39-21 8,-5-6-8,-34 27 8,0 0-8,28-42 8,-5-10-8,-23 52 5,0 0-5,21-55 6,-5-2-6,-16 57 5,0 0-5,10-45 6,-3 15-6,-7 30 6,0 0-6,6-15 6,-3 4-6,-3 11 7,0 0-7,0 0 8,0 0-8,0 0 8,0 0-8,-9 2 8,-3 19-8,12-21 8,0 0-8,-9 33 8,4 12-8,5-45 5,0 0-5,0 48 6,2 1-6,-2-49 2,0 0-2,9 43 3,1-14-3,-10-29 1,0 0-1,16 25 2,2-13-2,-18-12 0,0 0 0,23 3 0,7-10 0,-30 7 0,0 0 0,37-14 0,5-10 0,-42 24 0,0 0 0,42-34 0,-3-11 0,-39 45 0,0 0 0,30-49 0,-3 1 0,-27 48 0,0 0 0,16-37 0,-6 17 0,-10 20 0,0 0 0,5-16 1,-5 4-1,0 12 2,0 0-2,0-9 2,0 9-2,0 0 4,0 0-4,0-7 5,0 7-5,0 0 5,0 0-5,-12 12 6,9 14-6,3-26 6,0 0-6,1 42 7,8 6-7,-9-48 4,0 0-4,16 49 5,7-1-5,-23-48 2,0 0-2,30 40 2,-2-10-2,-28-30 1,0 0-1,34 15 1,5-11-1,-39-4 1,0 0-1,40-13 1,4-11-1,-44 24 1,0 0-1,41-40 1,-13-20-1,-28 60 0,0 0 0,23-64 1,-7-2-1,-16 66 1,0 0-1,5-71 2,-17-2-2,12 73 3,0 0-3,-23-71 4,-11-1-4,34 72 5,0 0-5,-38-61 5,0 23-5,38 38 4,0 0-4,-30-8 4,6 30-4,24-22 3,0 0-3,-9 36 4,18 6-4,0-2-1433</inkml:trace>
  <inkml:trace contextRef="#ctx1" brushRef="#br0" timeOffset="294463.096">18897 5257 987,'0'0'0,"7"0"0,11 0 0,-18 0 52,0 0-52,19 7 53,-1 12-53,-18-19 35,0 0-35,10 37 36,-4 20-36,-6-57 42,0 0-42,1 78 42,-1 29-42,0-107 26,0 0-26,-1 121 26,-3 5-26,4-126 22,0 0-22,-3 130 23,1 7-23,2-137 20,0 0-20,0 118 21,3-34-21,-3-84 19,0 0-19,6 64 19,-3-27-19,-3-37 18,0 0-18,0 17 18,0-10-18,0-7 17,0 0-17,5-12 17,10-28-17,-15 40 17,0 0-17,10-53 17,2-8-17,-12 61 21,0 0-21,15-68 21,11-22-21,-26 90 22,0 0-22,28-84 22,8 16-22,-36 68 23,0 0-23,35-50 23,-3 22-23,-32 28 21,0 0-21,33-12 22,1 12-22,-34 0 17,0 0-17,30 12 18,-2 13-18,-28-25 14,0 0-14,21 41 15,-5 20-15,-16-61 4,0 0-4,9 60 5,-4 1-5,-5-61 2,0 0-2,-3 55 2,-4-10-2,7-45 1,0 0-1,-13 36 2,-3-8-2,16-28 1,0 0-1,-16 17 1,-8-10-1,24-7 2,0 0-2,-21 2 2,1-4-2,20 2 2,0 0-2,-16-12 3,-1-7-3,17 19 3,0 0-3,-11-27 4,13-15-4,-2 42 4,0 0-4,12-55 5,8-15-5,-20 70 5,0 0-5,30-69 5,8 9-5,-38 60 7,0 0-7,43-49 7,-3 8-7,-40 41 5,0 0-5,37-28 5,-10 7-5,-27 21 4,0 0-4,25-12 4,6 9-4,-31 3 2,0 0-2,32 1 3,-5 13-3,-27-14 2,0 0-2,19 24 2,-8 18-2,-11-42 1,0 0-1,1 52 1,-6 21-1,5-73 1,0 0-1,-7 72 1,0-6-1,7-66 1,0 0-1,-4 52 1,3-11-1,1-41 0,0 0 0,-2 28 1,2-16-1,0-12 0,0 0 0,0 0 1,0 7-1,0-7 0,0 0 0,5-7 1,11-14-1,-4 2-1342</inkml:trace>
  <inkml:trace contextRef="#ctx1" brushRef="#br0" timeOffset="294630.6595">19748 5377 1244,'0'0'0,"0"0"0,0 0 0,0 0 16,0 0-16,-9 2 17,-5 8-17,14-10 24,0 0-24,-18 21 24,-1 3-24,19-24 11,0 0-11,-13 36 12,4 8-12,9-44 2,0 0-2,-5 53 2,10 8-2,1-4-954</inkml:trace>
  <inkml:trace contextRef="#ctx1" brushRef="#br0" timeOffset="294927.4186">19889 5555 975,'0'0'0,"-2"-12"0,-3-17 0,5 29 12,0 0-12,-7-32 13,1 8-13,6 24 24,0 0-24,-3-21 24,-1 2-24,4 19 45,0 0-45,-2-12 45,-3 7-45,5 5 38,0 0-38,0 0 38,-2 9-38,2-9 38,0 0-38,-1 29 38,-10 27-38,11-56 36,0 0-36,-12 67 37,-6 23-37,18-90 29,0 0-29,-18 88 29,-1 2-29,19-90 24,0 0-24,-18 94 25,-3 6-25,21-100 24,0 0-24,-14 88 24,9-27-24,5-61 16,0 0-16,0 36 17,0-18-17,0-18 5,0 0-5,12 0 5,16-18-5,-28 18 0,0 0 0,34-40 0,5-25 0,-39 65-6,0 0 6,35-76-5,4-2 5,0-2-1103</inkml:trace>
  <inkml:trace contextRef="#ctx1" brushRef="#br0" timeOffset="295079.4061">20129 5413 1177,'0'0'0,"7"-10"0,3-16 0,-10 26 13,0 0-13,13-24 14,-4 12-14,-9 12 36,0 0-36,0 0 36,-20 15-36,20-15 44,0 0-44,-19 35 44,-6 24-44,25-59 24,0 0-24,-30 81 25,2 31-25,28-112 20,0 0-20,-32 125 20,-7 19-20,39-144 20,0 0-20,-42 140 21,-2-4-21,44-136 6,0 0-6,-43 134 6,5 8-6,-1 0-1070</inkml:trace>
  <inkml:trace contextRef="#ctx1" brushRef="#br0" timeOffset="295515.4579">20282 5610 953,'0'0'0,"4"-6"0,5-15 0,-9 21 40,0 0-40,7-23 41,-4 11-41,-3 12 73,0 0-73,0 0 73,2-5-73,-2 5 58,0 0-58,-7 24 59,-12 40-59,19-64 32,0 0-32,-32 85 33,-9 8-33,41-93 22,0 0-22,-46 110 22,2 19-22,44-129 25,0 0-25,-32 128 26,13-13-26,19-115 25,0 0-25,-2 100 25,16-19-25,-14-81 16,0 0-16,27 61 16,8-20-16,-35-41 8,0 0-8,44 19 9,4-22-9,0 0-1107</inkml:trace>
  <inkml:trace contextRef="#ctx1" brushRef="#br0" timeOffset="295724.8965">20663 5910 1031,'0'0'0,"6"-16"0,3-20 0,-9 36 27,0 0-27,8-36 28,-9 15-28,1 21 27,0 0-27,-9-16 28,-5 1-28,14 15 20,0 0-20,-21-2 20,-6 16-20,27-14 21,0 0-21,-25 27 22,6 10-22,19-37 25,0 0-25,-12 48 25,6 16-25,6-64 25,0 0-25,-1 78 26,6 7-26,-5-85 26,0 0-26,-4 93 27,-10 11-27,14-104 25,0 0-25,-30 114 26,-16 8-26,46-122 20,0 0-20,-60 121 20,-10-9-20,-1 2-1042</inkml:trace>
  <inkml:trace contextRef="#ctx1" brushRef="#br0" timeOffset="296745.4018">18945 17314 1323,'0'0'0,"0"0"0,0 0 0,0 0 78,0 0-78,0 0 78,21 4-78,-21-4 142,0 0-142,2 48 142,-2 53-142,0-101 76,0 0-76,-2 128 76,-4 19-76,6-147 35,0 0-35,-8 159 35,-5 16-35,13-175 20,0 0-20,-10 169 21,3-20-21,7-149 11,0 0-11,-6 123 12,3-24-12,3-99 7,0 0-7,-2 71 7,2-30-7,0-41 4,0 0-4,5 12 4,4-26-4,2 1-1494</inkml:trace>
  <inkml:trace contextRef="#ctx1" brushRef="#br0" timeOffset="297059.9643">18840 17335 1423,'0'0'0,"15"-2"0,18 1 0,-33 1 44,0 0-44,46 0 44,9 6-44,-55-6 36,0 0-36,58 16 36,9 10-36,-67-26 24,0 0-24,69 38 25,-11 14-25,-58-52 14,0 0-14,49 62 14,-15 2-14,-34-64 9,0 0-9,21 59 10,-12-14-10,-9-45 12,0 0-12,-7 42 12,-12 4-12,19-46 13,0 0-13,-29 45 14,-6-8-14,35-37 14,0 0-14,-37 29 15,2-6-15,35-23 13,0 0-13,-30 15 14,10-10-14,20-5 12,0 0-12,-14-3 12,9-11-12,5 14 5,0 0-5,2-15 6,6 1-6,1 0-1306</inkml:trace>
  <inkml:trace contextRef="#ctx1" brushRef="#br0" timeOffset="297900.063">19310 17906 1228,'26'-2'0,"-26"2"15,0 0-15,66-8 15,4-6-15,-70 14 4,0 0-4,67-19 5,-16-5-5,-51 24 2,0 0-2,39-25 3,-16 3-3,-23 22 7,0 0-7,2-24 8,-16-4-8,14 28 11,0 0-11,-23-28 12,-7 6-12,30 22 16,0 0-16,-34-19 17,3 5-17,31 14 38,0 0-38,-36-5 38,5 10-38,31-5 44,0 0-44,-32 15 44,2 11-44,30-26 41,0 0-41,-25 33 41,6 11-41,19-44 35,0 0-35,-11 46 36,11 4-36,0-50 28,0 0-28,11 45 28,5-10-28,-16-35 21,0 0-21,21 30 21,11-10-21,-32-20 21,0 0-21,33 11 21,6-13-21,-39 2 19,0 0-19,40-17 19,3-18-19,-43 35 16,0 0-16,44-42 16,-2-4-16,-42 46 20,0 0-20,39-47 20,-11 4-20,-28 43 19,0 0-19,22-37 19,-10 8-19,-12 29 18,0 0-18,5-21 19,-14 9-19,9 12 17,0 0-17,-12-5 18,-6 10-18,18-5 15,0 0-15,-16 11 15,1 2-15,15-13 11,0 0-11,-16 21 12,-2 14-12,18-35 12,0 0-12,-12 34 12,12-4-12,0-30 11,0 0-11,10 29 11,10 2-11,-20-31 10,0 0-10,28 26 10,7-12-10,-35-14 8,0 0-8,37 2 8,-3-13-8,-34 11 6,0 0-6,28-20 7,-3-8-7,-25 28 2,0 0-2,23-29 3,-2-1-3,-21 30 0,0 0 0,16-26 1,-7 5-1,-9 21 0,0 0 0,7-19 0,-6 4 0,-1 15 0,0 0 0,0-12 0,0 5 0,0 7 0,0 0 0,0 0 0,0 0 0,0 0 0,0 0 0,0 0 0,0 0 0,0 0 0,0 0 0,7 8 1,2 25-1,-9-33 1,0 0-1,16 40 1,2 0-1,-18-40 1,0 0-1,25 40 2,6 3-2,-31-43 4,0 0-4,34 36 4,-2-11-4,-32-25 6,0 0-6,33 12 7,6-11-7,-39-1 8,0 0-8,39-10 9,-6-16-9,-33 26 9,0 0-9,30-31 10,-12-5-10,-18 36 11,0 0-11,14-38 11,-3-1-11,-11 39 10,0 0-10,7-34 11,-2 6-11,-5 28 10,0 0-10,0-22 10,-7 8-10,7 14 9,0 0-9,-7-7 10,7 7-10,0 0 9,0 0-9,-9 0 9,6 7-9,3-7 10,0 0-10,-9 29 11,-7 27-11,16-56 8,0 0-8,-12 77 9,-1 24-9,13-101 8,0 0-8,-9 112 8,4 3-8,5-115 9,0 0-9,-2 116 10,6-4-10,-4-112 11,0 0-11,3 107 11,-4-5-2,-8-6 0,-12-3-2,-13-13 1,-15-20-3,-87 23-5</inkml:trace>
  <inkml:trace contextRef="#ctx1" brushRef="#br0" timeOffset="298741.6014">20635 17397 1267,'0'0'0,"0"-7"0,0-10 0,0 17 11,0 0-11,-2-17 12,-1 5-12,3 12 26,0 0-26,0 0 27,-7-4-27,7 4 77,0 0-77,-7 19 77,-6 21-77,13-40 69,0 0-69,-12 61 69,2 20-69,10-81 55,0 0-55,-9 95 56,7 4-56,2-99 47,0 0-47,0 105 47,2 4-47,-2-109 40,0 0-40,7 96 40,3-31-40,-10-65 30,0 0-30,11 45 30,-4-15-30,-7-30 25,0 0-25,12 14 25,8-9-25,-20-5 21,0 0-21,26-12 22,2-26-22,-28 38 17,0 0-17,30-56 17,-1-20-17,-29 76 16,0 0-16,30-78 17,3 7-17,-33 71 14,0 0-14,36-59 14,-1 16-14,-35 43 10,0 0-10,32-29 11,-8 13-11,-24 16 5,0 0-5,25-5 6,-6 10-6,-19-5 1,0 0-1,23 23 1,4 20-1,-27-43 0,0 0 0,21 59 0,-3 19 0,-18-78-1,0 0 1,8 77-1,-9-7 1,1-70-10,0 0 10,-14 55-9,-13-12 9,27-43-30,0 0 30,-37 30-29,-7-9 29,44-21-48,0 0 48,-42 10-47,-3-10 47,45 0-48,0 0 48,-35-12-47,10-11 47,25 23-33,0 0 33,-17-33-33,10-15 33,7 48-16,0 0 16,0-55-15,9-6 15,-9 61-6,0 0 6,17-57-6,8 8 6,-25 49-2,0 0 2,33-41-1,8 6 1,-41 35 0,0 0 0,48-26 0,8 9 0,-56 17 0,0 0 0,55-10 0,-2 6 0,-53 4 0,0 0 0,46 2 0,-13 3 0,-33-5 0,0 0 0,32 14 1,3 10-1,-35-24 1,0 0-1,34 37 1,-11 13-1,-23-50 3,0 0-3,9 55 3,-8 9-3,-1-64 8,0 0-8,-1 55 8,-8-15-8,9-40 18,0 0-18,-9 28 19,4-11-19,5-17 24,0 0-24,-2 7 25,2-7-25,0 0 23,0 0-23,7-33 24,16-22-24,-23 55 24,0 0-24,26-66 24,-6-1-24,1-3-1460</inkml:trace>
  <inkml:trace contextRef="#ctx1" brushRef="#br0" timeOffset="298895.1908">21311 17411 1558,'0'0'0,"0"0"0,-10 9 0,10-9 0,0 0 0,-9 10 0,5 4 0,4-14-5,0 0 5,0 17-4,0 9 4,0-26-16,0 0 16,9 26-16,2-3 16,-11-23-40,0 0 40,10 17-39,-3-7 39,0 1-1019</inkml:trace>
  <inkml:trace contextRef="#ctx1" brushRef="#br0" timeOffset="299146.6592">21671 17472 1591,'0'0'0,"0"0"0,-2 19 0,2-19-1,0 0 1,-7 26-1,-5 12 1,12-38 0,0 0 0,-14 48 0,-2 9 0,16-57 30,0 0-30,-19 63 31,-6 8-31,25-71 53,0 0-53,-20 77 54,5 8-54,15-85 61,0 0-61,-9 78 62,0-22-62,9-56 46,0 0-46,0 50 46,0 3-46,0-53 23,0 0-23,9 38 24,5-29-24,0 0-1455</inkml:trace>
  <inkml:trace contextRef="#ctx1" brushRef="#br0" timeOffset="299341.7897">21812 17328 1233,'0'0'0,"0"-7"0,0-10 0,0 17 98,0 0-98,-3-16 98,-6 11-98,9 5 124,0 0-124,-11 9 125,-10 17-125,21-26 116,0 0-116,-19 43 117,-4 23-117,23-66 54,0 0-54,-18 78 55,2 12-55,16-90 28,0 0-28,-12 97 29,1 3-29,11-100 14,0 0-14,-1 102 15,1-9-15,0-93 6,0 0-6,8 83 7,5-15-7,1-2-1530</inkml:trace>
  <inkml:trace contextRef="#ctx1" brushRef="#br0" timeOffset="299704.8243">21952 17299 1390,'0'0'0,"0"0"0,0 0 0,0 0 14,0 0-14,1 12 14,-11 21-14,10-33 67,0 0-67,-14 62 67,-4 37-67,18-99 60,0 0-60,-16 117 60,11 15-60,5-132 48,0 0-48,12 135 49,13-5-49,-25-130 34,0 0-34,41 121 35,15-19-35,-56-102 25,0 0-25,60 88 25,4-12-25,-64-76 11,0 0-11,74 56 12,7-20-12,-81-36-2,0 0 2,79 10-1,1-29 1,-1 0-1371</inkml:trace>
  <inkml:trace contextRef="#ctx1" brushRef="#br0" timeOffset="299912.2639">22622 17257 1289,'0'0'0,"0"0"0,-16 0 0,16 0-2,0 0 2,-12 4-2,7 4 2,5-8-11,0 0 11,-7 30-11,5 30 11,2-60 17,0 0-17,-4 83 17,8 23-17,-4-106 71,0 0-71,0 124 71,0 17-71,0-141 94,0 0-94,-9 142 95,-12-4-95,21-138 81,0 0-81,-46 135 81,-35 3-81,81-138 56,0 0-56,-94 127 57,-10-18-57,0-2-1368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1T04:09:07.4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4520 2052 942,'0'0'0,"0"0"0,0 0 95,0 0-95,0-27 95,-6 18-95,6 9 161,0 0-161,-12-12 162,-8-7-162,20 19 124,0 0-124,-26-16 125,-11 8-125,37 8 70,0 0-70,-41 7 70,-13 22-70,54-29 41,0 0-41,-59 49 41,5 23-41,54-72 27,0 0-27,-50 85 28,10 0-28,40-85 27,0 0-27,-30 97 27,10 15-27,20-112 22,0 0-22,-3 106 23,8-18-23,-5-88 23,0 0-23,21 81 23,6-4-23,-27-77 18,0 0-18,40 69 19,15-21-19,-55-48 15,0 0-15,67 31 16,16-19-16,-83-12 15,0 0-15,81-12 16,-5-19-16,-76 31 21,0 0-21,78-45 22,12-15-22,-90 60 18,0 0-18,86-68 18,-5-10-18,-81 78 3,0 0-3,73-91 3,-3-3-3,-1 1-1673</inkml:trace>
  <inkml:trace contextRef="#ctx0" brushRef="#br0" timeOffset="600.8833">5120 2046 1367,'0'0'0,"0"0"0,-15 0 0,15 0 8,0 0-8,-15 3 9,4 9-9,11-12 10,0 0-10,-9 21 10,4 22-10,5-43 84,0 0-84,-7 54 84,1 1-84,6-55 71,0 0-71,-5 66 72,2 7-72,3-73 62,0 0-62,0 84 63,3 5-63,-3-89 51,0 0-51,5 78 52,-1-11-52,-4-67 45,0 0-45,0 57 46,5-14-46,-5-43 39,0 0-39,4 37 39,-4-11-39,0-26 36,0 0-36,0 19 36,0-11-36,0-8 31,0 0-31,0 0 31,2-8-31,-2 8 43,0 0-43,0-24 43,-2-16-43,2 40 48,0 0-48,-7-61 49,1-29-49,6 90 42,0 0-42,-5-97 43,10-12-43,-5 109 45,0 0-45,6-109 46,1 2-46,-7 107 31,0 0-31,14-99 31,4 11-31,-18 88 20,0 0-20,19-69 21,-1 17-21,-18 52 20,0 0-20,26-33 20,9 9-20,-35 24 14,0 0-14,43-12 15,1 12-15,-44 0 10,0 0-10,46 8 11,0 13-11,-46-21 8,0 0-8,35 36 8,-17 16-8,-18-52 3,0 0-3,5 64 3,-5 14-3,0-78 1,0 0-1,-5 76 1,-10-12-1,15-64-1,0 0 1,-17 57-1,-10-12 1,27-45-2,0 0 2,-37 44-1,-12 1 1,49-45-3,0 0 3,-55 45-2,2-5 2,53-40-3,0 0 3,-44 36-2,4 0 2,40-36-11,0 0 11,-34 30-11,11-6 11,23-24-10,0 0 10,-18 22-10,6-4 10,12-18-11,0 0 11,4 19-10,6-5 10,-10-14-9,0 0 9,27 12-8,13 0 8,-40-12-7,0 0 7,58 10-7,15 2 7,-73-12-5,0 0 5,81 12-4,-3 1 4,-78-13-5,0 0 5,70 8-4,-6-4 4,-64-4-1,0 0 1,60 8-1,7 4 1,-67-12-3,0 0 3,0 0-1958</inkml:trace>
  <inkml:trace contextRef="#ctx0" brushRef="#br0" timeOffset="1559.7231">6388 1859 807,'0'0'0,"0"0"0,-38-16 0,38 16 47,0 0-47,-11-12 48,25-4-48,-14 16 133,0 0-133,14-12 134,-28 7-134,14 5 101,0 0-101,-28 0 102,-7 5-102,35-5 90,0 0-90,-46 19 91,-13 11-91,59-30 51,0 0-51,-63 45 51,-4 19-51,67-64 39,0 0-39,-50 79 40,19 3-40,31-82 38,0 0-38,-14 81 39,10-14-39,4-67 58,0 0-58,12 66 58,22 2-58,-34-68 57,0 0-57,49 69 58,18 0-58,-67-69 54,0 0-54,76 61 55,5-13-55,-81-48 45,0 0-45,82 33 46,-1-10-46,-81-23 42,0 0-42,69 17 43,-11-8-43,-58-9 24,0 0-24,0 0-1704</inkml:trace>
  <inkml:trace contextRef="#ctx0" brushRef="#br0" timeOffset="2281.0463">3928 3399 774,'0'0'0,"-33"8"0,33-8 89,0 0-89,-27 7 90,13-7-90,14 0 149,0 0-149,-9 0 150,1 0-150,8 0 111,0 0-111,-9 0 111,0 4-111,9-4 76,0 0-76,0 0 77,-9 5-77,9-5 49,0 0-49,0 0 49,0 0-49,0 0 35,0 0-35,0 0 35,12 7-35,-12-7 29,0 0-29,29 0 30,24 0-30,-53 0 26,0 0-26,63-3 27,11-6-27,-74 9 33,0 0-33,90-12 34,32-7-34,-122 19 36,0 0-36,139-18 37,19-6-37,-158 24 62,0 0-62,185-22 63,25 1-63,-210 21 53,0 0-53,224-14 54,7 4-54,-231 10 51,0 0-51,226-6 52,3 3-52,-229 3 44,0 0-44,235-3 44,14 3-44,-249 0 44,0 0-44,226 0 45,-32-2-45,-194 2 39,0 0-39,173 0 40,-23 5-40,-150-5 36,0 0-36,125 0 36,-29 0-36,-96 0 31,0 0-31,75 0 32,-20 0-32,-55 0 19,0 0-19,41 3 19,-20-1-19,-21-2 13,0 0-13,14 2 14,-9-2-14,-5 0 9,0 0-9,0 0 10,18 12-10,-18-12 7,0 0-7,0 0-2088</inkml:trace>
  <inkml:trace contextRef="#ctx0" brushRef="#br0" timeOffset="3558.3464">9556 1776 942,'0'0'0,"0"0"0,-9-18 0,9 18 68,0 0-68,-5-12 69,-4 3-69,9 9 123,0 0-123,-14 2 123,-12 9-123,26-11 78,0 0-78,-32 17 79,-9 2-79,41-19 51,0 0-51,-46 33 51,-7 7-51,53-40 37,0 0-37,-54 60 38,8 18-38,46-78 36,0 0-36,-34 85 37,24 0-37,10-85 31,0 0-31,0 79 32,17-10-32,-17-69 34,0 0-34,32 65 34,23 0-34,-55-65 31,0 0-31,60 56 31,2-15-31,-62-41 31,0 0-31,67 21 31,5-21-31,-72 0 26,0 0-26,74-21 26,11-24-26,-85 45 6,0 0-6,76-45 7,-22-2-7,5 2-1479</inkml:trace>
  <inkml:trace contextRef="#ctx0" brushRef="#br0" timeOffset="4787.9205">10366 1225 1720,'-10'28'0,"10"-28"33,0 0-33,-18 78 33,6 22-33,12-100 22,0 0-22,-11 113 22,-7 13-22,18-126 6,0 0-6,-23 137 6,-7 1-6,30-138 14,0 0-14,-19 128 14,10-26-14,9-102 20,0 0-20,28 95 20,52-10-20,-80-85 23,0 0-23,46 85 23,-69-12-23,23-73 27,0 0-27,-23 60 28,37-18-28,-14-42 38,0 0-38,26 19 38,6-19-38,-32 0 42,0 0-42,46-19 43,23-17-43,-69 36 39,0 0-39,74-49 40,-2-17-40,-72 66 18,0 0-18,69-71 19,-2 2-19,-67 69 19,0 0-19,66-69 19,-10-12-19,-56 81 26,0 0-26,48-73 26,-10 14-26,-38 59 23,0 0-23,32-45 24,-19 21-24,-13 24 17,0 0-17,7-16 18,-4 8-18,-3 8 13,0 0-13,-17-13 13,-21-2-13,38 15 11,0 0-11,-38-5 11,6 20-11,32-15 8,0 0-8,-25 33 8,2 21-8,23-54 0,0 0 0,-24 64 0,-5 5 0,29-69-1,0 0 1,-21 64 0,14-12 0,7-52-1,0 0 1,0 45-1,9-9 1,-9-36-2,0 0 2,16 32-1,1-12 1,-17-20-1,0 0 1,27 5-1,8-13 1,-35 8 0,0 0 0,37-21 0,7-12 0,-44 33 0,0 0 0,48-34 0,8-5 0,-56 39 1,0 0-1,43-39 1,-22 8-1,-21 31 3,0 0-3,4-26 4,-6 1-4,2 25 8,0 0-8,-6-15 9,3 3-9,3 12 6,0 0-6,-7-9 6,-16 6-6,23 3 3,0 0-3,-18 8 3,2 16-3,16-24 1,0 0-1,-8 32 2,2 4-2,6-36 0,0 0 0,4 33 1,10 0-1,-14-33 0,0 0 0,28 33 0,13-2 0,-41-31-2,0 0 2,44 20-1,-7-4 1,-37-16-6,0 0 6,39 4-5,10-15 5,-49 11-6,0 0 6,55-21-5,3-8 5,-58 29-6,0 0 6,55-40-5,-4-8 5,-51 48-2,0 0 2,44-64-1,-12-14 1,-32 78 0,0 0 0,28-73 0,7 18 0,-35 55 1,0 0-1,29-40 2,-17 19-2,-12 21 4,0 0-4,4-12 4,-13 0-4,9 12 3,0 0-3,-9-4 4,0 8-4,9-4 2,0 0-2,9 12 3,17 9-3,-26-21 1,0 0-1,41 36 2,5 13-2,-46-49 0,0 0 0,49 58 1,1 3-1,-50-61 0,0 0 0,42 61 0,-12-11 0,-30-50-2,0 0 2,18 46-1,-11-4 1,-7-42-4,0 0 4,-7 36-3,-15-8 3,22-28-5,0 0 5,-40 24-5,-24-8 5,64-16-6,0 0 6,-61 9-5,24-6 5,37-3-5,0 0 5,-20-3-5,11-1 5,9 4-1,0 0 1,4-17 0,10-11 0,-14 28 0,0 0 0,19-36 0,3-4 0,-22 40 1,0 0-1,45-54 2,45-22-2,-90 76 4,0 0-4,106-85 4,5 1-4,-111 84 3,0 0-3,113-77 4,-7 20-4,-106 57 2,0 0-2,90-45 3,-26 11-3,-64 34 2,0 0-2,42-25 2,-19 12-2,-23 13 2,0 0-2,0-11 2,-30 3-2,30 8 2,0 0-2,-40-6 2,-17 18-2,57-12 2,0 0-2,-56 18 2,4 9-2,52-27 1,0 0-1,-45 28 1,18 2-1,27-30 1,0 0-1,-18 31 1,18 2-1,0-33 0,0 0 0,18 39 0,5 12 0,-23-51 0,0 0 0,41 58 0,10 3 0,-51-61 0,0 0 0,54 61 0,-4-11 0,-50-50 0,0 0 0,44 52 0,-18-4 0,-26-48-1,0 0 1,15 56 0,-24 1 0,9-57 0,0 0 0,-27 53 0,-24-1 0,51-52 0,0 0 0,-72 40 0,-18-7 0,90-33 0,0 0 0,-85 19 0,13-19 0,-1 0-1854</inkml:trace>
  <inkml:trace contextRef="#ctx0" brushRef="#br0" timeOffset="14399.4793">29339 1452 1412,'0'0'0,"0"0"0,-16-5 0,16 5 28,0 0-28,-12-4 29,12 4-29,0 0 57,0 0-57,-6-5 57,6 5-57,0 0 17,0 0-17,0 0-1140</inkml:trace>
  <inkml:trace contextRef="#ctx0" brushRef="#br0" timeOffset="20640.3091">14674 1173 1671,'0'0'0,"0"0"19,0 0-19,-12 52 20,-3 4-20,15-56 53,0 0-53,-14 60 54,2 6-54,12-66 59,0 0-59,-5 81 59,-1 14-59,6-95 33,0 0-33,-1 94 33,1-9-33,0-85 22,0 0-22,0 81 23,-2-5-23,2-76 24,0 0-24,-5 73 24,-10-11-24,15-62 25,0 0-25,-12 47 26,0-21-26,12-26 22,0 0-22,-7 10 23,7-10-23,0 0 34,0 0-34,-7-27 34,12-46-34,-5 73 31,0 0-31,12-94 31,11-18-31,-23 112 29,0 0-29,32-128 29,12-4-29,-44 132 18,0 0-18,51-136 18,20 2-18,-71 134 11,0 0-11,60-112 11,-23 31-11,-37 81 5,0 0-5,40-61 6,12 16-6,-52 45 2,0 0-2,56-28 2,2 16-2,-58 12 1,0 0-1,73 9 1,18 22-1,-91-31 0,0 0 0,50 57 0,-80 28 0,30-85 0,0 0 0,-53 90 0,-7 2 0,60-92 0,0 0 0,-58 88 0,8-7 0,50-81 0,0 0 0,-49 73 0,8-13 0,41-60 0,0 0 0,-47 49 1,-8-16-1,55-33 2,0 0-2,-51 17 2,1-10-2,50-7 4,0 0-4,-38 0 5,13-3-5,25 3 5,0 0-5,-18-4 5,-1 4-5,19 0 5,0 0-5,0 0 6,28 12-6,-28-12 5,0 0-5,41 11 5,13 2-5,-54-13 4,0 0-4,62 19 4,2-1-4,-64-18 3,0 0-3,65 15 4,14-6-4,-79-9 6,0 0-6,89 7 6,16-7-6,-105 0 9,0 0-9,99 0 10,-19-4-10,-80 4 12,0 0-12,70-5 12,3-2-12,-73 7 3,0 0-3,63-5 3,-22-7-3,-41 12 2,0 0-2,42-22 3,9-8-3,-51 30 2,0 0-2,43-31 3,-24 5-3,-19 26 0,0 0 0,4-28 0,-10-5 0,6 33-5,0 0 5,-3-31-4,6 14 4,-3 17-12,0 0 12,-3-16-11,-11 8 11,14 8-16,0 0 16,-18 5-15,0 11 15,18-16-17,0 0 17,-10 24-16,-3 12 16,13-36-15,0 0 15,4 40-14,22-2 14,-26-38-15,0 0 15,23 31-14,-31-3 14,8-28-10,0 0 10,-9 17-10,12-5 10,-3-12-6,0 0 6,23 4-6,14-13 6,-37 9-4,0 0 4,53-22-3,11-11 3,-64 33 0,0 0 0,63-49 0,-6-8 0,-57 57 0,0 0 0,47-57 0,-13 9 0,-34 48 1,0 0-1,21-40 1,-17 12-1,-4 28 5,0 0-5,-15-24 6,-20 0-6,35 24 11,0 0-11,-53-13 12,-19 17-12,72-4 9,0 0-9,-72 21 10,3 15-10,69-36 5,0 0-5,-57 52 6,15 17-6,42-69 1,0 0-1,-23 69 2,23 2-2,0-71 1,0 0-1,11 61 1,4-16-1,-15-45 0,0 0 0,27 36 1,12-8-1,-39-28 1,0 0-1,61 9 1,26-13-1,-87 4 1,0 0-1,93-15 2,-3-11-2,-90 26 4,0 0-4,83-40 4,-7-21-4,-76 61 7,0 0-7,73-72 8,3-13-8,-76 85 13,0 0-13,68-88 14,-13 6-14,-55 82 12,0 0-12,28-78 12,-29 7-12,1 71 10,0 0-10,-13-57 10,8 24-10,5 33 5,0 0-5,0-19 5,0 11-5,0 8 1,0 0-1,0 0 2,-4 24-2,4-24 0,0 0 0,-3 36 0,1 13 0,2-49-2,0 0 2,2 55-1,14-1 1,-16-54-6,0 0 6,28 60-6,18 4 6,-46-64-11,0 0 11,51 66-11,0-2 11,-51-64-12,0 0 12,34 61-11,-18-9 11,-16-52-12,0 0 12,-4 45-11,-10-9 11,14-36-9,0 0 9,-21 28-9,3-4 9,18-24-7,0 0 7,-25 14-7,-6-7 7,31-7-6,0 0 6,-37-4-5,7-4 5,30 8-5,0 0 5,-22-16-4,14 0 4,8 16-6,0 0 6,15-29-6,30-35 6,-45 64-7,0 0 7,68-78-6,15-7 6,-83 85-6,0 0 6,96-79-5,2 13 5,-98 66-4,0 0 4,85-56-4,-23 11 4,-62 45-3,0 0 3,53-36-3,0 8 3,-53 28-3,0 0 3,46-17-2,-7 10 2,-39 7-3,0 0 3,33 7-3,-6 14 3,-27-21-3,0 0 3,15 36-2,-15 9 2,0-45-2,0 0 2,-12 68-1,-16 25 1,28-93-1,0 0 1,-32 102-1,-1 7 1,33-109-1,0 0 1,-32 116 0,4 21 0,28-137-1,0 0 1,-29 130 0,5-18 0,24-112 0,0 0 0,-11 109 1,20 6-1,-9-115 3,0 0-3,10 103 3,3-21-3,-13-82 6,0 0-6,12 64 7,13-16-7,-25-48-19,0 0 19,0 0-1716</inkml:trace>
  <inkml:trace contextRef="#ctx0" brushRef="#br0" timeOffset="20897.6254">17379 1270 1451,'50'7'0,"-50"-7"91,0 0-91,83 24 91,-2 16-91,-81-40 46,0 0-46,60 49 47,-16 11-47,-44-60 18,0 0-18,21 75 18,-23 13-18,2-88 12,0 0-12,-19 88 13,-13-15-13,32-73 8,0 0-8,-44 57 9,2-21-9,42-36 2,0 0-2,-41 25 3,0-17-3,41-8 0,0 0 0,-28 4 1,16-4-1,12 0-1,0 0 1,5-12-1,23-9 1,2 2-1296</inkml:trace>
  <inkml:trace contextRef="#ctx0" brushRef="#br0" timeOffset="21017.7018">17918 1725 1222,'0'0'0,"0"0"0,-18 2 0,18-2 21,0 0-21,-27 7 22,-4-4-22,31-3 47,0 0-47,-30 9 48,10 7-48,20-16 30,0 0-30,0 0-983</inkml:trace>
  <inkml:trace contextRef="#ctx0" brushRef="#br0" timeOffset="21707.1141">18989 1416 1211,'0'0'0,"0"0"0,-48-54 0,48 54 43,0 0-43,-23-55 44,21-23-44,2 78 72,0 0-72,14-76 72,22 18-72,-36 58 52,0 0-52,67-45 53,48 6-53,-115 39 42,0 0-42,134-33 43,10 5-43,-144 28 32,0 0-32,145-15 33,5 15-33,-150 0 24,0 0-24,139 12 24,-17 8-24,-122-20 14,0 0-14,94 35 15,-25 13-15,-69-48 9,0 0-9,10 63 9,-68 25-9,58-88 2,0 0-2,-83 93 3,-2-1-3,85-92 0,0 0 0,-107 90 0,-40 7 0,147-97-1,0 0 1,-150 85-1,13-21 1,137-64 0,0 0 0,-113 48 0,33-15 0,80-33 2,0 0-2,-62 21 3,13-9-3,49-12 5,0 0-5,-18 7 6,43-10-6,-25 3 9,0 0-9,60-18 9,27-25-9,-87 43 11,0 0-11,107-64 12,6-23-12,-113 87 11,0 0-11,118-100 11,-3-9-11,-115 109 4,0 0-4,90-109 4,-28 0-4,-62 109 1,0 0-1,35-93 2,-24 32-2,-11 61 1,0 0-1,-14-45 2,-22 17-2,36 28 0,0 0 0,-47-12 1,-6 21-1,53-9 0,0 0 0,-44 33 0,7 38 0,37-71 2,0 0-2,-23 93 2,10 25-2,13-118 2,0 0-2,9 130 2,21 27-2,-30-157 1,0 0-1,46 161 2,3 5-2,-49-166 1,0 0-1,52 152 2,0-22-2,-52-130 0,0 0 0,0 0-1368</inkml:trace>
  <inkml:trace contextRef="#ctx0" brushRef="#br0" timeOffset="22473.0794">21883 595 1292,'0'0'0,"0"0"197,0 0-197,-46 0 197,-7 19-197,53-19 131,0 0-131,-51 51 131,3 37-131,48-88 59,0 0-59,-44 104 59,4 10-59,40-114 42,0 0-42,-32 121 42,9-5-42,23-116 27,0 0-27,-4 111 28,20-11-28,-16-100 15,0 0-15,30 94 16,18-18-16,-48-76 16,0 0-16,67 57 17,28-24-17,-95-33 15,0 0-15,101 7 16,6-28-16,-107 21 15,0 0-15,106-40 16,9-17-16,-115 57 22,0 0-22,109-68 23,-19-1-23,-90 69 23,0 0-23,66-81 24,-29-7-24,-37 88 22,0 0-22,16-78 22,-22 22-22,6 56 18,0 0-18,-28-29 18,-21 13-18,49 16 13,0 0-13,-58 4 13,-8 20-13,66-24 8,0 0-8,-62 45 9,13 12-9,49-57 3,0 0-3,-35 64 3,14-7-3,21-57 0,0 0 0,-2 56 1,14-6-1,-12-50 0,0 0 0,34 48 0,19 1 0,-53-49-1,0 0 1,65 36 0,7-15 0,-72-21-1,0 0 1,73 3-1,-8-17 1,-65 14-2,0 0 2,56-31-1,-10-8 1,-46 39-2,0 0 2,34-42-2,-20-1 2,-14 43-2,0 0 2,-5-54-2,-22-19 2,27 73-1,0 0 1,-37-69-1,-12 10 1,49 59-1,0 0 1,-51-41-1,3 13 1,48 28-1,0 0 1,-37-17-1,16 10 1,21 7-1,0 0 1,0 0-1,17 9 1,-17-9-11,0 0 11,32 15-11,17 4 11,-49-19-26,0 0 26,0 0-1803</inkml:trace>
  <inkml:trace contextRef="#ctx0" brushRef="#br0" timeOffset="22714.4448">23254 384 1688,'0'0'0,"0"0"81,0 0-81,-40 49 81,4 13-81,36-62 41,0 0-41,-32 92 42,-1 29-42,33-121 3,0 0-3,-30 133 3,3 5-3,27-138 11,0 0-11,-15 137 12,6-12-12,9-125 12,0 0-12,0 112 12,9-13-12,-9-99 17,0 0-17,10 88 18,11-19-18,-21-69 21,0 0-21,29 45 22,15-29-22,-44-16 18,0 0-18,0 0-1502</inkml:trace>
  <inkml:trace contextRef="#ctx0" brushRef="#br0" timeOffset="22922.9155">23425 514 1623,'9'0'0,"-9"0"80,0 0-80,14 33 81,-10 24-81,-4-57 62,0 0-62,-7 76 62,-7 28-62,14-104 29,0 0-29,-6 109 29,19 9-29,-13-118 22,0 0-22,16 114 22,-4 2-22,-12-116 17,0 0-17,10 121 17,1 9-17,-11-130 14,0 0-14,0 0-1484</inkml:trace>
  <inkml:trace contextRef="#ctx0" brushRef="#br0" timeOffset="24427.5138">24156 995 1605,'0'0'0,"0"0"94,0 0-94,-14-17 95,-16 22-95,30-5 66,0 0-66,-43 19 67,-13 17-67,56-36 26,0 0-26,-58 54 26,3 15-26,55-69 22,0 0-22,-51 80 23,5-4-23,46-76 19,0 0-19,-32 66 20,18-6-20,14-60 20,0 0-20,-7 57 20,2-8-20,5-49 17,0 0-17,5 40 17,16-11-17,-21-29 14,0 0-14,34 12 15,12-17-15,-46 5 18,0 0-18,53-21 19,-2-15-19,-51 36 20,0 0-20,49-43 20,4-2-20,-53 45 17,0 0-17,44-45 18,-10 13-18,-34 32 19,0 0-19,23-25 19,-11 5-19,-12 20 14,0 0-14,-4-17 14,-11-5-14,15 22 12,0 0-12,-20-14 13,-1 16-13,21-2 8,0 0-8,-18 12 8,10 12-8,8-24 4,0 0-4,0 22 4,8-1-4,-8-21 1,0 0-1,18 24 2,12-3-2,-30-21 0,0 0 0,41 21 1,8-2-1,-49-19 0,0 0 0,56 9 0,3-13 0,-59 4-1,0 0 1,63-12-1,6-17 1,-69 29-3,0 0 3,72-45-2,8-26 2,-80 71-4,0 0 4,76-94-4,-7-23 4,-69 117-11,0 0 11,67-137-10,1-17 10,-68 154-24,0 0 24,60-158-23,-15 25 23,-45 133-32,0 0 32,26-100-31,-12 30 0,-14 22 1,-12 20 1,-9 28 0,-8 37 4,-2 18 1,-3 26 7,4 20 0,4 20 17,26-121-8,0 0 8,-22 123-7,8-11 7,14-112-3,0 0 3,-12 113-2,0-8 2,12-105 0,0 0 0,-11 97 0,9-17 0,2-80 3,0 0-3,2 57 3,2-21-3,-4-36 9,0 0-9,7 21 9,3-9-9,-10-12 19,0 0-19,27-5 19,13-18-19,-40 23 25,0 0-25,57-32 25,12-20-25,-69 52 25,0 0-25,70-63 26,1-8-26,-71 71 26,0 0-26,63-62 26,-8 19-26,-55 43 28,0 0-28,46-30 28,-7 11-28,-39 19 17,0 0-17,37-12 17,7 4-17,-44 8 11,0 0-11,40 3 11,-10 14-11,-30-17 4,0 0-4,20 28 4,-15 17-4,-5-45 3,0 0-3,-9 55 3,-24 8-3,33-63 1,0 0-1,-43 59 2,-6-11-2,49-48 0,0 0 0,-49 36 0,5-10 0,44-26-1,0 0 1,-43 12 0,-3-8 0,46-4-2,0 0 2,-40 0-2,13-5 2,27 5-5,0 0 5,-14-7-4,11 2 4,3 5-4,0 0 4,17-19-3,27-21 3,-44 40-3,0 0 3,60-50-3,16-14 3,-76 64-3,0 0 3,94-61-2,19 13 2,-113 48-3,0 0 3,118-44-2,9 6 2,-127 38-3,0 0 3,118-27-3,-7 7 3,-111 20-6,0 0 6,83-13-5,-35 6 5,-48 7-7,0 0 7,23-5-6,-23 5 6,0 0-9,0 0 9,-11-7-8,-22 10 8,33-3-11,0 0 11,-48 9-10,-10 3 10,58-12-9,0 0 9,-64 15-8,1 6 8,63-21-9,0 0 9,-51 24-8,19 1 8,32-25-10,0 0 10,-23 31-10,7 7 10,16-38-7,0 0 7,-9 43-7,8 6 7,1-49-5,0 0 5,7 45-4,5-9 4,-12-36-4,0 0 4,18 33-3,5-9 3,-23-24-2,0 0 2,26 19-1,2-10 1,-28-9 0,0 0 0,28 3 0,1-6 0,-29 3 0,0 0 0,28-12 0,-2-9 0,-26 21 1,0 0-1,23-37 2,2-30-2,-25 67 3,0 0-3,28-73 4,1 8-4,-29 65 7,0 0-7,35-58 8,7 3-8,-42 55 11,0 0-11,35-41 12,-15 16-12,-20 25 12,0 0-12,21-15 12,18-1-12,-39 16 11,0 0-11,46-5 12,1 17-12,-47-12 6,0 0-6,50 24 7,-4 14-7,-46-38 3,0 0-3,33 52 4,-13 16-4,-20-68 2,0 0-2,8 72 2,-9 6-2,1-78 1,0 0-1,-7 70 1,-4-15-1,11-55 0,0 0 0,-14 45 1,0-9-1,14-36 0,0 0 0,-13 25 0,3-10 0,10-15 0,0 0 0,-9 4 1,0-11-1,9 7 0,0 0 0,-9-16 1,2-8-1,7 24 1,0 0-1,-3-37 1,5-16-1,-2 53 1,0 0-1,19-61 2,27-11-2,-46 72 3,0 0-3,53-77 3,-6 12-3,-47 65 7,0 0-7,55-59 8,19 14-8,-74 45 11,0 0-11,83-36 12,-2 15-12,-81 21 10,0 0-10,75-4 11,-19 16-11,-56-12 7,0 0-7,58 21 8,13 7-8,-71-28 5,0 0-5,72 36 6,-8 4-6,-64-40 3,0 0-3,58 40 4,-7-4-4,-1 0-1746</inkml:trace>
  <inkml:trace contextRef="#ctx0" brushRef="#br0" timeOffset="25010.2521">27527 1101 1448,'-9'-9'0,"9"9"63,0 0-63,-16-36 63,4 3-63,12 33 31,0 0-31,-15-28 31,-4 7-31,19 21 22,0 0-22,-26-15 23,-10 15-23,36 0 32,0 0-32,-46 7 33,-10 13-33,56-20 36,0 0-36,-60 30 36,-2 6-36,62-36 36,0 0-36,-51 43 36,14 9-36,37-52 29,0 0-29,-25 51 30,16-5-30,9-46 24,0 0-24,0 38 25,11-10-25,-11-28 28,0 0-28,12 21 29,-1-11-29,-11-10 27,0 0-27,25 2 27,20-7-27,-45 5 19,0 0-19,59-9 20,1-7-20,-60 16 22,0 0-22,51-19 23,-16-1-23,-35 20 25,0 0-25,23-12 25,-12 3-25,-11 9 24,0 0-24,0 0 25,5-7-25,-5 7 16,0 0-16,0 0 16,4-12-16,-4 12 6,0 0-6,0 0 6,10-5-6,-10 5 1,0 0-1,9 3 2,3 6-2,-12-9 0,0 0 0,20 15 1,8 6-1,-28-21 0,0 0 0,37 21 0,16-6 0,-53-15-1,0 0 1,71 13-1,20-5 1,-91-8 0,0 0 0,99-3 0,-4-9 0,-95 12 0,0 0 0,101-33 1,23-24-1,-124 57 2,0 0-2,120-73 2,-11-7-2,-109 80 0,0 0 0,93-93 1,-8-28-1,-85 121 0,0 0 0,55-109 0,-39 15 0,-16 94-3,0 0 3,-9-81-2,-19 5 2,28 76-15,0 0 15,-39-64-15,-5 22 15,44 42-29,0 0 29,-51-15-28,-6 23 28,57-8-33,0 0 33,-56 32-33,6 18 33,50-50-32,0 0 32,-39 71-31,11 22 31,28-93-24,0 0 24,-17 102-23,8 11 23,9-113-15,0 0 15,-6 112-14,1 2 14,5-114-6,0 0 6,-2 108-6,-1-15 6,3-93-3,0 0 3,-13 81-3,-11-4 3,24-77-3,0 0 3,0 0-1460</inkml:trace>
  <inkml:trace contextRef="#ctx0" brushRef="#br0" timeOffset="25340.3741">27874 1099 1520,'74'-19'0,"-74"19"95,0 0-95,106-24 96,25 3-96,-131 21 45,0 0-45,137-24 46,5 3-46,-142 21 13,0 0-13,128-19 14,-22 14-14,-106 5 10,0 0-10,80-7 10,-31 7-10,-49 0 3,0 0-3,30 3 4,-14 6-4,-16-9 0,0 0 0,0 12 0,-12 7 0,12-19-1,0 0 1,-21 24 0,-8 0 0,29-24-2,0 0 2,-26 33-1,5 9 1,21-42-2,0 0 2,-14 47-1,6 3 1,8-50 0,0 0 0,0 43 0,4-3 0,-4-40 4,0 0-4,7 33 4,2-13-4,-9-20 16,0 0-16,10 16 17,3-7-17,-13-9 23,0 0-23,14 8 23,2 3-23,-16-11 28,0 0-28,0 0-1413</inkml:trace>
  <inkml:trace contextRef="#ctx0" brushRef="#br0" timeOffset="25489.981">28972 853 1632,'25'4'0,"-25"-4"44,0 0-44,70 13 44,4 19-44,-74-32 13,0 0-13,0 0-1240</inkml:trace>
  <inkml:trace contextRef="#ctx0" brushRef="#br0" timeOffset="26135.1874">29542 1035 1493,'-16'-9'0,"16"9"-26,0 0 26,-53-27-25,-3 6 25,56 21-95,0 0 95,-50-7-94,11 14 94,39-7-13,0 0 13,-31 12-13,4 12 13,27-24-1,0 0 1,-21 30 0,2 13 0,19-43 4,0 0-4,-15 45 4,8 12-4,7-57 17,0 0-17,0 55 17,4-5-17,-4-50 23,0 0-23,7 40 24,4-7-24,-11-33 30,0 0-30,14 24 30,0-8-30,-14-16 29,0 0-29,16 12 29,-2-8-29,-14-4 27,0 0-27,14-4 28,4 1-28,-18 3 23,0 0-23,17-9 24,-4 4-24,-13 5 21,0 0-21,17-23 21,13-22-21,-30 45 17,0 0-17,32-57 17,-7-10-17,-25 67 9,0 0-9,17-63 10,-3 8-10,-14 55 4,0 0-4,23-52 5,13 2-5,-36 50 1,0 0-1,37-40 2,-7 9-2,-30 31 0,0 0 0,35-17 1,16 8-1,-51 9 0,0 0 0,48 2 0,-15 17 0,-33-19 0,0 0 0,36 24 0,15 12 0,-51-36 0,0 0 0,40 45 0,-22 4 0,-18-49-1,0 0 1,2 55-1,-11 7 1,9-62-3,0 0 3,-16 64-3,-7-8 3,23-56-6,0 0 6,-30 41-6,-7-4 6,37-37-5,0 0 5,-35 27-5,8-6 5,27-21-2,0 0 2,-17 12-2,6-8 2,11-4-1,0 0 1,0 0 0,-3-7 0,3 7 1,0 0-1,1-9 1,1 4-1,-2 5 8,0 0-8,20-19 9,22-21-9,-42 40 17,0 0-17,65-48 17,18-1-17,-83 49 32,0 0-32,88-48 33,1 6-33,-89 42 37,0 0-37,90-31 38,-6 17-38,-84 14 30,0 0-30,78 0 31,1 14-31,-79-14 23,0 0-23,71 35 24,-15 15-24,-56-50 14,0 0-14,43 55 14,-11-1-14,-32-54 10,0 0-10,23 52 10,-9 3-10,-14-55 7,0 0-7,5 57 8,-9 13-8,4-70 7,0 0-7,-12 64 7,-11-14-7,23-50 5,0 0-5,0 0-1434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4T02:23:04.43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82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0-10-14T02:27:11.621"/>
    </inkml:context>
  </inkml:definitions>
  <inkml:trace contextRef="#ctx0" brushRef="#br0">5896 4486 595,'0'0'0,"0"0"0,0 0 0,0 0 21,0 0-21,25-2 22,-25 2-22,0 0 77,0 0-77,9-4 77,-9 4-77,0 0 97,0 0-97,0 0 98,0 0-98,0 0 75,0 0-75,0 0 76,8 0-76,-8 0 51,0 0-51,0 0 51,0 0-51,0 0 42,0 0-42,7 6 43,-1 1-43,-6-7 37,0 0-37,0 8 37,0-1-37,0-7 34,0 0-34,0 12 34,2 6-34,-2-18 36,0 0-36,3 20 36,-3 8-36,0-28 34,0 0-34,4 31 35,1 14-35,-5-45 28,0 0-28,9 49 28,-6 2-28,-3-51 24,0 0-24,2 51 24,-4-5-24,2-46 18,0 0-18,0 45 19,-3 0-19,3-45 15,0 0-15,-4 49 16,-1 5-16,5-54 11,0 0-11,-5 64 11,5 12-11,0-76 13,0 0-13,0 72 14,1-2-14,-1-70 10,0 0-10,0 76 11,-1 12-11,1-88 8,0 0-8,-4 97 9,4-4-9,0-93 9,0 0-9,0 97 10,-3 4-10,3-101 10,0 0-10,-2 105 11,4 8-11,-2-113 12,0 0-12,0 117 12,-2 8-12,2-125 11,0 0-11,0 126 12,0-1-12,0-125 9,0 0-9,0 130 9,0 19-9,0-149 10,0 0-10,0 145 10,-6-3-10,6-142 11,0 0-11,0 140 12,6 2-12,-6-142 11,0 0-11,5 149 11,-1 17-11,-4-166 10,0 0-10,5 166 11,0 0-11,-5-166 9,0 0-9,7 161 10,2-3-10,-9-158 9,0 0-9,7 159 10,0 9-10,-7-168 9,0 0-9,9 174 9,0 12-9,-9-186 10,0 0-10,10 185 10,5-4-10,-15-181 11,0 0-11,15 182 12,5-7-12,-20-175 11,0 0-11,21 170 11,2-8-11,-23-162 10,0 0-10,25 168 11,-1 5-11,-24-173 10,0 0-10,20 178 10,1 6-10,-21-184 9,0 0-9,14 182 10,0 3-10,-14-185 9,0 0-9,11 181 9,-2-4-9,-9-177 8,0 0-8,8 168 9,1-4-9,-9-164 8,0 0-8,13 170 9,-5 3-9,-8-173 6,0 0-6,11 175 6,1 3-6,-12-178 4,0 0-4,9 175 5,0-11-5,-9-164 7,0 0-7,9 154 7,0-7-7,-9-147 7,0 0-7,10 149 8,3 7-8,-13-156 9,0 0-9,8 152 10,-2-12-10,-6-140 8,0 0-8,3 135 8,-1-10-8,-2-125 9,0 0-9,5 124 10,-1 8-10,-4-132 9,0 0-9,3 125 10,-3-23-10,0-102 9,0 0-9,2 103 9,-4 5-9,2-108 7,0 0-7,0 105 8,-3-13-8,3-92 6,0 0-6,0 85 6,0-2-6,0-83 7,0 0-7,3 81 8,3-1-8,-6-80 7,0 0-7,5 73 8,4-15-8,-9-58 6,0 0-6,12 47 7,8-11-7,-20-36 6,0 0-6,26 32 7,6-5-7,-32-27 4,0 0-4,35 30 5,2-3-5,-37-27 0,0 0 0,0 0-1833</inkml:trace>
  <inkml:trace contextRef="#ctx0" brushRef="#br0" timeOffset="1429.7737">5977 4444 1166,'0'0'0,"0"0"0,0 0 0,0 0-815</inkml:trace>
  <inkml:trace contextRef="#ctx0" brushRef="#br0" timeOffset="4324.4792">5977 4423 684,'0'0'0,"0"0"0,0 0 0,0 0 2,0 0-2,0 0 3,0 0-3,0 0 13,0 0-13,0 0 14,0 0-14,0 0 32,0 0-32,0 0 32,0 0-32,0 0 21,0 0-21,0 0 22,0 0-22,0 0 22,0 0-22,0 0 22,34 9-22,-34-9 20,0 0-20,26 0 20,6-7-20,-32 7 25,0 0-25,35-5 26,6-4-26,-41 9 28,0 0-28,40-3 29,3-1-29,-43 4 27,0 0-27,44-5 27,-3-2-27,-41 7 24,0 0-24,40-8 24,6 1-24,-46 7 21,0 0-21,55-6 22,12-2-22,-67 8 21,0 0-21,77-11 22,8 3-22,-85 8 24,0 0-24,85-12 25,7 3-25,-92 9 20,0 0-20,104-4 20,12 4-20,-116 0 21,0 0-21,124 0 21,5 4-21,-129-4 15,0 0-15,132 5 16,-7 6-16,-125-11 14,0 0-14,129 12 15,14 1-15,-143-13 15,0 0-15,139 16 15,-8-4-15,-131-12 8,0 0-8,138 16 9,6 5-9,-144-21 9,0 0-9,157 15 9,9-6-9,-166-9 8,0 0-8,173 8 9,4 3-9,-177-11 8,0 0-8,180 5 9,-9 2-9,-171-7 10,0 0-10,171 9 10,7-1-10,-178-8 9,0 0-9,180 7 10,0 2-10,-180-9 9,0 0-9,171 3 10,-1 2-10,-170-5 9,0 0-9,171 4 9,-3 1-9,-168-5 8,0 0-8,174 4 9,8-1-9,-182-3 7,0 0-7,191 3 7,10-1-7,-201-2 7,0 0-7,199 4 7,1-1-7,-200-3 6,0 0-6,199 4 6,2-3-6,-201-1 5,0 0-5,200 4 5,-4-4-5,-196 0 4,0 0-4,192-5 4,-10-2-4,-182 7 3,0 0-3,183-6 4,-6 0-4,-177 6 3,0 0-3,180-4 3,10-5-3,-190 9 3,0 0-3,188-8 4,4-1-4,-192 9 3,0 0-3,194-12 3,0 5-3,-194 7 4,0 0-4,192-9 5,3-6-5,-195 15 6,0 0-6,192-17 7,-10-2-7,-182 19 7,0 0-7,174-18 7,-2 3-7,-172 15 9,0 0-9,164-16 9,0-8-9,-164 24 9,0 0-9,166-24 9,0-6-9,-166 30 6,0 0-6,158-28 7,-8-4-7,-150 32 7,0 0-7,145-28 8,2 4-8,-147 24 7,0 0-7,146-21 8,6-3-8,-152 24 6,0 0-6,141-23 7,-16 6-7,-125 17 5,0 0-5,124-16 6,8-1-6,-132 17 6,0 0-6,129-19 7,-2 2-7,-127 17 7,0 0-7,125-16 7,13 1-7,-138 15 7,0 0-7,143-16 8,7-1-8,-150 17 6,0 0-6,148-16 6,-3 4-6,-145 12 6,0 0-6,145-9 7,3 2-7,-148 7 5,0 0-5,155-5 6,-3-3-6,-152 8 3,0 0-3,150-11 4,-5 6-4,-145 5 2,0 0-2,146-4 2,6 4-2,-152 0 1,0 0-1,157 0 2,9 7-2,-166-7 1,0 0-1,164 6 2,0 6-2,-164-12 1,0 0-1,159 12 1,-5 3-1,-154-15 1,0 0-1,158 16 1,3-4-1,-161-12 2,0 0-2,162 14 2,-10 2-2,-152-16 1,0 0-1,150 19 1,-5-7-1,-145-12 2,0 0-2,144 14 2,8 1-2,-152-15 2,0 0-2,154 16 3,3-4-3,-157-12 3,0 0-3,152 15 4,-8-1-4,-144-14 3,0 0-3,150 19 4,0-3-4,-150-16 3,0 0-3,150 17 3,-8-5-3,-142-12 2,0 0-2,132 16 3,-9 5-3,-123-21 1,0 0-1,127 24 2,4-5-2,-131-19 1,0 0-1,129 17 2,-9 7-2,-120-24 1,0 0-1,125 25 1,8-1-1,-133-24 0,0 0 0,132 19 0,-16-2 0,-116-17 0,0 0 0,119 12 0,2-3 0,-121-9 0,0 0 0,117 10 0,-17-1 0,-100-9 0,0 0 0,98 5 0,6-1 0,-104-4 0,0 0 0,97 3 0,-14-3 0,-83 0 0,0 0 0,79 0 0,-1-3 0,-78 3-1,0 0 1,77 0 0,6 0 0,-83 0-1,0 0 1,80 0-1,-8 0 1,-72 0-1,0 0 1,67 3 0,-3-3 0,-64 0-1,0 0 1,61 0 0,-2-3 0,-59 3 0,0 0 0,54 0 0,-11 0 0,-43 0 0,0 0 0,35 0 0,-7-4 0,-28 4 0,0 0 0,23-2 0,0-1 0,-23 3 1,0 0-1,20-3 1,-6-1-1,-14 4 1,0 0-1,14-2 1,0-1-1,-14 3 1,0 0-1,18-4 2,-4 4-2,-14 0 2,0 0-2,10 0 2,-1 0-2,-9 0 4,0 0-4,7 0 4,-7 0-4,0 0 4,0 0-4,9 0 4,-9 0-4,0 0 4,0 0-4,0 0 5,9 0-5,-9 0 5,0 0-5,0 0 5,0 0-5,0 0 4,0 0-4,0 0 5,7 0-5,-7 0 4,0 0-4,0 0 4,0 0-4,0 0 2,0 0-2,5 7 3,-1 2-3,-4-9 2,0 0-2,3 12 2,-1-3-2,-2-9 1,0 0-1,0 8 2,2 3-2,-2-11 1,0 0-1,3 12 2,1 5-2,-4-17 2,0 0-2,5 16 2,2-4-2,-7-12 2,0 0-2,4 15 3,3 10-3,-7-25 1,0 0-1,7 29 2,0 11-2,-7-40 1,0 0-1,7 45 2,2 7-2,-9-52 1,0 0-1,7 53 2,-5 5-2,-2-58 1,0 0-1,0 58 1,-4-6-1,4-52 1,0 0-1,-5 59 1,-4 14-1,9-73 1,0 0-1,-9 79 1,0 6-1,9-85 0,0 0 0,-9 89 1,1-8-1,8-81 0,0 0 0,-7 85 1,1 17-1,6-102 0,0 0 0,-3 107 0,-1-8 0,4-99 0,0 0 0,-3 107 0,-1 11 0,4-118-1,0 0 1,-5 121 0,-4-9 0,9-112-1,0 0 1,-9 114 0,2 11 0,7-125 0,0 0 0,-9 130 0,-3-6 0,12-124 0,0 0 0,-12 127 0,3-3 0,9-124 0,0 0 0,-7 130 0,3 16 0,4-146 0,0 0 0,-7 143 1,4-16-1,3-127 0,0 0 0,-2 133 1,2 12-1,0-145 1,0 0-1,3 149 1,1 8-1,-4-157 0,0 0 0,5 160 1,-1-6-1,-4-154 0,0 0 0,5 155 1,-1-1-1,-4-154 0,0 0 0,3 161 1,4 9-1,-7-170 0,0 0 0,7 170 0,0 1 0,-7-171 0,0 0 0,7 170 0,-1-10 0,-6-160 0,0 0 0,7 161 0,9 0 0,-16-161 0,0 0 0,15 166 0,1 6 0,-16-172 0,0 0 0,13 175 0,-5 3 0,-8-178 0,0 0 0,9 169 0,0-11 0,-9-158-1,0 0 1,5 156 0,-3-1 0,-2-155 0,0 0 0,0 161 0,-2 4 0,2-165 0,0 0 0,-3 156 0,-2-8 0,5-148 0,0 0 0,-6 142 0,3-7 0,3-135 0,0 0 0,-6 139 0,-2 4 0,8-143 0,0 0 0,-9 134 1,4-20-1,5-114 0,0 0 0,-6 117 0,1 1 0,5-118 0,0 0 0,-5 114 0,-2-15 0,7-99 0,0 0 0,-9 102 1,2 12-1,7-114 1,0 0-1,-7 104 1,0-10-1,7-94 1,0 0-1,-9 88 1,-5 2-1,14-90 1,0 0-1,-14 86 2,1-3-2,13-83 1,0 0-1,-14 75 2,-7-11-2,21-64 2,0 0-2,-25 57 2,-1-7-2,26-50 3,0 0-3,-27 54 3,1 5-3,26-59 2,0 0-2,-27 57 3,1-5-3,26-52 3,0 0-3,-28 46 4,-1-6-4,29-40 4,0 0-4,-28 37 4,0-6-4,28-31 4,0 0-4,-32 29 5,2 1-5,30-30 5,0 0-5,-30 27 6,-2 6-6,32-33 5,0 0-5,-37 38 5,-3 2-5,40-40 4,0 0-4,-50 40 4,-13-4-4,63-36 3,0 0-3,-71 33 4,-1-2-4,72-31 4,0 0-4,-69 26 4,-2-5-4,71-21 3,0 0-3,-74 17 4,-12-1-4,86-16 4,0 0-4,-88 14 4,-4-1-4,92-13 3,0 0-3,-97 13 4,-16-3-4,113-10 4,0 0-4,-118 7 4,1-2-4,117-5 3,0 0-3,-129 4 4,-15-1-4,144-3 4,0 0-4,-165 2 4,-13-4-4,178 2 4,0 0-4,-187-5 5,-5 0-5,192 5 4,0 0-4,-196-7 4,0-2-4,196 9 3,0 0-3,-205-10 4,-6-1-4,211 11 3,0 0-3,-221-12 3,-14 0-3,235 12 3,0 0-3,-242-12 4,-15 0-4,257 12 3,0 0-3,-265-11 3,-3 1-3,268 10 4,0 0-4,-281-9 4,1 4-4,280 5 3,0 0-3,-288-5 4,-7 2-4,295 3 4,0 0-4,-309-4 4,-1-1-4,310 5 3,0 0-3,-302-2 4,9 7-4,293-5 3,0 0-3,-295 7 3,-3 0-3,298-7 2,0 0-2,-305 4 3,-9-1-3,314-3 2,0 0-2,-307 5 3,8 2-3,299-7 2,0 0-2,-305 5 2,-14-1-2,319-4 0,0 0 0,-320 5 1,3 2-1,317-7-1,0 0 1,-323 5 0,-2-3 0,325-2-5,0 0 5,-328 0-5,-2 0 5,330 0-10,0 0 10,-327-2-10,3 0 10,324 2-13,0 0 13,-330-1-13,-6 2 13,336-1-15,0 0 15,-324 6-14,11-3 14,313-3-13,0 0 13,-307 7-13,9 3 13,298-10-10,0 0 10,-284 16-10,12 3 10,272-19-8,0 0 8,-270 19-8,9 2 8,261-21-8,0 0 8,-253 19-7,8-5 7,245-14-6,0 0 6,-245 10-6,-2-3 6,247-7-5,0 0 5,-246 5-5,-6-1 5,252-4-4,0 0 4,-243 3-4,-1-1 4,244-2-3,0 0 3,-240 2-2,0 1 2,240-3-3,0 0 3,-221 4-3,13-3 3,208-1-4,0 0 4,-194 7-3,9 5 3,185-12-1,0 0 1,-175 16-1,16 1 1,159-17-1,0 0 1,-139 19 0,21 2 0,118-21 0,0 0 0,-119 21 0,3 0 0,116-21-1,0 0 1,-104 20 0,12-1 0,92-19-5,0 0 5,-90 19-4,0 0 4,3 0-1492</inkml:trace>
  <inkml:trace contextRef="#ctx0" brushRef="#br0" timeOffset="6426.3889">6034 5591 147,'0'0'0,"0"0"0,30 7 0,-30-7 9,0 0-9,35 6 9,11-3-9,-46-3 37,0 0-37,55 0 38,3 0-38,-58 0 86,0 0-86,63-3 86,-4-1-86,-59 4 65,0 0-65,68-5 66,8 1-66,-76 4 29,0 0-29,81-3 30,6 6-30,-87-3 29,0 0-29,95 0 30,13 0-30,-108 0 33,0 0-33,113-3 34,9 1-34,-122 2 29,0 0-29,132 0 30,13 0-30,-145 0 28,0 0-28,153-3 29,4-1-29,-157 4 22,0 0-22,150 0 22,4 0-22,-154 0 17,0 0-17,159-3 18,7-2-18,-166 5 16,0 0-16,167-9 17,-4-3-17,-163 12 14,0 0-14,165-12 14,-4 5-14,-161 7 14,0 0-14,166-9 14,9 6-14,-175 3 12,0 0-12,185-5 13,11 1-13,-196 4 11,0 0-11,203-3 12,0-1-12,-203 4 10,0 0-10,199 0 11,-1 4-11,-198-4 8,0 0-8,194 0 9,-7 0-9,-187 0 8,0 0-8,185 0 8,4 0-8,-189 0 11,0 0-11,191 0 11,3-7-11,-194 7 10,0 0-10,197-2 11,6 2-11,-203 0 12,0 0-12,212 0 12,5 0-12,-217 0 11,0 0-11,223 5 11,-1 2-11,-222-7 16,0 0-16,224 5 16,4 7-16,-228-12 18,0 0-18,233 16 19,-6 1-19,-227-17 21,0 0-21,239 16 21,-5-1-21,-234-15 22,0 0-22,235 9 22,0 0-22,-235-9 25,0 0-25,236 7 26,-1 0-26,-235-7 23,0 0-23,235 5 23,-1-5-23,-234 0 21,0 0-21,230-4 21,-3 1-21,-227 3 19,0 0-19,230-2 19,-1 2-19,-229 0 16,0 0-16,233 0 16,2 2-16,-235-2 15,0 0-15,240 2 16,7-1-16,-247-1 15,0 0-15,254 4 16,2-1-16,-256-3 13,0 0-13,252 0 14,-1 0-14,-251 0 14,0 0-14,247 0 14,0-7-14,-247 7 14,0 0-14,245-8 15,-5-4-15,-240 12 11,0 0-11,239-19 11,-6-2-11,-233 21 10,0 0-10,234-21 11,1 0-11,-235 21 8,0 0-8,238-12 8,0 0-8,-238 12 7,0 0-7,242-10 8,2 1-8,-244 9 7,0 0-7,241-5 8,-4 5-8,-237 0 7,0 0-7,235-4 8,-4 4-8,-231 0 11,0 0-11,226 0 11,-6 5-11,-220-5 10,0 0-10,212 7 11,-5-3-11,-207-4 10,0 0-10,204 2 11,-1 1-11,-203-3 8,0 0-8,201 4 9,1-1-9,-202-3 6,0 0-6,197 2 7,-6 1-7,-191-3 5,0 0-5,180 4 6,-14-1-6,-166-3 3,0 0-3,155 4 4,-8 1-4,-147-5 3,0 0-3,142 3 4,3 1-4,-145-4 3,0 0-3,136 8 3,-16 4-3,-120-12 2,0 0-2,115 9 3,-4 3-3,-111-12 4,0 0-4,101 12 4,-17 0-4,-84-12 6,0 0-6,83 16 6,-5 1-6,-78-17 8,0 0-8,72 19 8,-5 2-8,-67-21 8,0 0-8,55 16 9,-18-1-9,-37-15 2,0 0-2,25 11 2,-11-8-2,0 1-1443</inkml:trace>
  <inkml:trace contextRef="#ctx0" brushRef="#br0" timeOffset="9219.9957">6909 4666 841,'0'0'0,"0"0"0,0 0 0,0 0 34,0 0-34,0 0 34,0 0-34,0 0 80,0 0-80,0 0 80,-9 24-80,9-24 64,0 0-64,-9 33 65,4 17-65,5-50 59,0 0-59,-5 59 60,-2 1-60,7-60 36,0 0-36,-2 57 36,7-3-36,-5-54 30,0 0-30,9 52 31,0 7-31,-9-59 28,0 0-28,14 57 28,4-9-28,-18-48 25,0 0-25,14 37 26,3-4-26,-17-33 20,0 0-20,15 20 20,-3-1-20,-12-19 0,0 0 0,9 9 0,-9-9 0,0 0-1138</inkml:trace>
  <inkml:trace contextRef="#ctx0" brushRef="#br0" timeOffset="9580.5008">6773 4532 964,'0'0'0,"0"0"0,9-22 0,-9 22 129,0 0-129,11-21 129,6 0-129,-17 21 223,0 0-223,21-19 223,2 7-223,-23 12 34,0 0-34,27-2 34,1 8-34,-28-6 10,0 0-10,35 8 11,8 8-11,-43-16 1,0 0-1,38 24 2,-6 7-2,-32-31 0,0 0 0,25 42 1,-7 13-1,-18-55 0,0 0 0,8 61 0,-8 4 0,0-65 0,0 0 0,-8 64 0,-15-6 0,23-58-1,0 0 1,-34 45 0,-6-6 0,40-39 0,0 0 0,-50 37 0,6-10 0,44-27 0,0 0 0,-41 25 0,15-10 0,26-15 0,0 0 0,-19 12 1,4-3-1,15-9 2,0 0-2,-8 3 2,8-3-2,0 0 1,0 0-1,14-3 2,21 3-2,2 0-1266</inkml:trace>
  <inkml:trace contextRef="#ctx0" brushRef="#br0" timeOffset="10255.3164">7407 4929 1166,'0'0'0,"0"0"0,-18-12 0,18 12 8,0 0-8,-14-7 9,0 1-9,14 6 33,0 0-33,-20-3 33,-6-4-33,26 7 45,0 0-45,-27-5 45,10 5-45,17 0 39,0 0-39,-20 3 40,-11 11-40,31-14 49,0 0-49,-27 19 49,13 2-49,14-21 46,0 0-46,-12 28 46,-2-1-46,14-27 51,0 0-51,-6 33 51,8 7-51,-2-40 46,0 0-46,7 40 47,-2-4-47,-5-36 40,0 0-40,9 35 41,9-1-41,-18-34 37,0 0-37,19 28 37,2-11-37,-21-17 31,0 0-31,25 6 32,5-8-32,-30 2 28,0 0-28,28-12 29,-5-11-29,-23 23 29,0 0-29,27-26 29,-1-7-29,-26 33 25,0 0-25,23-31 25,-12 2-25,-11 29 22,0 0-22,3-26 22,-3 9-22,0 17 19,0 0-19,0-16 20,0 7-20,0 9 16,0 0-16,0 0 17,0-8-17,0 8 16,0 0-16,0 0 16,-10 3-16,10-3 6,0 0-6,-4 9 6,9 8-6,-5-17 2,0 0-2,22 24 3,15 4-3,-37-28 1,0 0-1,49 21 2,9-9-2,-58-12 1,0 0-1,64 3 2,3-15-2,-67 12 0,0 0 0,72-21 0,6-15 0,-78 36 0,0 0 0,76-43 0,-13-2 0,-63 45 1,0 0-1,52-61 1,-17-20-1,-35 81 2,0 0-2,26-85 3,-17 9-3,-9 76 2,0 0-2,0-64 2,-3 22-2,3 42 1,0 0-1,-15-32 2,-2 4-2,17 28 0,0 0 0,-23-19 1,-9 5-1,32 14 0,0 0 0,-35 0 0,-2 12 0,37-12 0,0 0 0,-36 24 0,14 25 0,22-49-3,0 0 3,-13 69-2,11 19 2,2-88-6,0 0 6,6 94-5,8-8 5,-14-86-10,0 0 10,21 87-10,2 8 10,-23-95-11,0 0 11,26 95-10,3-19 10,-29-76-16,0 0 16,19 70-15,-7-10 15,-3-3-1653</inkml:trace>
  <inkml:trace contextRef="#ctx0" brushRef="#br0" timeOffset="10600.3944">7790 5015 1255,'0'0'0,"0"-5"0,5-12 0,-5 17 2,0 0-2,23-19 2,24-2-2,-47 21 0,0 0 0,60-12 0,8 0 0,-68 12-13,0 0 13,63-9-12,-8 6 12,-55 3 0,0 0 0,53-4 0,-7 4 0,-46 0 7,0 0-7,42 4 7,-1 1-7,-41-5 28,0 0-28,35 10 28,-9 11-28,-26-21 47,0 0-47,20 24 48,-8 9-48,-12-33 51,0 0-51,4 36 51,-13 9-51,9-45 47,0 0-47,-9 47 47,0 0-47,9-47 44,0 0-44,-5 43 44,5-14-44,0-29 38,0 0-38,0 23 39,5-9-39,-5-14 36,0 0-36,9 7 36,9-11-36,-18 4 28,0 0-28,19-8 29,8-17-29,-27 25 21,0 0-21,26-33 22,-10-10-22,-16 43 13,0 0-13,16-45 13,3-7-13,2 2-1409</inkml:trace>
  <inkml:trace contextRef="#ctx0" brushRef="#br0" timeOffset="10723.2077">8591 4844 1323,'0'0'0,"0"0"0,3-12 0,-3 12 37,0 0-37,4-9 38,-4 9-38,0 0 71,0 0-71,0 0 71,5 9-71,-5-9 100,0 0-100,4 12 101,5 9-101,-9-21-98,0 0 98,14 24-97,3 4 97,-17-28-235,0 0 235,14 24-234,-5-3 234,0-2-748</inkml:trace>
  <inkml:trace contextRef="#ctx0" brushRef="#br0" timeOffset="11666.2907">8810 5015 606,'0'0'0,"5"-2"0,13-6 0,-18 8 7,0 0-7,15-4 8,3-4-8,-18 8 19,0 0-19,18-7 19,-6 0-19,-12 7 66,0 0-66,11-5 67,-2 5-67,-9 0 95,0 0-95,12-4 96,2 2-96,-14 2 83,0 0-83,18-1 83,-8-1-83,-10 2 55,0 0-55,13 0 56,4-7-56,-17 7 36,0 0-36,18-5 36,-4-6-36,-14 11 30,0 0-30,12-10 30,-1 0-30,-11 10 21,0 0-21,5-9 22,-1-3-22,-4 12 17,0 0-17,0-9 17,0 9-17,0 0 18,0 0-18,-9-12 18,-28 0-18,37 12 17,0 0-17,-50-3 18,-11 10-18,61-7 17,0 0-17,-60 20 17,-4 5-17,64-25 21,0 0-21,-55 29 21,17 2-21,38-31 22,0 0-22,-27 30 23,17 4-23,10-34 20,0 0-20,3 36 21,17 3-21,-20-39 19,0 0-19,31 36 20,19-5-20,-50-31 16,0 0-16,61 21 17,8-9-17,-69-12 27,0 0-27,69 5 27,-7-7-27,-62 2 32,0 0-32,51-12 33,-3-12-33,-48 24 33,0 0-33,42-33 34,-1-3-34,-41 36 30,0 0-30,40-37 31,-4 6-31,-36 31 25,0 0-25,26-27 26,-10 9-26,-16 18 18,0 0-18,12-12 18,-6 2-18,-6 10 11,0 0-11,0 0 11,3-5-11,-3 5 8,0 0-8,0 0 8,0 15-8,0-15 4,0 0-4,2 16 4,5 6-4,-7-22 1,0 0-1,10 28 2,12 3-2,-22-31 0,0 0 0,19 30 0,8-6 0,-27-24 0,0 0 0,26 19 0,2-11 0,-28-8 0,0 0 0,30 0 0,-2-8 0,-28 8 0,0 0 0,27-16 1,-8-5-1,-19 21 3,0 0-3,22-22 3,-5-1-3,-17 23 4,0 0-4,16-19 4,-9 7-4,-7 12 5,0 0-5,4-12 6,-4 5-6,0 7 5,0 0-5,0 0 5,0-8-5,0 8 3,0 0-3,0 0 4,0 0-4,0 0 2,0 0-2,0 15 3,5-3-3,-5-12 1,0 0-1,14 21 2,13 7-2,-27-28 1,0 0-1,40 27 1,10-6-1,-50-21 0,0 0 0,51 16 0,3-4 0,-54-12 0,0 0 0,57 3 0,6-6 0,-63 3 0,0 0 0,73-16 0,13-11 0,-86 27 0,0 0 0,81-37 1,-8-4-1,-73 41 3,0 0-3,69-52 3,-2-17-3,-67 69 3,0 0-3,53-83 3,-15-11-3,-38 94 1,0 0-1,16-86 2,-28 15-2,12 71 1,0 0-1,-28-54 2,-8 11-2,36 43 1,0 0-1,-40-33 1,-6 12-1,46 21 1,0 0-1,-53-9 1,-7 18-1,60-9 0,0 0 0,-64 24 1,10 6-1,54-30 0,0 0 0,-41 46 1,24 27-1,17-73 0,0 0 0,8 81 0,24 4 0,-32-85 3,0 0-3,41 82 3,8-10-3,-49-72 6,0 0-6,51 70 7,-5 0-7,-46-70 4,0 0-4,48 70 5,-8-8-5,-40-62 0,0 0 0,37 55 0,-5-11 0,-32-44-9,0 0 9,0 0-1631</inkml:trace>
  <inkml:trace contextRef="#ctx0" brushRef="#br0" timeOffset="11822.8815">10310 4968 1479,'0'0'0,"0"0"0,40-6 0,-40 6 47,0 0-47,41-6 48,5-1-48,-46 7 36,0 0-36,54 0 37,10 9-37,-64-9 6,0 0-6,0 0-1180</inkml:trace>
  <inkml:trace contextRef="#ctx0" brushRef="#br0" timeOffset="15449.6535">18184 4062 628,'0'0'0,"0"0"0,0 0 0,0 0 9,0 0-9,0 0 10,0 0-10,0 0 42,0 0-42,0 0 42,0 0-42,0 0 72,0 0-72,0 0 72,0 0-72,0 0 74,0 0-74,0 0 74,0 0-74,0 0 47,0 0-47,0 0 47,0 0-47,0 0 47,0 0-47,0 0 48,0 0-48,0 0 43,0 0-43,0 0 44,0 0-44,0 0 38,0 0-38,0 0 38,0 0-38,0 0 30,0 0-30,0 0 30,0 0-30,0 0 25,0 0-25,0 0 25,0 0-25,0 0 19,0 0-19,0 0 20,0 0-20,0 0 17,0 0-17,0 0 18,0 0-18,0 0 14,0 0-14,0 0 15,0 0-15,0 0 16,0 0-16,0 0 17,0 0-17,0 0 16,0 0-16,0 0 17,0 0-17,0 0 16,0 0-16,0 0 17,0 0-17,0 0 13,0 0-13,0 0 13,19-9-13,-19 9 13,0 0-13,7 0 13,1 0-13,-8 0 11,0 0-11,0 0 12,8 0-12,-8 0 12,0 0-12,0 0 13,7 0-13,-7 0 13,0 0-13,0 0 14,0 0-14,0 0 12,0 0-12,7 0 12,-7 0-12,0 0 11,0 0-11,8 7 12,-8-7-12,0 0 10,0 0-10,8 9 11,-8-9-11,0 0 8,0 0-8,7 5 8,0 2-8,-7-7 6,0 0-6,9 5 7,0 2-7,-9-7 5,0 0-5,9 5 6,-4-2-6,-5-3 4,0 0-4,0 0 5,0 0-5,0 0 3,0 0-3,6 9 4,-6-9-4,0 0 1,0 0-1,0 0 2,7 7-2,-7-7 1,0 0-1,0 0 1,0 0-1,0 0 1,0 0-1,0 0 2,7 3-2,-7-3 2,0 0-2,0 0 2,0 0-2,0 0 4,0 0-4,0 0 5,7 0-5,-7 0 5,0 0-5,0 0 6,0 0-6,0 0 9,0 0-9,0 0 10,0 0-10,0 0 11,0 0-11,0 0 12,9 0-12,-9 0 8,0 0-8,0 0-1455</inkml:trace>
  <inkml:trace contextRef="#ctx0" brushRef="#br0" timeOffset="16874.4887">18376 5619 707,'0'0'0,"0"0"0,0 0 0,0 0 17,0 0-17,0 0 18,0 0-18,0 0 62,0 0-62,0 0 62,0 0-62,0 0 90,0 0-90,0 0 91,0 0-91,0 0 80,0 0-80,16 21 81,-10-9-81,-6-12 49,0 0-49,12 16 49,-3 8-49,-9-24 45,0 0-45,14 24 46,0 0-46,-14-24 35,0 0-35,18 26 36,-6 5-36,-12-31 30,0 0-30,12 33 31,4-2-31,-16-31 25,0 0-25,9 37 25,-4 11-25,-5-48 19,0 0-19,4 61 20,-1 11-20,-3-72 20,0 0-20,4 73 20,-1 0-20,-3-73 18,0 0-18,4 78 19,-8 13-19,4-91 18,0 0-18,-1 99 18,6 7-18,-5-106 17,0 0-17,5 116 17,8 8-17,-13-124 17,0 0-17,15 127 17,3 1-17,-18-128 14,0 0-14,21 138 15,6 28-15,-27-166 11,0 0-11,24 177 11,-2 8-11,-22-185 8,0 0-8,17 194 9,-11 12-9,-6-206 5,0 0-5,5 214 6,-2 1-6,-3-215 5,0 0-5,2 225 5,-4 1-5,2-226 5,0 0-5,0 231 6,4-1-6,-4-230 4,0 0-4,7 232 5,9 5-5,-16-237 5,0 0-5,10 235 5,-2-1-5,-8-234 4,0 0-4,7 233 5,0 3-5,-7-236 5,0 0-5,0 233 5,1-11-5,-1-222 5,0 0-5,-1 223 5,-5-1-5,6-222 4,0 0-4,-3 219 5,3-2-5,0-217 5,0 0-5,2 211 5,5-3-5,-7-208 4,0 0-4,5 209 5,7 2-5,-12-211 5,0 0-5,16 211 5,5-5-5,-21-206 5,0 0-5,27 199 5,-1-2-5,-26-197 5,0 0-5,29 186 6,-12-17-6,-17-169 7,0 0-7,16 154 8,0-19-8,-16-135 6,0 0-6,11 126 7,-4-6-7,-7-120 5,0 0-5,0 104 6,-6-18-6,6-86 6,0 0-6,-3 64 6,-3-24-6,6-40 7,0 0-7,0 0-1488</inkml:trace>
  <inkml:trace contextRef="#ctx0" brushRef="#br0" timeOffset="18903.5428">5838 6642 326,'0'0'0,"0"0"0,0 0 31,0 0-31,0 0 32,0 0-32,0 0 29,0 0-29,14 17 30,-14-17-30,0 0 64,0 0-64,0 0 65,0 0-65,0 0 65,0 0-65,0 0 65,0 0-65,0 0 45,0 0-45,0 0 46,0 0-46,0 0 37,0 0-37,0 0 38,9 7-38,-9-7 31,0 0-31,12-3 32,4-1-32,-16 4 33,0 0-33,23-2 34,2-1-34,-25 3 32,0 0-32,28 0 33,4-5-33,-32 5 27,0 0-27,31-2 27,-1 0-27,-30 2 31,0 0-31,32 0 31,5 4-31,-37-4 34,0 0-34,44 5 35,2 0-35,-46-5 31,0 0-31,46 4 31,0 3-31,-46-7 31,0 0-31,49 3 32,1-1-32,-50-2 26,0 0-26,53 3 26,10-3-26,-63 0 27,0 0-27,74 4 28,6 1-28,-80-5 29,0 0-29,77 7 29,8-2-29,-85-5 25,0 0-25,88 7 25,18 2-25,-106-9 20,0 0-20,104 5 20,1 2-20,-105-7 16,0 0-16,104 8 16,17 8-16,-121-16 15,0 0-15,122 12 16,7 0-16,-129-12 13,0 0-13,131 7 14,8 2-14,-139-9 12,0 0-12,150 12 12,16 2-12,-166-14 10,0 0-10,168 14 11,3-4-11,-171-10 11,0 0-11,171 14 12,-3 3-12,-168-17 12,0 0-12,173 21 13,1 0-13,-174-21 12,0 0-12,177 19 12,3-2-12,-180-17 11,0 0-11,189 16 11,10 3-11,-199-19 10,0 0-10,203 13 10,0-1-10,-203-12 8,0 0-8,208 13 8,-3-3-8,-205-10 6,0 0-6,212 9 7,1-2-7,-213-7 3,0 0-3,212 8 4,0 1-4,-212-9 2,0 0-2,203 9 3,0 1-3,-203-10 2,0 0-2,199 9 2,6-4-2,-205-5 1,0 0-1,206 7 2,-1 1-2,-205-8 1,0 0-1,210 7 2,0 2-2,-210-9 2,0 0-2,217 2 2,-2 1-2,-215-3 2,0 0-2,221 0 3,-1-3-3,-220 3 3,0 0-3,223-2 3,-4 4-3,-219-2 4,0 0-4,220 1 4,1-1-4,-221 0 5,0 0-5,220 2 5,-1 2-5,-219-4 6,0 0-6,224 3 7,2 0-7,-226-3 8,0 0-8,228 6 9,1-3-9,-229-3 9,0 0-9,235 2 9,1 1-9,-236-3 9,0 0-9,235 4 9,-2-1-9,-233-3 10,0 0-10,226 2 11,-4-2-11,-222 0 10,0 0-10,225-2 10,-7 2-10,-218 0 10,0 0-10,217-3 10,-1 3-10,-216 0 8,0 0-8,217-4 8,5-1-8,-222 5 7,0 0-7,221-3 8,-2 3-8,-219 0 7,0 0-7,215 0 8,-2 0-8,-213 0 6,0 0-6,209-4 6,1 1-6,-210 3 6,0 0-6,204-2 7,3-1-7,-207 3 5,0 0-5,197-6 6,-1 3-6,-196 3 5,0 0-5,189-9 6,0 2-6,-189 7 6,0 0-6,187-8 6,-2-4-6,-185 12 7,0 0-7,186-13 8,3 7-8,-189 6 9,0 0-9,190-6 10,-1-1-10,-189 7 9,0 0-9,191-3 10,1 1-10,-192 2 6,0 0-6,192-3 7,-5-1-7,-187 4 5,0 0-5,180 0 6,-7 4-6,-173-4 4,0 0-4,164 3 4,-1-3-4,-163 0 3,0 0-3,166 0 4,1 4-4,-167-4 3,0 0-3,168 1 3,-9-2-3,-159 1 2,0 0-2,144-2 2,-8 4-2,-136-2 1,0 0-1,134 1 2,-1-2-2,-133 1 1,0 0-1,125-4 1,-23 1-1,-102 3 1,0 0-1,101-4 2,-2 1-2,-99 3 1,0 0-1,95-5 2,-15-2-2,-80 7 2,0 0-2,65-5 2,-12-2-2,-53 7 2,0 0-2,56-6 2,13-1-2,-69 7 0,0 0 0,72-5 0,8 5 0,-80 0-3,0 0 3,72-3-2,-14-2 2,1 1-1676</inkml:trace>
  <inkml:trace contextRef="#ctx0" brushRef="#br0" timeOffset="20509.2891">8638 5951 1289,'0'0'0,"0"0"0,0 0 35,0 0-35,0 0 36,0 0-36,0 0 56,0 0-56,0 0 57,-3 33-57,3-33 65,0 0-65,-4 44 65,-6 20-65,10-64 57,0 0-57,-18 69 58,4 3-58,14-72 32,0 0-32,-14 73 32,5 3-32,9-76 21,0 0-21,0 75 22,9-6-22,-9-69 28,0 0-28,9 64 29,-7-16-29,-2-48 34,0 0-34,3 35 35,-3-14-35,0-21 37,0 0-37,0 12 38,0-12-38,0 0 33,0 0-33,0 0 34,9-24-34,-9 24 30,0 0-30,2-40 30,-4-28-30,2 68 27,0 0-27,-4-77 28,-1-15-28,5 92 26,0 0-26,0-99 26,0-6-26,0 105 14,0 0-14,9-104 14,-4 14-14,-5 90 9,0 0-9,13-69 9,1 20-9,-14 49 6,0 0-6,23-36 7,5 8-7,-28 28 2,0 0-2,39-21 3,7 11-3,-46 10 2,0 0-2,44 3 2,-2 9-2,-42-12 1,0 0-1,32 28 1,-6 5-1,-26-33 0,0 0 0,13 52 0,-8 14 0,-5-66 0,0 0 0,-12 76 0,-13 2 0,25-78 0,0 0 0,-35 71 0,-10-14 0,45-57-2,0 0 2,-45 45-2,-5-5 2,50-40-7,0 0 7,-40 26-7,8-7 7,32-19-14,0 0 14,-32 8-13,4-4 13,28-4-6,0 0 6,-27 0-5,1-9 5,26 9-1,0 0 1,-20-12-1,12 3 1,8 9 0,0 0 0,-9-7 0,9 7 0,0 0 0,0 0 0,0-12 0,9 4 0,-9 8 0,0 0 0,23-4 1,8 8-1,-31-4 0,0 0 0,46 12 0,7 3 0,-53-15 0,0 0 0,69 23 0,7 8 0,-76-31 0,0 0 0,77 33 0,-4-2 0,-73-31-1,0 0 1,67 24-1,-12-6 1,-55-18-3,0 0 3,49 15-3,-3-10 3,-46-5-6,0 0 6,44-1-5,2-10 5,-46 11-14,0 0 14,40-14-14,-13-8 14,-2 1-1610</inkml:trace>
  <inkml:trace contextRef="#ctx0" brushRef="#br0" timeOffset="21393.2262">9309 6339 1199,'0'0'0,"0"0"0,-9-9 0,9 9 16,0 0-16,0 0 17,-7-3-17,7 3 31,0 0-31,0 0 32,0 0-32,0 0 43,0 0-43,0 0 44,7 9-44,-7-9 32,0 0-32,21 12 32,11 0-32,-32-12 25,0 0-25,35 10 25,6 1-25,-41-11 38,0 0-38,37 6 39,-5-2-39,-32-4 33,0 0-33,26 0 34,-3-9-34,-23 9 28,0 0-28,18-10 28,0-6-28,-18 16 21,0 0-21,14-17 22,-11 5-22,-3 12 7,0 0-7,-3-21 7,-15-7-7,18 28 2,0 0-2,-19-32 2,-3 7-2,22 25 0,0 0 0,-22-19 1,-1 5-1,23 14 0,0 0 0,-30-6 0,-13 6 0,43 0 0,0 0 0,-40 6 0,4 15 0,36-21 0,0 0 0,-31 30 1,2 9-1,29-39 1,0 0-1,-21 44 1,19 9-1,2-53 2,0 0-2,9 61 2,14 0-2,-23-61 3,0 0-3,37 57 4,4-5-4,-41-52 4,0 0-4,49 36 4,6-12-4,-55-24 19,0 0-19,63 12 20,13-15-20,-76 3 31,0 0-31,78-9 32,7-10-32,-85 19 19,0 0-19,72-35 20,-15-20-20,-57 55 13,0 0-13,47-67 13,-10-6-13,-37 73 10,0 0-10,30-71 11,-10 3-11,-20 68 6,0 0-6,8-65 7,-8 1-7,0 64 6,0 0-6,-8-56 6,-6 18-6,14 38 6,0 0-6,-13-27 6,4 11-6,9 16 5,0 0-5,-10-9 5,-8 13-5,18-4 3,0 0-3,-14 17 4,7 14-4,7-31 2,0 0-2,3 45 2,10 0-2,-13-45 0,0 0 0,23 49 1,9-1-1,-32-48 0,0 0 0,33 43 0,6-1 0,-39-42 0,0 0 0,32 43 0,-13 14 0,-19-57-1,0 0 1,12 61 0,-6-1 0,-6-60-1,0 0 1,-2 58-1,-16-19 1,18-39-2,0 0 2,-17 28-1,3-11 1,14-17-2,0 0 2,-15 9-2,-2-6 2,17-3-5,0 0 5,-18-5-4,-3-2 4,21 7-5,0 0 5,-14-19-4,0-15 4,14 34-4,0 0 4,-6-44-3,21-11 3,-15 55-2,0 0 2,22-54-2,14 2 2,-36 52-2,0 0 2,42-45-1,11 9 1,-53 36-3,0 0 3,58-33-2,2 6 2,-60 27-4,0 0 4,59-21-3,-15 5 3,-44 16-4,0 0 4,40-15-4,-3 6 4,-37 9-5,0 0 5,32 0-5,-5 9 5,-27-9-5,0 0 5,22 19-4,-11 1 4,-11-20-5,0 0 5,7 28-5,-10 8 5,3-36-4,0 0 4,-4 58-3,2 19 3,2-77 0,0 0 0,-3 84 0,-1-8 0,4-76 2,0 0-2,4 69 3,-1-5-3,-3-64 14,0 0-14,9 69 14,-2 7-14,-7-76 26,0 0-26,13 70 26,8-13-26,-21-57 21,0 0-21,19 48 21,-1-8-21,-18-40 12,0 0-12,0 0-1491</inkml:trace>
  <inkml:trace contextRef="#ctx0" brushRef="#br0" timeOffset="22851.0443">10202 6206 1323,'0'0'0,"0"0"0,35-12 0,-35 12 47,0 0-47,37-12 47,7-1-47,-44 13 88,0 0-88,46 0 89,-9 7-89,-37-7 33,0 0-33,50 12 33,10 9-33,-60-21 7,0 0-7,67 21 8,-4 0-8,-63-21 1,0 0-1,55 24 1,-12 7-1,-43-31 0,0 0 0,33 36 0,-10 1 0,-23-37-1,0 0 1,12 36 0,-17 1 0,5-37 0,0 0 0,-16 36 0,-12 0 0,28-36 0,0 0 0,-37 26 0,-11-3 0,48-23 0,0 0 0,-47 12 0,-3-9 0,50-3 1,0 0-1,-35 5 1,14-5-1,21 0 1,0 0-1,-7 0 2,7 0-2,0 0 4,0 0-4,-2-20 4,14-8-4,-12 28 6,0 0-6,28-36 7,22-1-7,-50 37 7,0 0-7,63-33 8,8 2-8,-71 31 4,0 0-4,81-29 5,-3-4-5,-78 33 3,0 0-3,81-28 4,-9 8-4,-72 20 2,0 0-2,62-16 2,-16 0-2,-46 16 1,0 0-1,28-8 2,-10 1-2,-18 7 1,0 0-1,0 0 1,0 0-1,0 0 1,0 0-1,-14-5 1,-30 8-1,44-3 2,0 0-2,-52 9 2,-2 8-2,54-17 2,0 0-2,-50 24 3,15 4-3,35-28 3,0 0-3,-28 31 3,7 7-3,21-38 3,0 0-3,-13 40 3,12 0-3,1-40 5,0 0-5,0 40 6,-4-8-6,4-32 9,0 0-9,4 28 10,10-5-10,-14-23 11,0 0-11,21 15 12,7-6-12,-28-9 13,0 0-13,32 0 14,-6-9-14,-26 9 14,0 0-14,27-17 14,5-11-14,-32 28 17,0 0-17,28-43 17,4-11-17,-32 54 17,0 0-17,30-55 17,7 5-17,-37 50 14,0 0-14,33-49 15,-12 9-15,-21 40 11,0 0-11,13-32 12,1 11-12,-14 21 8,0 0-8,9-19 9,-4 3-9,-5 16 5,0 0-5,9-8 6,0 2-6,-9 6 2,0 0-2,14 9 3,0 7-3,-14-16 0,0 0 0,14 24 1,2 0-1,-16-24 0,0 0 0,14 29 0,0 3 0,-14-32 0,0 0 0,12 32 0,-3 1 0,-9-33 0,0 0 0,11 30 0,3 4 0,-14-34 0,0 0 0,16 28 0,0-11 0,-16-17 0,0 0 0,14 13 0,-4-10 0,-10-3 1,0 0-1,14-3 1,9-6-1,-23 9 4,0 0-4,23-16 4,0-11-4,-23 27 8,0 0-8,20-30 8,1 6-8,-21 24 13,0 0-13,12-21 13,-3 9-13,-9 12 9,0 0-9,7-7 10,-7 7-10,0 0 5,0 0-5,0 0 5,0 0-5,0 0 2,0 0-2,2-9 2,-2 9-2,0 0 1,0 0-1,0 0 1,7 16-1,-7-16 0,0 0 0,12 14 0,6 5 0,-18-19 0,0 0 0,28 17 0,2 2 0,-30-19-1,0 0 1,32 9 0,9-9 0,-41 0-1,0 0 1,45-7-1,14-3 1,-59 10-2,0 0 2,58-16-1,-2-6 1,-56 22-1,0 0 1,48-26 0,-9-7 0,-39 33 0,0 0 0,30-37 0,-13-6 0,-17 43 0,0 0 0,9-45 0,-12 0 0,3 45 0,0 0 0,-9-40 0,-2 7 0,11 33 0,0 0 0,-8-22 0,4 13 0,4 9 0,0 0 0,0 0 0,0 0 0,0 0 0,0 0 0,-5 7 0,5 19 0,0-26 0,0 0 0,9 40 0,8 8 0,-17-48 0,0 0 0,25 49 0,5-4 0,-30-45-1,0 0 1,28 48 0,-1 1 0,-27-49-1,0 0 1,23 52 0,-15 8 0,-8-60 0,0 0 0,0 56 0,-8-6 0,8-50 0,0 0 0,-15 40 0,-2-20 0,17-20 0,0 0 0,-23 13 0,-5-5 0,28-8 2,0 0-2,-30 0 2,-2-10-2,32 10 4,0 0-4,-28-19 5,5-12-5,23 31 10,0 0-10,-13-37 10,8-4-10,5 41 14,0 0-14,5-45 15,18 1-15,-23 44 18,0 0-18,27-41 18,6 1-18,-33 40 10,0 0-10,39-33 11,2 6-11,-41 27 7,0 0-7,42-21 7,6 9-7,-48 12 4,0 0-4,46-7 4,-6 5-4,-40 2 2,0 0-2,41 5 2,-10 2-2,-31-7 1,0 0-1,23 12 1,-10 6-1,-13-18 0,0 0 0,9 19 1,-8 5-1,-1-24 0,0 0 0,-5 22 0,-7 9 0,12-31 0,0 0 0,-11 33 0,2 7 0,9-40 0,0 0 0,-3 37 0,1-5 0,2-32 0,0 0 0,0 32 0,0-6 0,0-26 1,0 0-1,2 19 1,1-11-1,-3-8 3,0 0-3,0 0-1634</inkml:trace>
  <inkml:trace contextRef="#ctx0" brushRef="#br0" timeOffset="23962.6201">12745 5813 1076,'0'0'0,"0"0"0,0 0 35,0 0-35,-21-24 36,21 24-36,0 0 69,0 0-69,-9-4 69,9 4-69,0 0 47,0 0-47,4 9 47,-4 19-47,0-28 37,0 0-37,5 39 38,7 19-38,-12-58 20,0 0-20,11 69 20,6 16-20,-17-85 13,0 0-13,27 81 14,10-10-14,-37-71 13,0 0-13,39 57 14,-6-9-14,-33-48 19,0 0-19,30 40 20,-7-5-20,-23-35 23,0 0-23,18 24 24,-9-12-24,-9-12 24,0 0-24,0 0 25,10-5-25,-10 5 28,0 0-28,7-16 28,2-11-28,-9 27 32,0 0-32,11-30 32,-1 6-32,-10 24 32,0 0-32,16-24 33,4 0-33,-20 24 29,0 0-29,24-25 30,5 10-30,-29 15 23,0 0-23,23-9 23,-4 4-23,-19 5 16,0 0-16,18 5 16,3 2-16,-21-7 11,0 0-11,23 17 12,0 4-12,-23-21 6,0 0-6,21 28 6,-2 5-6,-19-33 2,0 0-2,11 39 3,-8 10-3,-3-49 1,0 0-1,-5 45 2,-9 2-2,14-47 1,0 0-1,-21 36 1,1-15-1,20-21 1,0 0-1,-14 12 1,5-9-1,9-3 2,0 0-2,-12-3 2,0-6-2,12 9 4,0 0-4,-11-22 4,2-18-4,9 40 6,0 0-6,-3-49 6,12-1-6,-9 50 8,0 0-8,21-52 9,5 11-9,-26 41 9,0 0-9,37-40 9,7 9-9,-44 31 7,0 0-7,46-24 8,-5 12-8,-41 12 6,0 0-6,41-6 6,-1 10-6,-40-4 6,0 0-6,37 8 6,-10 8-6,-27-16 3,0 0-3,23 21 3,-6 3-3,-17-24 1,0 0-1,11 28 1,-6 5-1,-5-33 0,0 0 0,2 38 1,-2 8-1,0-46 0,0 0 0,-2 49 0,0-4 0,2-45 0,0 0 0,-5 40 1,-2-16-1,7-24 0,0 0 0,-2 17 1,2-5-1,0-12 1,0 0-1,0 0 2,0 7-2,0-7 1,0 0-1,0 0 2,2-15-2,2-1-1566</inkml:trace>
  <inkml:trace contextRef="#ctx0" brushRef="#br0" timeOffset="24102.9097">13490 5894 1211,'0'0'0,"0"0"0,7 4 0,-7-4 8,0 0-8,12 12 8,15 14-8,-27-26 0,0 0 0,0 0-861</inkml:trace>
  <inkml:trace contextRef="#ctx0" brushRef="#br0" timeOffset="24637.4377">13885 5804 1323,'0'0'0,"0"0"0,0 0 29,0 0-29,0 0 29,0 0-29,0 0 88,0 0-88,-16 45 89,4 4-89,12-49 89,0 0-89,-14 62 89,-2 26-89,16-88 56,0 0-56,-11 92 57,6-5-57,5-87 38,0 0-38,0 84 39,7 1-39,-7-85 35,0 0-35,16 81 35,7-1-35,-23-80 30,0 0-30,26 66 31,1-16-31,-27-50 33,0 0-33,33 36 33,4-10-33,-37-26 30,0 0-30,39 16 30,2-16-30,-41 0 25,0 0-25,44-9 26,4-10-26,-48 19 19,0 0-19,44-27 20,-2-15-20,-42 42 4,0 0-4,39-55 4,-11-20-4,-28 75 0,0 0 0,21-72 1,-15 11-1,-6 61-1,0 0 1,0-45 0,-2 17 0,2 28-3,0 0 3,-7-19-2,-4 5 2,11 14-5,0 0 5,-9-12-5,2 2 5,7 10-6,0 0 6,-9 0-6,-1 7 6,10-7-5,0 0 5,-14 15-4,7 11 4,7-26-3,0 0 3,0 37-3,7 8 3,-7-45-2,0 0 2,14 50-1,5 0 1,-19-50-1,0 0 1,23 49 0,2-10 0,-25-39-1,0 0 1,23 30 0,0-8 0,-23-22-1,0 0 1,0 0-1615</inkml:trace>
  <inkml:trace contextRef="#ctx0" brushRef="#br0" timeOffset="24761.1131">14434 5972 785,'0'0'0,"0"0"0,32 31 0,-1-1-529</inkml:trace>
  <inkml:trace contextRef="#ctx0" brushRef="#br0" timeOffset="25015.435">14778 5931 1177,'0'0'0,"0"0"0,0 0 0,0 0 29,0 0-29,-21 3 30,16 6-30,5-9 79,0 0-79,-6 29 79,1 23-79,5-52 79,0 0-79,2 64 80,7 5-80,-9-69 41,0 0-41,14 64 41,7-3-41,-21-61 30,0 0-30,23 60 30,0 10-30,-23-70 32,0 0-32,21 65 33,-5 3-33,-16-68 11,0 0-11,12 64 12,-8-3-12,-4-61 3,0 0-3,0 0-1280</inkml:trace>
  <inkml:trace contextRef="#ctx0" brushRef="#br0" timeOffset="25357.992">14393 6476 1244,'0'0'0,"0"0"0,23 0 0,-23 0 60,0 0-60,32-4 60,26-3-60,-58 7 68,0 0-68,78-8 68,12-4-68,-90 12 35,0 0-35,92-14 36,-4 2-36,-88 12 19,0 0-19,86-11 20,4 3-20,-90 8 14,0 0-14,83-13 15,-16 7-15,-67 6 12,0 0-12,43-2 12,-17-2-12,-26 4 9,0 0-9,16 0 10,-7 0-10,-9 0 6,0 0-6,0 0 7,5 7-7,-5-7 6,0 0-6,-7 14 6,-7 10-6,14-24 5,0 0-5,-14 28 5,0 1-5,14-29 6,0 0-6,-9 32 6,11-3-6,-2-29 13,0 0-13,7 26 13,7-3-13,-14-23 16,0 0-16,10 19 17,-1-11-17,-9-8 20,0 0-20,7 7 20,2-5-20,-9-2 21,0 0-21,0 0-1327</inkml:trace>
  <inkml:trace contextRef="#ctx0" brushRef="#br0" timeOffset="25435.6964">15378 6282 2009,'0'0'0,"0"0"0,-18-33 0,-3-2-1447</inkml:trace>
  <inkml:trace contextRef="#ctx0" brushRef="#br0" timeOffset="25507.502">15385 6173 1211,'0'0'0,"0"0"0,4 12 0,-4-12 23,0 0-23,12 16 24,13 8-24,-25-24 33,0 0-33,33 29 34,6 8-34,-39-37 18,0 0-18,0 0-948</inkml:trace>
  <inkml:trace contextRef="#ctx0" brushRef="#br0" timeOffset="26213.6285">15738 6323 1323,'0'0'0,"0"0"0,0 0 0,0 0 10,0 0-10,0 0 10,0 0-10,0 0 21,0 0-21,0 0 21,0 0-21,0 0 61,0 0-61,0 0 62,12 28-62,-12-28 50,0 0-50,6 9 51,3 1-51,-9-10 43,0 0-43,12 9 43,-3-4-43,-9-5 34,0 0-34,10 3 34,1-3-34,-11 0 24,0 0-24,12-3 25,6-2-25,-18 5 23,0 0-23,16-9 23,-6 2-23,-10 7 22,0 0-22,4-8 23,-4-5-23,0 13 18,0 0-18,-9-15 19,0 3-19,9 12 17,0 0-17,-21-9 18,-9 2-18,30 7 13,0 0-13,-35 0 13,-6 4-13,41-4 11,0 0-11,-44 12 11,3 7-11,41-19 8,0 0-8,-33 33 9,3 5-9,30-38 15,0 0-15,-21 47 15,10 1-15,11-48 16,0 0-16,-3 48 16,6-3-16,-3-45 16,0 0-16,18 40 17,10-14-17,-28-26 14,0 0-14,39 19 15,7-7-15,-46-12 18,0 0-18,49 6 19,2-6-19,-51 0 30,0 0-30,59-9 31,8-7-31,-67 16 38,0 0-38,68-29 39,10-28-39,-78 57 34,0 0-34,71-64 35,-22-5-35,-49 69 19,0 0-19,37-61 19,-14 21-19,-23 40 3,0 0-3,12-36 4,-12 6-4,0 30 0,0 0 0,-5-27 1,-7 2-1,12 25 0,0 0 0,-13-19 0,5 6 0,8 13-2,0 0 2,-6-7-2,1 1 2,5 6-5,0 0 5,0 0-4,-9 14 4,9-14-6,0 0 6,6 19-6,8 11 6,-14-30-8,0 0 8,19 36-8,2 4 8,-21-40-7,0 0 7,25 43-7,1 14 7,-26-57-7,0 0 7,25 57-7,-9 7 7,-16-64-6,0 0 6,11 61-6,-10-16 6,-1-45-2,0 0 2,-7 36-2,-9-11 2,16-25-1,0 0 1,-24 15 0,-8-6 0,32-9 0,0 0 0,-41 0 0,1-5 0,40 5 2,0 0-2,-46-13 3,4-6-3,42 19 2,0 0-2,-38-20 2,12-5-2,26 25 1,0 0-1,0 0-1724</inkml:trace>
  <inkml:trace contextRef="#ctx0" brushRef="#br0" timeOffset="27416.0143">19458 5946 1121,'0'0'0,"0"0"0,0 0 51,0 0-51,0 0 51,5-21-51,-5 21 84,0 0-84,0 0 84,7-3-84,-7 3 72,0 0-72,-7 5 72,-14 19-72,21-24 42,0 0-42,-37 44 43,-16 21-43,53-65 24,0 0-24,-60 70 25,0-3-25,60-67 18,0 0-18,-54 61 19,13 3-19,41-64 21,0 0-21,-23 69 21,19 4-21,4-73 26,0 0-26,11 69 27,23-9-27,-34-60 34,0 0-34,51 45 35,21-12-35,-72-33 32,0 0-32,81 19 32,4-13-32,-85-6 32,0 0-32,86-6 33,1-9-33,-87 15 29,0 0-29,78-24 30,-20-9-30,-58 33 27,0 0-27,44-45 28,-16-14-28,-28 59 21,0 0-21,18-50 21,-9 10-21,-9 40 19,0 0-19,0-33 19,-7 9-19,7 24 18,0 0-18,-15-21 18,-2 5-18,17 16 17,0 0-17,-25-8 17,-12 4-17,37 4 16,0 0-16,-39 9 17,-3 6-17,42-15 12,0 0-12,-39 25 13,7 11-13,32-36 9,0 0-9,-23 45 10,13 4-10,10-49 6,0 0-6,2 48 6,12-5-6,-14-43 3,0 0-3,30 33 4,10-12-4,-40-21 2,0 0-2,51 12 2,4-5-2,-55-7 0,0 0 0,50 2 1,-17-4-1,-33 2 0,0 0 0,28-7 0,1-2 0,-29 9 0,0 0 0,24-15 0,-8-3 0,-16 18 0,0 0 0,7-25 0,-5-14 0,-2 39 0,0 0 0,-2-43 1,-1 2-1,3 41 1,0 0-1,-9-37 1,-4 10-1,13 27 1,0 0-1,-10-25 2,-6 5-2,16 20 2,0 0-2,-12-19 3,1 6-3,11 13 3,0 0-3,-16-5 3,-10 5-3,26 0 2,0 0-2,-32 4 2,0 8-2,32-12 3,0 0-3,-33 17 4,8 4-4,25-21 2,0 0-2,-19 24 2,10 4-2,9-28 0,0 0 0,1 31 1,14-2-1,-15-29 0,0 0 0,24 28 0,8-7 0,-32-21-1,0 0 1,0 0-1737</inkml:trace>
  <inkml:trace contextRef="#ctx0" brushRef="#br0" timeOffset="27850.7292">20249 6124 572,'0'0'0,"0"0"0,5-32 0,-5 32 42,0 0-42,9-32 43,0-7-43,-9 39 117,0 0-117,3-30 117,3 15-117,-6 15 101,0 0-101,0-12 102,1-6-102,-1 18 83,0 0-83,4-12 83,-1 3-83,-3 9 49,0 0-49,0 0 49,0 0-49,0 0 32,0 0-32,0 25 32,-3 28-32,3-53 28,0 0-28,-4 66 28,3 10-28,1-76 25,0 0-25,0 73 25,1-6-25,-1-67 24,0 0-24,7 70 24,6 11-24,-13-81 32,0 0-32,19 78 32,1-11-32,-20-67 32,0 0-32,24 52 33,1-19-33,-25-33 33,0 0-33,25 17 33,-1-10-33,3 0-1269</inkml:trace>
  <inkml:trace contextRef="#ctx0" brushRef="#br0" timeOffset="28092.089">20588 5846 1255,'0'0'0,"0"0"0,0 0 0,0 0 21,0 0-21,28 21 21,-14 1-21,-14-22 41,0 0-41,12 45 41,-6 21-41,-6-66 35,0 0-35,3 79 35,-8 6-35,5-85 28,0 0-28,-4 82 29,1-1-29,3-81 28,0 0-28,-2 85 28,0 0-28,2-85 29,0 0-29,2 79 29,5-13-29,-7-66 23,0 0-23,11 55 23,3-6-23,-14-49 18,0 0-18,0 0-1203</inkml:trace>
  <inkml:trace contextRef="#ctx0" brushRef="#br0" timeOffset="28541.6101">21031 6275 1345,'0'0'0,"0"0"0,0 0 0,0 0 27,0 0-27,0 0 28,-23-9-28,23 9 61,0 0-61,-25 4 62,-9 11-62,34-15 53,0 0-53,-38 21 53,0 9-53,38-30 35,0 0-35,-28 39 35,2 13-35,26-52 29,0 0-29,-18 54 29,8 7-29,10-61 32,0 0-32,-8 55 32,7-10-32,1-45 29,0 0-29,0 33 30,1-11-30,-1-22 30,0 0-30,6 14 30,1-7-30,-7-7 25,0 0-25,17 3 26,17-4-26,-34 1 25,0 0-25,39-5 25,1-8-25,-40 13 26,0 0-26,41-24 27,1-9-27,-42 33 17,0 0-17,37-36 17,-8-9-17,-29 45 12,0 0-12,19-43 13,-10 3-13,-9 40 6,0 0-6,0-26 6,0 10-6,0 16 2,0 0-2,-11-12 3,-6 9-3,17 3 1,0 0-1,-20 3 1,6 18-1,14-21 0,0 0 0,-9 24 0,8 7 0,1-31-1,0 0 1,1 39-1,10 0 1,-11-39-3,0 0 3,16 37-2,10-8 2,-26-29-5,0 0 5,32 24-5,5-1 5,-37-23-8,0 0 8,42 14-7,6-7 7,-48-7-8,0 0 8,53 6-8,0 0 8,3-3-1533</inkml:trace>
  <inkml:trace contextRef="#ctx0" brushRef="#br0" timeOffset="29651.2745">21410 5887 1300,'0'0'0,"0"0"0,-21-5 0,21 5 36,0 0-36,-20-7 37,4 9-37,16-2 69,0 0-69,-12 14 69,0 17-69,12-31 52,0 0-52,-9 48 53,5 22-53,4-70 35,0 0-35,4 81 35,5-8-35,-9-73 25,0 0-25,14 72 26,5 1-26,-19-73 22,0 0-22,25 76 22,9-3-22,-34-73 22,0 0-22,31 69 23,-8-26-23,-23-43 24,0 0-24,20 30 25,-8-18-25,-12-12 25,0 0-25,11 3 25,-4-10-25,-7 7 22,0 0-22,12-20 23,7-22-23,-19 42 16,0 0-16,20-50 16,1-4-16,-21 54 10,0 0-10,21-45 10,-3 12-10,-18 33 5,0 0-5,17-24 5,6 9-5,-23 15 2,0 0-2,22-13 3,2 5-3,-24 8 2,0 0-2,27-4 2,5 10-2,-32-6 0,0 0 0,26 15 1,0 6-1,-26-21 0,0 0 0,18 33 0,-7 10 0,-11-43-1,0 0 1,1 45 0,-2 7 0,1-52-2,0 0 2,-14 45-1,-8-5 1,22-40-4,0 0 4,-28 29-3,-9-5 3,37-24-5,0 0 5,-35 16-5,3-9 5,32-7-3,0 0 3,-26-4-2,-1-1 2,27 5-2,0 0 2,-23-7-1,2-1 1,21 8-1,0 0 1,-18-16 0,11 1 0,7 15 0,0 0 0,0-21 0,13-16 0,-13 37 0,0 0 0,24-36 0,12 3 0,-36 33 0,0 0 0,46-27 1,14 2-1,-60 25 1,0 0-1,70-24 1,11 7-1,-81 17 1,0 0-1,83-11 2,-7 6-2,-76 5 1,0 0-1,72-8 2,4 4-2,-76 4 0,0 0 0,64-7 1,-15 2-1,-49 5 0,0 0 0,32-7 0,-16 5 0,-16 2-2,0 0 2,0 0-1,-5-19 1,5 19-4,0 0 4,-27-15-4,-20 6 4,47 9-9,0 0 9,-55-5-8,0 5 8,55 0-13,0 0 13,-51 2-13,2 8 13,49-10-5,0 0 5,-46 14-4,7 8 4,39-22-1,0 0 1,-32 33 0,11 16 0,21-49 0,0 0 0,-16 48 0,9 1 0,7-49 0,0 0 0,2 45 1,7-9-1,-9-36 1,0 0-1,15 31 1,7-10-1,-22-21 1,0 0-1,26 12 2,6-7-2,-32-5 3,0 0-3,30 0 4,-7-5-4,-23 5 7,0 0-7,23-16 7,8-17-7,-31 33 9,0 0-9,36-45 10,4-15-10,-40 60 10,0 0-10,41-62 10,0 8-10,-41 54 11,0 0-11,35-45 12,-14 17-12,-21 28 11,0 0-11,16-21 11,0 6-11,-16 15 12,0 0-12,21-12 12,-2 3-12,-19 9 9,0 0-9,23 0 10,11 4-10,-34-4 7,0 0-7,32 12 8,-11 2-8,-21-14 2,0 0-2,19 24 2,1 12-2,-20-36 1,0 0-1,21 43 1,-9-3-1,-12-40 0,0 0 0,13 45 0,-3-7 0,-10-38 0,0 0 0,7 35 0,-7-11 0,0-24 0,0 0 0,0 14 0,0-4 0,0-10-1,0 0 1,-9 0 0,-8-8 0,17 8-1,0 0 1,-16-19 0,-2-14 0,18 33-1,0 0 1,-14-45 0,0-7 0,14 52 0,0 0 0,-9-47 1,6 9-1,3 38 1,0 0-1,5-36 2,9-1-2,-14 37 4,0 0-4,26-36 4,15 12-4,-41 24 7,0 0-7,48-19 8,13 14-8,-61 5 8,0 0-8,64 3 9,0 9-9,-64-12 4,0 0-4,58 21 4,-5 3-4,-53-24 1,0 0-1,47 24 1,-4 2-1,-43-26-1,0 0 1,42 26 0,0 4 0,-1-1-1578</inkml:trace>
  <inkml:trace contextRef="#ctx0" brushRef="#br0" timeOffset="30282.6244">23240 6358 1233,'0'0'0,"0"0"0,-9-16 0,9 16 18,0 0-18,-5-12 18,-4 0-18,9 12 33,0 0-33,-19-12 34,-8 0-34,27 12 42,0 0-42,-30-9 43,-7 6-43,37 3 33,0 0-33,-39 0 34,2 9-34,37-9 31,0 0-31,-37 15 32,-9 1-32,46-16 26,0 0-26,-39 20 27,11 5-27,28-25 23,0 0-23,-24 29 23,9 6-23,15-35 30,0 0-30,-5 34 31,9 1-31,-4-35 34,0 0-34,14 33 34,12-5-34,-26-28 31,0 0-31,25 20 31,0-8-31,-25-12 29,0 0-29,24 4 29,15-8-29,-39 4 27,0 0-27,34-8 27,-10-13-27,-24 21 25,0 0-25,23-28 26,2-15-26,-25 43 20,0 0-20,23-36 21,-11 11-21,-12 25 14,0 0-14,7-17 15,-5 2-15,-2 15 9,0 0-9,0-13 10,0 7-10,0 6 6,0 0-6,0 0 7,0-6-7,0 6 6,0 0-6,0 0 7,0 0-7,0 0 4,0 0-4,13 4 4,1 8-4,-14-12 3,0 0-3,31 16 4,8 8-4,-39-24 2,0 0-2,43 24 3,6-7-3,-49-17 2,0 0-2,49 12 3,-13-8-3,-36-4 2,0 0-2,39-11 2,13-14-2,-52 25 2,0 0-2,59-37 2,-6-10-2,-53 47 1,0 0-1,51-57 1,-9-15-1,-42 72-1,0 0 1,39-87 0,-7-13 0,-32 100-2,0 0 2,21-102-2,-9 13 2,-12 89-6,0 0 6,2-79-6,-11 13 6,9 66-8,0 0 8,-17-55-7,-5 22 7,22 33-10,0 0 10,-30-16-9,-8 25 9,38-9-7,0 0 7,-36 31-7,3 21 7,33-52-7,0 0 7,-30 57-6,5 7 6,25-64-6,0 0 6,-18 69-5,8 13 5,10-82-4,0 0 4,-5 81-3,6 7 3,-1-88-2,0 0 2,7 80-2,0-14 2,-7-66-2,0 0 2,7 69-1,1 3 1,-8-72-4,0 0 4,5 70-3,-5-8 3,0-62-7,0 0 7,2 47-7,5-20 7,1 1-1463</inkml:trace>
  <inkml:trace contextRef="#ctx0" brushRef="#br0" timeOffset="30642.8818">23240 6310 1435,'0'0'0,"7"-4"0,12-3 0,-19 7 24,0 0-24,27-8 24,14 2-24,-41 6 46,0 0-46,49-3 47,4-1-47,-53 4 89,0 0-89,63-3 89,12-2-89,-75 5 51,0 0-51,77-9 51,3 6-51,-80 3 42,0 0-42,83-7 43,-6 2-43,-77 5 30,0 0-30,64-9 30,-25 5-30,-39 4 19,0 0-19,26-3 20,-12 0-20,-14 3 13,0 0-13,11-2 14,-4-2-14,-7 4 11,0 0-11,0 0 11,9-8-11,-9 8 8,0 0-8,0 0 9,-9 0-9,9 0 8,0 0-8,0 0 8,-9 5-8,9-5 9,0 0-9,0 9 9,2 3-9,-2-12 10,0 0-10,9 19 11,8 1-11,-17-20 10,0 0-10,21 28 11,-3 0-11,-18-28 10,0 0-10,19 29 10,6-1-10,-25-28 9,0 0-9,25 24 10,-8 0-10,-17-24 6,0 0-6,11 25 7,-6-12-7,1 3-1616</inkml:trace>
  <inkml:trace contextRef="#ctx0" brushRef="#br0" timeOffset="31543.6038">24202 6097 1020,'0'0'0,"7"3"0,12 9 0,-19-12 51,0 0-51,27 16 52,1 5-52,-28-21 124,0 0-124,25 20 125,5 1-125,-30-21 26,0 0-26,26 23 27,-8-11-27,-18-12 4,0 0-4,14 12 4,0 0-4,-14-12 0,0 0 0,12 9 0,-1-6 0,-11-3-4,0 0 4,7 2-3,-7-2 3,0 0-16,0 0 16,7 0-15,-7 0 15,0 0-24,0 0 24,0 0-23,2-5 23,-2 5-24,0 0 24,-2-12-23,-7-4 23,9 16-12,0 0 12,-14-17-12,-5 5 12,19 12-3,0 0 3,-25-4-2,0 9 2,25-5 0,0 0 0,-26 12 0,5 4 0,21-16 3,0 0-3,-20 21 3,1 1-3,19-22 15,0 0-15,-14 25 15,10 0-15,4-25 37,0 0-37,7 32 37,9 6-37,-16-38 49,0 0-49,18 43 49,-2-7-49,-16-36 54,0 0-54,17 33 55,6-5-55,-23-28 52,0 0-52,23 24 52,-3-8-52,-20-16 57,0 0-57,14 8 58,-7-4-58,-7-4 53,0 0-53,0 0 54,10-12-54,-10 12 44,0 0-44,7-23 44,-1-13-44,-6 36 33,0 0-33,3-42 33,1 2-33,-4 40 24,0 0-24,5-38 24,0 11-24,-5 27 18,0 0-18,7-31 19,4-6-19,-11 37 13,0 0-13,14-33 13,2 4-13,-16 29 9,0 0-9,18-24 10,6-1-10,-24 25 10,0 0-10,32-24 10,10 9-10,-42 15 11,0 0-11,43-12 11,-11 8-11,-32 4 10,0 0-10,30 4 11,1 11-11,-31-15 13,0 0-13,32 17 14,-9 2-14,-23-19 2,0 0-2,14 21 3,-3-3-3,-11-18 0,0 0 0,7 22 0,-11 2 0,4-24-2,0 0 2,-5 25-1,-2-1 1,7-24-5,0 0 5,-5 20-4,1 1 4,4-21-6,0 0 6,-3 21-6,-1-2 6,4-19-6,0 0 6,0 14-5,0 5 5,0-19-5,0 0 5,0 12-5,4-7 5,-4-5-2,0 0 2,0 0-1,8 0 1,-8 0 0,0 0 0,13-5 0,12-12 0,-25 17 0,0 0 0,31-19 0,3-2 0,-34 21 3,0 0-3,40-23 3,8 3-3,-48 20 6,0 0-6,42-18 6,-15 11-6,-27 7 8,0 0-8,26-1 9,4-3-9,-30 4 9,0 0-9,30-3 10,-8-1-10,-22 4 9,0 0-9,21 4 10,3 3-10,-24-7 9,0 0-9,27 8 9,-6 4-9,-21-12 7,0 0-7,27 16 8,10 5-8,-37-21 7,0 0-7,37 24 7,-6 4-7,-31-28 5,0 0-5,23 26 5,-9-7-5,-14-19 1,0 0-1,16 21 2,4-4-2,-20-17-1,0 0 1,17 14 0,-6-6 0,-11-8-20,0 0 20,0 0-1709</inkml:trace>
  <inkml:trace contextRef="#ctx0" brushRef="#br0" timeOffset="31581.5066">25550 6509 2144,'0'0'0,"0"0"0,-14-12 0,-2-1-1548</inkml:trace>
  <inkml:trace contextRef="#ctx0" brushRef="#br0" timeOffset="31632.3667">25488 6400 1244,'0'0'0,"0"0"0,-7-4 0,7 4 3,0 0-3,0 0 4,0 0-4,0 0 9,0 0-9,0 0-885</inkml:trace>
  <inkml:trace contextRef="#ctx0" brushRef="#br0" timeOffset="45099.3427">6438 7478 953,'0'0'0,"0"0"0,0 0 0,0 0 54,0 0-54,0 0 54,0 0-54,0 0 123,0 0-123,0 0 124,-18 19-124,18-19 91,0 0-91,0 0 92,-7 5-92,7-5 59,0 0-59,0 0 60,-5 3-60,5-3 36,0 0-36,0 0 36,0 0-36,0 0 30,0 0-30,3-12 30,3-12-30,-6 24 27,0 0-27,5-31 27,2-5-27,-7 36 22,0 0-22,9-38 23,-4-1-23,-5 39 18,0 0-18,2-32 19,1 11-19,-3 21 15,0 0-15,0-19 16,-3 5-16,3 14 14,0 0-14,-2-10 15,2 4-15,0 6 13,0 0-13,0 0 13,0-12-13,0 12 11,0 0-11,0 0 12,0 0-12,0 0 14,0 0-14,-5 9 14,-2 10-14,7-19 13,0 0-13,-6 33 13,1 12-13,5-45 12,0 0-12,-3 52 12,-1 3-12,4-55 9,0 0-9,4 54 10,1-2-10,-5-52 7,0 0-7,9 45 8,3-6-8,-12-39 10,0 0-10,9 37 10,2 1-10,-11-38 13,0 0-13,12 40 13,-3 8-13,-9-48 16,0 0-16,0 49 16,0-6-16,0-43 17,0 0-17,-7 40 17,0-9-17,7-31 15,0 0-15,-9 26 15,2-11-15,7-15 15,0 0-15,-6 11 16,1-4-16,5-7 15,0 0-15,-9 3 15,4-1-15,5-2 17,0 0-17,-12 0 18,-2 0-18,14 0 17,0 0-17,-22-2 17,-6-1-17,28 3 17,0 0-17,-32-4 17,1 2-17,31 2 17,0 0-17,-32-1 17,5-3-17,27 4 13,0 0-13,-28-1 13,2-5-13,26 6 11,0 0-11,-23-3 11,7-1-11,16 4 10,0 0-10,-7 0 10,7 0-10,0 0 9,0 0-9,-9-3 10,9 3-10,0 0 7,0 0-7,-9-7 8,9 7-8,0 0 5,0 0-5,0 0 5,9-7-5,-9 7 4,0 0-4,19-2 4,11 4-4,-30-2 3,0 0-3,34 5 3,5 2-3,-39-7 2,0 0-2,40 5 2,11-3-2,-51-2 1,0 0-1,53 0 2,2-2-2,-55 2 1,0 0-1,55-3 2,-2-1-2,-53 4 0,0 0 0,42-1 1,-7 2-1,-35-1-2,0 0 2,0 0-1871</inkml:trace>
  <inkml:trace contextRef="#ctx0" brushRef="#br0" timeOffset="45282.8525">6815 7886 1468,'0'0'0,"0"0"0,0 0 0,0 0 43,0 0-43,30-12 44,-12 9-44,-18 3 77,0 0-77,18 1 77,-2 8-77,-16-9 39,0 0-39,0 0-1251</inkml:trace>
  <inkml:trace contextRef="#ctx0" brushRef="#br0" timeOffset="103973.582">16252 7299 1849,'0'0'0,"5"-15"0,11-21 0,-2-1-1327</inkml:trace>
  <inkml:trace contextRef="#ctx0" brushRef="#br0" timeOffset="104071.3228">16336 7126 1479,'0'0'0,"0"0"0,0 6 0,0-6 0,0 0 0,-12 10 0,-15 7 0,27-17-4,0 0 4,-33 28-4,-16 8 4,49-36 0,0 0 0,-59 61 1,-4 19-1,63-80 0,0 0 0,-60 90 0,16-2 0,44-88 0,0 0 0,0 0-1044</inkml:trace>
  <inkml:trace contextRef="#ctx0" brushRef="#br0" timeOffset="104957.1045">7731 8874 1110,'0'0'0,"0"0"0,0 0 73,0 0-73,0 0 74,0 0-74,0 0 118,0 0-118,0 0 118,-14 21-118,14-21 107,0 0-107,4 36 107,1 16-107,-5-52 73,0 0-73,14 73 74,6 24-74,-20-97 35,0 0-35,30 102 35,1-10-35,-31-92 22,0 0-22,36 93 23,-3 14-23,-33-107 26,0 0-26,27 97 26,-15-24-26,-12-73 24,0 0-24,5 59 25,-8-19-25,1 0-1493</inkml:trace>
  <inkml:trace contextRef="#ctx0" brushRef="#br0" timeOffset="116908.1337">7993 7126 1166</inkml:trace>
  <inkml:trace contextRef="#ctx0" brushRef="#br0" timeOffset="157112.2393">19566 7865 673,'0'0'0,"0"0"0,7-24 0,-7 24 28,0 0-28,7-21 28,-2-1-28,-5 22 84,0 0-84,5-21 84,3 4-84,-8 17 86,0 0-86,5-16 87,-3 8-87,-2 8 98,0 0-98,0-7 99,0-2-99,0 9 50,0 0-50,-6-9 50,-15-3-50,21 12 42,0 0-42,-32-3 43,-10 8-43,42-5 51,0 0-51,-46 19 51,0 12-51,46-31 70,0 0-70,-44 42 71,4 6-71,40-48 68,0 0-68,-30 52 69,12-7-69,18-45 52,0 0-52,-2 40 52,20-6-52,-18-34 44,0 0-44,24 28 44,10-9-44,-34-19 32,0 0-32,32 12 32,-9-6-32,-23-6 21,0 0-21,24-2 21,6-9-21,-30 11 14,0 0-14,27-15 15,-11-4-15,-16 19 12,0 0-12,12-28 12,0-10-12,-12 38 13,0 0-13,6-35 14,-3 1-14,-3 34 14,0 0-14,2-26 15,2 10-15,-4 16 15,0 0-15,3-12 15,-1 4-15,-2 8 13,0 0-13,0 0 14,0 0-14,0 0 12,0 0-12,0 0 13,0 0-13,0 0 8,0 0-8,-5 12 8,1 17-8,4-29 6,0 0-6,-2 36 6,2-4-6,0-32 4,0 0-4,2 32 4,10 1-4,-12-33 1,0 0-1,25 31 2,10-6-2,-35-25 0,0 0 0,43 20 0,3-2 0,-46-18 0,0 0 0,46 12 0,-1-5 0,-45-7-2,0 0 2,45 3-2,-5-1 2,-1 0-1707</inkml:trace>
  <inkml:trace contextRef="#ctx0" brushRef="#br0" timeOffset="157562.6072">20122 7699 830,'0'0'0,"0"0"0,-2-7 0,2 7 52,0 0-52,0 0 53,-5-8-53,5 8 87,0 0-87,0 0 87,-11-16-87,11 16 80,0 0-80,-9-9 80,9 9-80,0 0 58,0 0-58,0 0 59,-12-5-59,12 5 41,0 0-41,-14 5 42,-7 11-42,21-16 34,0 0-34,-25 26 34,-7 17-34,32-43 22,0 0-22,-30 49 22,2 6-22,28-55 19,0 0-19,-23 54 19,0-11-19,23-43 15,0 0-15,-18 36 16,9-11-16,9-25 15,0 0-15,-5 19 15,7-4-15,-2-15 15,0 0-15,9 16 15,10-1-15,-19-15 13,0 0-13,28 9 14,13-4-14,-41-5 9,0 0-9,44 4 9,7-4-9,1 0-1257</inkml:trace>
  <inkml:trace contextRef="#ctx0" brushRef="#br0" timeOffset="159364.8662">20425 7678 796,'0'0'0,"0"0"0,9-3 0,-9 3 24,0 0-24,5-3 24,-5 3-24,0 0 66,0 0-66,0 0 66,7-4-66,-7 4 66,0 0-66,0 0 67,6-5-67,-6 5 40,0 0-40,0 0 40,-13-4-40,13 4 38,0 0-38,-14 4 39,-9 5-39,23-9 41,0 0-41,-28 17 41,0 5-41,28-22 44,0 0-44,-28 37 44,3 4-44,25-41 39,0 0-39,-21 52 40,-2 2-40,23-54 34,0 0-34,-18 52 34,9-9-34,9-43 30,0 0-30,6 38 30,9-7-30,-15-31 24,0 0-24,22 24 25,8-6-25,-30-18 21,0 0-21,38 7 22,14-11-22,-52 4 15,0 0-15,58-8 16,5-5-16,-63 13 11,0 0-11,66-19 11,-3-1-11,-63 20 8,0 0-8,57-28 9,-8-5-9,-49 33 5,0 0-5,37-36 5,-2-1-5,-35 37 2,0 0-2,29-32 3,-12 2-3,-17 30 1,0 0-1,14-24 1,-1 1-1,-13 23 1,0 0-1,3-17 1,-3 5-1,0 12 2,0 0-2,-3-10 2,-10 4-2,13 6 4,0 0-4,-15 4 4,-10 13-4,25-17 5,0 0-5,-28 31 6,-4 7-6,32-38 7,0 0-7,-32 44 8,-3-1-8,35-43 6,0 0-6,-27 36 7,10-3-7,17-33 8,0 0-8,-11 33 8,11-7-8,0-26 8,0 0-8,9 22 9,0-6-9,-9-16 8,0 0-8,16 14 9,5 0-9,-21-14 7,0 0-7,19 10 7,-3-6-7,-16-4 8,0 0-8,18-4 8,5-6-8,-23 10 10,0 0-10,24-16 10,-2-5-10,-22 21 9,0 0-9,17-26 10,-8-6-10,-9 32 8,0 0-8,2-37 8,-4-1-8,2 38 6,0 0-6,-9-36 7,0-2-7,9 38 5,0 0-5,-8-30 6,2 10-6,6 20 2,0 0-2,-5-13 2,1 1-2,4 12 1,0 0-1,0-10 1,-5-4-1,5 14 0,0 0 0,-2-12 1,6 0-1,-4 12 0,0 0 0,14-9 1,20-3-1,-34 12 0,0 0 0,42-12 0,7 2 0,-49 10 0,0 0 0,46-6 0,-5-1 0,-41 7 0,0 0 0,30-3 0,-9 3 0,-21 0-1,0 0 1,16-2 0,-6-1 0,-10 3-2,0 0 2,9-4-2,-2 4 2,-7 0-4,0 0 4,0 0-3,9 0 3,-9 0-4,0 0 4,0 0-4,0 0 4,0 0-3,0 0 3,5 16-2,-3 12 2,-2-28-3,0 0 3,2 39-3,-4 6 3,2-45-3,0 0 3,-2 45-2,-1-3 2,3-42-3,0 0 3,3 33-2,1-9 2,-4-24-2,0 0 2,9 19-1,5-3 1,-14-16-1,0 0 1,14 12 0,-2-7 0,-12-5 0,0 0 0,15 0 0,4-4 0,-19 4 0,0 0 0,26-10 0,6-5 0,-32 15 1,0 0-1,28-25 1,2 1-1,-30 24 3,0 0-3,25-29 3,2-8-3,-27 37 5,0 0-5,28-38 6,0-3-6,-28 41 5,0 0-5,23-33 6,-9 12-6,-14 21 6,0 0-6,5-12 6,-5 12-6,0 0 5,0 0-5,6-7 5,-6 7-5,0 0 4,0 0-4,0 0 5,0 0-5,0 0 2,0 0-2,-2 9 3,-5 18-3,7-27 2,0 0-2,-9 40 2,0 5-2,9-45 1,0 0-1,-5 42 1,1-4-1,4-38 1,0 0-1,0 29 1,4-12-1,-4-17 1,0 0-1,9 13 1,8-5-1,-17-8 0,0 0 0,27 5 1,1 1-1,-28-6 1,0 0-1,30-4 1,4-4-1,-34 8 2,0 0-2,31-18 2,-6-8-2,-25 26 3,0 0-3,23-29 4,0-4-4,-23 33 4,0 0-4,18-31 5,-4 10-5,-14 21 5,0 0-5,9-17 5,-2 1-5,-7 16 6,0 0-6,5-12 6,-5 12-6,0 0 4,0 0-4,0 0 4,7 5-4,-7-5 3,0 0-3,4 19 4,-1 7-4,-3-26 2,0 0-2,2 35 2,-2 1-2,0-36 0,0 0 0,3 30 1,-3-13-1,0-17 0,0 0 0,4 12 0,1-2 0,-5-10 0,0 0 0,7 6 0,9-3 0,-16-3-1,0 0 1,25 0 0,17-5 0,-42 5-1,0 0 1,46-12 0,-5-9 0,-41 21-1,0 0 1,37-22-1,-9-3 1,-28 25-2,0 0 2,19-20-2,-5 0 2,-14 20-3,0 0 3,15-13-2,-7 1 2,-8 12-2,0 0 2,6-13-2,-6 13 2,0 0-3,0 0 3,7-3-2,-7 3 2,0 0-2,0 0 2,0 0-2,10 7 2,-10-7-2,0 0 2,13 17-2,4 13 2,-17-30-2,0 0 2,20 31-2,-4-10 2,-16-21-2,0 0 2,24 17-2,5 5 2,-29-22-1,0 0 1,37 18-1,7-6 1,-44-12-1,0 0 1,47 3 0,5-6 0,-52 3-1,0 0 1,49-12 0,-8-9 0,-41 21-1,0 0 1,35-30 0,2-18 0,-37 48 0,0 0 0,35-61 0,4-11 0,-39 72 0,0 0 0,42-73 0,-1-10 0,-41 83 0,0 0 0,30-90 0,-11-7 0,-19 97 0,0 0 0,11-97 1,-11 18-1,0 79 1,0 0-1,-12-61 2,-15 16-2,27 45 2,0 0-2,-32-26 2,-5 23-2,37 3 4,0 0-4,-37 13 4,0 27-4,37-40 3,0 0-3,-35 68 3,3 29-3,32-97 1,0 0-1,-24 112 1,9-3-1,15-109 0,0 0 0,-5 114 0,9-1 0,-4-113-1,0 0 1,10 105 0,4-25 0,-14-80-3,0 0 3,18 66-3,0-16 3,-18-50-10,0 0 10,14 35-10,-5-18 10,-9-17-24,0 0 24,5 10-23,0-1 23,0-4-1474</inkml:trace>
  <inkml:trace contextRef="#ctx0" brushRef="#br0" timeOffset="160535.8435">22366 7845 987,'0'0'0,"0"0"0,0 0 0,0 0 0,0 0 0,15 1 0,0 3 0,-15-4-1,0 0 1,30 3-1,20-3 1,-50 0 0,0 0 0,56-3 0,10-2 0,-66 5 4,0 0-4,70-9 5,11-5-5,-81 14 29,0 0-29,80-21 30,-13-8-30,-67 29 48,0 0-48,55-28 49,-20 4-49,-35 24 53,0 0-53,28-21 53,-1 6-53,-27 15 52,0 0-52,23-19 52,-13 7-52,-10 12 43,0 0-43,5-11 43,-5 1-43,0 10 32,0 0-32,-7-9 32,-17 0-32,24 9 26,0 0-26,-27-3 26,-3 10-26,30-7 22,0 0-22,-37 17 22,-12 4-22,49-21 15,0 0-15,-51 33 16,-2 10-16,53-43 11,0 0-11,-43 52 12,15-2-12,28-50 7,0 0-7,-12 49 7,19-11-7,-7-38 5,0 0-5,17 29 6,15-10-6,-32-19 7,0 0-7,32 12 8,1-6-8,-33-6 6,0 0-6,36-7 7,3-6-7,-39 13 5,0 0-5,37-17 6,-11-7-6,-26 24 10,0 0-10,25-33 10,5-10-10,-30 43 13,0 0-13,24-42 14,-6 2-14,-18 40 15,0 0-15,11-29 15,-4 10-15,-7 19 18,0 0-18,3-12 18,-1 3-18,-2 9 18,0 0-18,0-7 18,0 7-18,0 0 15,0 0-15,-5-5 16,5 5-16,0 0 13,0 0-13,-7 17 14,1 8-14,6-25 13,0 0-13,-3 31 14,5 5-14,-2-36 10,0 0-10,5 33 11,2-2-11,-7-31 8,0 0-8,7 26 9,0-10-9,-7-16 6,0 0-6,11 8 7,1-1-7,-12-7 6,0 0-6,27 0 7,13-10-7,-40 10 5,0 0-5,46-14 5,-4-8-5,-42 22 5,0 0-5,39-26 6,-5-11-6,-34 37 6,0 0-6,28-31 6,-12 14-6,-16 17 7,0 0-7,12-12 8,-7 0-8,-5 12 8,0 0-8,4-11 8,-4 11-8,0 0 8,0 0-8,2-8 8,-2 8-8,0 0 5,0 0-5,3-6 6,-3 6-6,0 0 3,0 0-3,0 0 4,0 0-4,0 0 1,0 0-1,6 18 2,2 9-2,-8-27 0,0 0 0,13 30 0,-1-3 0,-12-27 0,0 0 0,12 23 0,4-2 0,-16-21-1,0 0 1,13 14 0,3-2 0,-16-12 0,0 0 0,14 7 0,-4-4 0,-10-3 0,0 0 0,13 0 0,1-7 0,-14 7-1,0 0 1,14-8 0,0-8 0,-14 16-1,0 0 1,14-14 0,-2 2 0,-12 12-1,0 0 1,11-10-1,-2 1 1,-9 9-1,0 0 1,10-12 0,3 3 0,-13 9-1,0 0 1,12-10 0,-3 8 0,-9 2 0,0 0 0,9 0 0,3 0 0,-12 0 0,0 0 0,20 4 0,4 4 0,-24-8-1,0 0 1,29 12-1,1-3 1,-30-9-2,0 0 2,30 3-1,3 1 1,-33-4-3,0 0 3,41-4-2,8-8 2,-49 12-4,0 0 4,60-20-3,11-12 3,-71 32-4,0 0 4,76-41-4,-6 1 4,-70 40-4,0 0 4,64-45-4,-15-2 4,-49 47-4,0 0 4,42-53-3,-6-18 3,-36 71-3,0 0 3,28-66-3,-9 0 3,-19 66-3,0 0 3,9-55-2,-11 10 2,2 45-4,0 0 4,-10-35-4,-15 9 4,25 26-5,0 0 5,-32-19-4,-6 7 4,38 12-2,0 0 2,-48-3-1,-10 10 1,58-7-2,0 0 2,-59 15-1,5 6 1,54-21-3,0 0 3,-44 31-3,12 14 3,32-45-5,0 0 5,-20 57-5,13 19 5,7-76-7,0 0 7,6 73-7,15-4 7,-21-69-10,0 0 10,23 61-9,1-9 9,-24-52-14,0 0 14,25 53-13,-2 4 13,-23-57-11,0 0 11,14 59-11,-8-7 11,-6-52-22,0 0 22,0 45-22,-2-8 22,2 1-1365</inkml:trace>
  <inkml:trace contextRef="#ctx0" brushRef="#br0" timeOffset="160791.1628">23833 7639 707,'0'0'0,"0"0"0,19-9 0,-19 9 19,0 0-19,27-3 20,13-1-20,-40 4 24,0 0-24,57-3 24,24 3-24,-81 0 25,0 0-25,88 3 26,1 1-26,-89-4 66,0 0-66,82 0 67,-16 0-67,-66 0 73,0 0-73,60 0 74,-6 0-74,3 1-784</inkml:trace>
  <inkml:trace contextRef="#ctx0" brushRef="#br0" timeOffset="163584.9869">6655 10624 729,'0'0'0,"0"0"0,0 0 0,0 0 36,0 0-36,-21 12 37,21-12-37,0 0 73,0 0-73,0 0 74,0 0-74,0 0 97,0 0-97,0 0 97,-9-3-97,9 3 73,0 0-73,-5-7 73,-4-5-73,9 12 38,0 0-38,-4-26 39,8-11-39,-4 37 30,0 0-30,3-48 30,6-6-30,-9 54 35,0 0-35,5-55 35,-3 6-35,-2 49 27,0 0-27,4-45 28,-1 18-28,-3 27 26,0 0-26,0-25 26,6 8-26,-6 17 23,0 0-23,8-14 23,6 4-23,-14 10 20,0 0-20,22-5 21,2 3-21,-24 2 17,0 0-17,27 5 17,-1 7-17,-26-12 7,0 0-7,27 19 8,-4 9-8,-23-28 7,0 0-7,10 35 7,-6 8-7,-4-43 5,0 0-5,-14 55 5,-13 21-5,27-76 4,0 0-4,-46 75 4,-17-9-4,63-66 4,0 0-4,-76 60 5,-2 4-5,78-64 5,0 0-5,-72 68 5,8-6-5,64-62 4,0 0-4,-61 60 5,6-9-5,55-51 4,0 0-4,-41 41 4,15-17-4,26-24 3,0 0-3,-14 13 3,5-5-3,9-8 4,0 0-4,0 0 5,12-5-5,-12 5 5,0 0-5,23-19 6,0-14-6,-23 33 6,0 0-6,27-45 6,-10-3-6,-17 48 6,0 0-6,20-45 7,-8 13-7,-12 32 6,0 0-6,14-24 7,-5 3-7,-9 21 6,0 0-6,9-12 6,-4 0-6,-5 12 6,0 0-6,5-3 6,8 3-6,-13 0 5,0 0-5,14 5 5,4 11-5,-18-16 3,0 0-3,19 22 4,7 11-4,-26-33 2,0 0-2,27 33 3,-1 7-3,-26-40 1,0 0-1,29 36 2,6-3-2,-35-33 1,0 0-1,32 24 1,-4-3-1,-28-21 0,0 0 0,26 15 0,3-8 0,1 2-1382</inkml:trace>
  <inkml:trace contextRef="#ctx0" brushRef="#br0" timeOffset="163741.14">6815 10858 1166,'0'0'0,"0"0"0,8-13 0,-8 13 24,0 0-24,5-12 24,4 2-24,-9 10 27,0 0-27,3-9 28,2 2-28,-5 7 0,0 0 0,0 0 0,9-1 0,-9 1-21,0 0 21,9 3-20,-4-3 20,4 0-861</inkml:trace>
  <inkml:trace contextRef="#ctx0" brushRef="#br0" timeOffset="167292.1472">8105 10318 852,'0'0'0,"0"0"0,11-25 0,-11 25 51,0 0-51,7-17 51,-2 7-51,-5 10 132,0 0-132,0 0 132,0-11-132,0 11 118,0 0-118,0 0 118,0 0-118,0 0 89,0 0-89,4 18 89,-2 14-89,-2-32 48,0 0-48,3 49 48,-1 15-48,-2-64 44,0 0-44,4 73 44,-8-1-44,4-72 38,0 0-38,-2 66 38,4 2-38,-2-68 29,0 0-29,4 62 29,-4 0-29,0-62 19,0 0-19,-4 54 20,2-6-20,2-48 10,0 0-10,0 31 11,2-13-11,2-1-1448</inkml:trace>
  <inkml:trace contextRef="#ctx0" brushRef="#br0" timeOffset="167561.4422">7913 10378 1311,'0'0'0,"7"-7"0,7-19 0,-14 26-1,0 0 1,20-33 0,6-1 0,-26 34 3,0 0-3,30-38 4,4-6-4,-34 44 7,0 0-7,31-45 8,1-3-8,-32 48 20,0 0-20,30-45 20,2 7-20,-32 38 28,0 0-28,35-26 29,2 10-29,-37 16 30,0 0-30,37 6 30,2 18-30,-39-24 24,0 0-24,32 40 24,2 15-24,-34-55 17,0 0-17,30 54 17,-13 1-17,-17-55 7,0 0-7,6 50 7,-12-1-7,6-49 2,0 0-2,-17 52 2,-15 3-2,0 2-1132</inkml:trace>
  <inkml:trace contextRef="#ctx0" brushRef="#br0" timeOffset="167742.9644">7934 10648 1054,'0'0'0,"0"0"0,13-3 0,-13 3 5,0 0-5,19-4 6,8 1-6,-27 3 14,0 0-14,40-5 14,6-4-14,-46 9 31,0 0-31,55-10 32,3 1-32,-58 9 32,0 0-32,64-4 33,4 4-33,-68 0 14,0 0-14,67 2 14,0 3-14,-67-5 6,0 0-6,59 7 7,-10 2-7,1-6-887</inkml:trace>
  <inkml:trace contextRef="#ctx0" brushRef="#br0" timeOffset="168672.1484">8810 10588 763,'0'0'0,"5"-4"0,13-5 0,-18 9 32,0 0-32,14-12 33,-9-3-33,-5 15 59,0 0-59,0-16 59,-4 2-59,4 14 62,0 0-62,-10-14 63,-4 2-63,14 12 51,0 0-51,-27-7 52,-8 6-52,35 1 48,0 0-48,-41 8 48,-1 15-48,42-23 75,0 0-75,-39 28 75,7 8-75,32-36 86,0 0-86,-22 33 87,7-7-87,15-26 66,0 0-66,-8 26 67,8 7-67,0-33 48,0 0-48,5 29 49,11-5-49,-16-24 34,0 0-34,19 21 35,8-5-35,-27-16 27,0 0-27,31 6 27,1-6-27,-32 0 20,0 0-20,35-6 20,3-8-20,-38 14 16,0 0-16,40-19 16,-5-2-16,-35 21 11,0 0-11,32-24 12,-14-1-12,-18 25 10,0 0-10,14-22 10,-5-1-10,-9 23 8,0 0-8,2-19 8,-4 2-8,2 17 6,0 0-6,-9-14 7,2 6-7,7 8 6,0 0-6,0 0 6,-7-6-6,7 6 5,0 0-5,-9 4 5,-12 11-5,21-15 5,0 0-5,-20 21 6,8 0-6,12-21 3,0 0-3,4 26 3,15 9-3,-19-35 1,0 0-1,30 29 2,11-5-2,-41-24 0,0 0 0,45 19 1,5-3-1,-50-16 0,0 0 0,55 8 0,5-8 0,-60 0 0,0 0 0,70-6 0,3-8 0,-73 14-1,0 0 1,68-19 0,-9-11 0,-59 30-1,0 0 1,49-34-1,-8-8 1,-41 42-2,0 0 2,31-48-1,-8-9 1,-23 57-3,0 0 3,14-58-2,-5 5 2,-9 53-4,0 0 4,6-42-3,-3 18 3,-3 24-3,0 0 3,0-16-3,0 11 3,0 5-4,0 0 4,-9 2-4,-1 12 4,10-14-4,0 0 4,-18 33-3,2 24 3,16-57-2,0 0 2,-14 67-1,3 3 1,11-70-1,0 0 1,-8 64 0,8-6 0,0-58 0,0 0 0,1 56 0,12-1 0,-13-55 0,0 0 0,17 49 0,6-8 0,-23-41 0,0 0 0,29 33 0,4-14 0,-33-19 0,0 0 0,42 5 0,8-13 0,-50 8 0,0 0 0,53-19 0,-2-7 0,-51 26 0,0 0 0,44-37 1,-7-8-1,-37 45 0,0 0 0,32-46 1,-11 4-1,-21 42 0,0 0 0,16-41 0,-4 2 0,-12 39-1,0 0 1,4-32 0,-4 11 0,0 21-1,0 0 1,-4-21-1,1 7 1,3 14-2,0 0 2,-2-8-1,2 8 1,0 0-2,0 0 2,0 0-1,-12 6 1,12-6-2,0 0 2,-6 19-1,3 13 1,3-32-1,0 0 1,3 38-1,11 2 1,-14-40-1,0 0 1,18 38 0,0-6 0,-18-32-1,0 0 1,23 33-1,5 2 1,-28-35-1,0 0 1,32 24 0,3-12 0,0 2-1496</inkml:trace>
  <inkml:trace contextRef="#ctx0" brushRef="#br0" timeOffset="168836.3343">9999 10139 1233,'0'0'0,"0"0"0,0 0 0,0 0 22,0 0-22,5 2 23,2 8-23,-7-10 0,0 0 0,20 13 0,15 11 0,2 0-899</inkml:trace>
  <inkml:trace contextRef="#ctx0" brushRef="#br0" timeOffset="169393.6416">10373 9985 1199,'0'0'0,"0"-14"0,9-22 0,-9 36-34,0 0 34,5-38-34,1 5 34,-6 33 0,0 0 0,3-24 1,1 10-1,-4 14 20,0 0-20,0 0 20,7 14-20,-7-14 35,0 0-35,3 40 36,1 31-36,-4-71 48,0 0-48,5 93 49,-1 14-49,-4-107 50,0 0-50,5 116 51,7 12-51,-12-128 42,0 0-42,20 123 43,3-24-43,-23-99 35,0 0-35,31 85 35,8-6-35,-39-79 28,0 0-28,46 70 28,0-15-28,-46-55 28,0 0-28,44 42 29,-7-15-29,-37-27 26,0 0-26,35 9 27,-3-18-27,-32 9 23,0 0-23,28-24 23,-6-19-23,-22 43 11,0 0-11,19-45 11,0-9-11,-19 54 6,0 0-6,22-52 7,-5 4-7,-17 48 3,0 0-3,13-44 4,-3 8-4,-10 36 3,0 0-3,6-26 4,-6 7-4,0 19 4,0 0-4,0-14 4,0 7-4,0 7 4,0 0-4,-2 7 5,-7 11-5,9-18 5,0 0-5,-12 26 5,3 8-5,9-34 5,0 0-5,-6 36 6,6 1-6,0-37 6,0 0-6,11 36 6,7-10-6,-18-26 6,0 0-6,24 23 7,5-8-7,-29-15 5,0 0-5,35 9 6,7-13-6,2-1-1389</inkml:trace>
  <inkml:trace contextRef="#ctx0" brushRef="#br0" timeOffset="169552.2154">11033 10096 1177,'0'0'0,"9"4"0,10 6 0,-19-10-22,0 0 22,30 17-22,8-5 22,-3 4-790</inkml:trace>
  <inkml:trace contextRef="#ctx0" brushRef="#br0" timeOffset="169813.5153">11561 10020 1177,'0'0'0,"0"0"0,0-7 0,0 7-4,0 0 4,0 0-4,0 0 4,0 0-23,0 0 23,-7 5-23,-13 19 23,20-24 5,0 0-5,-21 37 5,2 11-5,19-48 44,0 0-44,-14 54 45,5 8-45,9-62 80,0 0-80,-9 73 80,0 20-80,9-93 69,0 0-69,-3 94 69,1-18-69,2-76 33,0 0-33,0 66 33,2-11-33,-2-55 14,0 0-14,-2 45 15,-5-12-15,7-33 1,0 0-1,-9 24 2,-2-3-2,-3 1-1154</inkml:trace>
  <inkml:trace contextRef="#ctx0" brushRef="#br0" timeOffset="170593.7986">11042 10684 1054,'0'0'0,"0"0"0,0-20 0,0 20 1,0 0-1,9-21 2,10-3-2,-19 24 4,0 0-4,36-25 5,13 3-5,-49 22 5,0 0-5,58-21 5,11 0-5,-69 21 24,0 0-24,78-19 25,19 7-25,-97 12 44,0 0-44,100-12 45,-4 0-45,-96 12 54,0 0-54,98-17 55,1-6-55,-99 23 44,0 0-44,89-22 45,-15 3-45,-74 19 36,0 0-36,54-18 36,-18 3-36,-36 15 39,0 0-39,21-14 40,-11 2-40,-10 12 39,0 0-39,6-12 40,-12 0-40,6 12 39,0 0-39,-8-11 40,-5 3-40,13 8 34,0 0-34,-19-7 34,-6 7-34,25 0 30,0 0-30,-28 7 30,-13 13-30,41-20 25,0 0-25,-37 33 25,7 9-25,30-42 22,0 0-22,-19 47 22,10 3-22,9-50 15,0 0-15,-4 46 16,10-6-16,-6-40 11,0 0-11,12 35 11,2-9-11,-14-26 8,0 0-8,21 21 9,4-6-9,-25-15 7,0 0-7,30 11 8,2-8-8,-32-3 6,0 0-6,28-2 6,2-5-6,-30 7 6,0 0-6,25-12 7,-4-7-7,-21 19 6,0 0-6,18-22 7,-8-8-7,-10 30 4,0 0-4,7-33 5,-1-3-5,-6 36 6,0 0-6,0-29 6,-4 4-6,4 25 7,0 0-7,-2-12 8,2 2-8,0 10 6,0 0-6,0 0 7,0 0-7,0 0 7,0 0-7,-5 24 7,1 18-7,4-42 3,0 0-3,4 46 4,7-1-4,-11-45 2,0 0-2,14 37 2,7-8-2,-21-29 1,0 0-1,28 23 2,13-4-2,-41-19 0,0 0 0,49 8 1,11-8-1,-60 0 0,0 0 0,65-8 1,1-8-1,-66 16 0,0 0 0,58-28 1,-5-11-1,-53 39 1,0 0-1,55-56 2,3-20-2,-58 76 0,0 0 0,56-81 1,1 3-1,-57 78 1,0 0-1,55-87 2,-10-10-2,-45 97 2,0 0-2,37-96 3,-14 6-3,-23 90 3,0 0-3,16-75 4,-14 13-4,-2 62 3,0 0-3,-2-47 4,-7 14-4,9 33 4,0 0-4,-14-19 5,-10 14-5,24 5 4,0 0-4,-34 12 4,-12 21-4,46-33 3,0 0-3,-44 57 4,7 23-4,37-80 1,0 0-1,-30 93 2,12 8-2,18-101 0,0 0 0,-8 96 1,6-7-1,2-89 0,0 0 0,0 85 0,3-1 0,-3-84-2,0 0 2,6 85-2,2-10 2,-8-75-5,0 0 5,2 58-4,-4-25 4,2 4-1581</inkml:trace>
  <inkml:trace contextRef="#ctx0" brushRef="#br0" timeOffset="171106.3653">12519 10442 1300,'0'0'0,"14"0"0,18-7 0,-32 7 9,0 0-9,41-8 10,13-4-10,-54 12 32,0 0-32,67-13 32,11 5-32,-78 8 67,0 0-67,81-7 68,-1 2-68,-80 5 52,0 0-52,70-4 53,-8 1-53,-62 3 44,0 0-44,53-2 44,2-1-44,-55 3 34,0 0-34,46-7 34,-20 1-34,-26 6 27,0 0-27,16-7 27,-7 6-27,-9 1 20,0 0-20,7-2 20,-7 2-20,0 0 16,0 0-16,0 0 16,0 0-16,0 0 13,0 0-13,0 0 14,0 0-14,0 0 10,0 0-10,0 0 10,-6 17-10,6-17 12,0 0-12,2 21 13,12 7-13,-14-28 13,0 0-13,27 26 14,8-11-14,-35-15 12,0 0-12,44 4 13,7-8-13,-51 4 11,0 0-11,50-12 12,-6-15-12,-44 27 6,0 0-6,37-32 7,-11 1-7,-26 31 3,0 0-3,20-31 4,-11-4-4,-9 35 6,0 0-6,-4-32 6,-15-1-6,19 33 7,0 0-7,-28-30 8,-8 6-8,36 24 4,0 0-4,-46-10 5,-7 17-5,53-7 3,0 0-3,-58 19 3,3 10-3,55-29 2,0 0-2,-49 40 2,12 12-2,37-52 1,0 0-1,-18 66 2,15 13-2,3-79 0,0 0 0,17 78 0,21-14 0,-38-64-2,0 0 2,54 57-2,13-3 2,-67-54-11,0 0 11,80 43-11,8-19 11,0 0-1512</inkml:trace>
  <inkml:trace contextRef="#ctx0" brushRef="#br0" timeOffset="171978.0801">14457 10373 964,'0'0'0,"0"0"0,0 0 0,0 0 58,0 0-58,0 0 59,0 0-59,0 0 50,0 0-50,-13-7 51,3 4-51,10 3 89,0 0-89,-9-4 89,6 2-89,3 2 58,0 0-58,0 0 59,-9 2-59,9-2 48,0 0-48,0 12 48,0 16-48,0-28 42,0 0-42,10 40 42,8 0-42,-18-40 40,0 0-40,26 36 41,10-8-41,-36-28 37,0 0-37,42 22 37,6-8-37,-48-14 44,0 0-44,49 5 44,-1-7-44,-48 2 42,0 0-42,47-10 43,3-6-43,-50 16 38,0 0-38,40-20 39,-6-8-39,-34 28 30,0 0-30,30-36 31,-7-6-31,-23 42 25,0 0-25,21-48 25,-7 4-25,-14 44 19,0 0-19,9-34 20,-4 15-20,-5 19 15,0 0-15,0-16 16,-3 7-16,3 9 13,0 0-13,-4-6 13,4 6-13,0 0 10,0 0-10,0 0 10,-10 19-10,10-19 7,0 0-7,-11 24 8,8 12-8,3-36 6,0 0-6,8 45 6,6 7-6,-14-52 5,0 0-5,23 49 5,14-1-5,-37-48 3,0 0-3,45 36 3,0-8-3,-45-28 4,0 0-4,53 21 4,-3-9-4,-50-12 5,0 0-5,47 2 5,-2-4-5,-45 2 5,0 0-5,37-10 6,-7-4-6,-30 14 6,0 0-6,26-25 6,-8-7-6,-18 32 4,0 0-4,14-35 4,-9 6-4,-5 29 3,0 0-3,4-30 4,-4 6-4,0 24 3,0 0-3,0-19 3,0 8-3,0 11 1,0 0-1,0 0 2,5-6-2,-5 6 1,0 0-1,5 8 2,11 15-2,-16-23 1,0 0-1,23 29 1,5 4-1,-28-33 0,0 0 0,29 35 1,1-1-1,-30-34 0,0 0 0,28 30 0,-2-6 0,-26-24 0,0 0 0,22 19 0,-1-5 0,-21-14 0,0 0 0,19 5 0,1-5 0,-20 0 0,0 0 0,17-4 1,1-2-1,-18 6 0,0 0 0,17-13 1,3-7-1,-20 20 0,0 0 0,14-23 0,-2 1 0,-12 22 0,0 0 0,14-19 0,-3 5 0,-11 14 0,0 0 0,16-7 0,7 2 0,-23 5 0,0 0 0,32 1 0,5 5 0,-37-6 0,0 0 0,46 10 0,7 4 0,-53-14-2,0 0 2,54 15-1,1-1 1,-55-14-7,0 0 7,55 5-6,3-11 6,-2 0-1732</inkml:trace>
  <inkml:trace contextRef="#ctx0" brushRef="#br0" timeOffset="172159.5962">14886 9785 1143,'0'0'0,"7"3"0,10 2 0,-17-5 12,0 0-12,36 7 13,15-12-13,2 2-816</inkml:trace>
  <inkml:trace contextRef="#ctx0" brushRef="#br0" timeOffset="173416.2202">7978 11638 1244,'0'0'0,"0"0"0,2-36 0,-2 36 33,0 0-33,-2-31 33,-13 1-33,15 30 68,0 0-68,-25-29 69,-16 10-69,41 19 70,0 0-70,-49-11 71,-1 15-71,50-4 43,0 0-43,-53 14 44,-5 15-44,58-29 26,0 0-26,-60 36 26,-9 4-26,69-40 19,0 0-19,-56 57 20,14 9-20,42-66 13,0 0-13,-27 69 14,22-6-14,5-63 8,0 0-8,17 53 9,24-16-9,-41-37 5,0 0-5,51 24 5,7-12-5,-58-12 4,0 0-4,64 3 5,-2-11-5,-62 8 4,0 0-4,56-21 4,-6-15-4,-50 36 5,0 0-5,44-47 6,-12-10-6,-32 57 6,0 0-6,17-59 6,-8 9-6,-9 50 7,0 0-7,-4-45 8,-4 10-8,8 35 8,0 0-8,-9-24 8,4 12-8,5 12 10,0 0-10,-6-5 10,6 5-10,0 0 10,0 0-10,-9 5 10,1 16-10,8-21 13,0 0-13,-9 38 13,11 19-13,-2-57 14,0 0-14,15 60 14,14 3-14,-29-63 8,0 0-8,40 55 8,10-8-8,-50-47 6,0 0-6,51 36 7,-2-10-7,-49-26 3,0 0-3,53 16 3,2-13-3,-55-3 2,0 0-2,62-3 2,3-8-2,-65 11 0,0 0 0,67-19 1,-5-10-1,-62 29 0,0 0 0,55-42 1,-10-10-1,-45 52 0,0 0 0,37-57 0,-1-7 0,-36 64 0,0 0 0,26-59 0,-8 9 0,-18 50 0,0 0 0,14-40 0,-5 9 0,-9 31 0,0 0 0,2-19 0,1 7 0,-3 12 0,0 0 0,0 0 0,-5 7 0,5-7 0,0 0 0,-4 24 0,-1 23 0,5-47 0,0 0 0,-5 69 0,5 26 0,0-95 0,0 0 0,0 101 1,0 1-1,0-102 1,0 0-1,-4 107 1,4 7-1,0-114 0,0 0 0,5 109 1,3-22-1,-8-87 1,0 0-1,10 74 1,-1-11-1,-9-63 0,0 0 0,12 48 1,2-15-1,-14-33 0,0 0 0,9 14 0,-3-25 0,-3 1-1465</inkml:trace>
  <inkml:trace contextRef="#ctx0" brushRef="#br0" timeOffset="173911.765">8522 11858 975,'0'0'0,"4"-18"0,10-33 0,-14 51 1,0 0-1,12-54 2,4 2-2,-16 52 0,0 0 0,16-45 0,-6 9 0,-10 36 7,0 0-7,13-33 7,10 5-7,-23 28 21,0 0-21,26-21 22,11 7-22,-37 14 36,0 0-36,43-5 37,13 14-37,-56-9 47,0 0-47,56 21 47,-3 10-47,-53-31 45,0 0-45,46 45 46,-5 22-46,-41-67 40,0 0-40,35 73 40,-3 8-40,-32-81 36,0 0-36,19 73 37,-6-18-37,-13-55 34,0 0-34,3 39 34,-3-20-34,0-19 33,0 0-33,-3 12 33,-11-5-33,14-7 27,0 0-27,-18 1 28,-5-8-28,23 7 23,0 0-23,-18-19 24,1-12-24,17 31 18,0 0-18,-6-45 19,10-7-19,-4 52 15,0 0-15,9-59 15,10-3-15,-19 62 13,0 0-13,27-57 13,10 10-13,-37 47 9,0 0-9,44-36 10,-4 13-10,-40 23 7,0 0-7,46-10 8,-5 14-8,-41-4 5,0 0-5,32 12 5,-6 14-5,-26-26 3,0 0-3,23 43 4,-9 23-4,-14-66 2,0 0-2,13 83 2,-5 2-2,-8-85 3,0 0-3,6 96 4,-5 10-4,-1-106 5,0 0-5,7 106 5,2-10-5,-9-96 6,0 0-6,9 87 6,-4-9-6,-5-78 9,0 0-9,2 64 10,-2-10-10,0-54 9,0 0-9,0 39 10,0-18-10,0-21 8,0 0-8,0 0 8,7-17-8,2 1-1375</inkml:trace>
  <inkml:trace contextRef="#ctx0" brushRef="#br0" timeOffset="174706.9853">9131 11534 1356,'0'0'0,"10"-3"0,20-4 0,-30 7 2,0 0-2,46-11 2,18 3-2,-64 8 3,0 0-3,72 0 4,-3 5-4,-69-5 0,0 0 0,71 14 1,-8 8-1,-63-22 8,0 0-8,58 35 8,-3 12-8,-55-47 30,0 0-30,44 60 30,-12 16-30,-32-76 43,0 0-43,16 75 44,-16-13-44,0-62 46,0 0-46,-16 55 47,-19-13-47,35-42 41,0 0-41,-44 31 41,3-8-41,41-23 31,0 0-31,-37 13 32,2-7-32,35-6 28,0 0-28,-29 0 28,-1-7-28,30 7 21,0 0-21,-19-7 22,1 0-22,18 7 15,0 0-15,-5-12 15,14-9-15,-9 21 9,0 0-9,23-24 10,14-2-10,-37 26 5,0 0-5,53-26 6,23-7-6,-76 33 4,0 0-4,86-33 4,4-2-4,-90 35 1,0 0-1,92-38 2,-2 0-2,-90 38 0,0 0 0,86-33 0,-4 13 0,-82 20 0,0 0 0,67-18 0,-23 6 0,-44 12-1,0 0 1,28-7 0,-16 4 0,-12 3 0,0 0 0,-12 3 0,-34 6 0,46-9 0,0 0 0,-58 21 0,-9 15 0,67-36 0,0 0 0,-67 45 0,10 7 0,57-52 0,0 0 0,-47 52 0,13 0 0,34-52 0,0 0 0,-21 41 0,9-4 0,12-37 0,0 0 0,1 33 0,13 1 0,-14-34 0,0 0 0,18 24 1,7-6-1,-25-18 0,0 0 0,32 7 1,3-11-1,-35 4 1,0 0-1,35-12 1,6-9-1,-41 21 1,0 0-1,37-24 1,0-7-1,-37 31 1,0 0-1,30-38 1,-4-11-1,-26 49 1,0 0-1,16-57 1,-3-10-1,-13 67 1,0 0-1,12-69 1,2 12-1,-14 57 1,0 0-1,14-49 1,-2 8-1,-12 41 1,0 0-1,15-33 2,-1 3-2,-14 30 1,0 0-1,19-24 2,6 0-2,-25 24 2,0 0-2,28-18 2,4 8-2,-32 10 2,0 0-2,26-3 2,1 10-2,-27-7 1,0 0-1,23 8 2,0 9-2,-23-17 2,0 0-2,17 26 3,-8 13-3,-9-39 3,0 0-3,5 50 3,-5 17-3,0-67 4,0 0-4,0 76 4,-5 6-4,5-82 4,0 0-4,-3 79 4,-3-9-4,6-70 4,0 0-4,-9 58 5,1-13-5,8-45 3,0 0-3,-7 37 3,7-8-3,0-29 1,0 0-1,7 16 1,7-22-1,-2 3-1450</inkml:trace>
  <inkml:trace contextRef="#ctx0" brushRef="#br0" timeOffset="174897.4895">10338 11202 1300,'0'0'0,"0"0"0,12 2 0,-12-2 6,0 0-6,9 7 7,5 5-7,-14-12-5,0 0 5,20 22-5,10 16 5,-30-38-44,0 0 44,31 42-44,6-8 44,-1 3-852</inkml:trace>
  <inkml:trace contextRef="#ctx0" brushRef="#br0" timeOffset="175549.7803">10949 11763 1244,'0'0'0,"-2"-7"0,-11-9 0,13 16-12,0 0 12,-8-21-11,8-3 11,0 24-19,0 0 19,5-21-18,2 6 18,-7 15 8,0 0-8,9-7 8,-9 7-8,0 0 38,0 0-38,5 3 38,0 11-38,-5-14 66,0 0-66,6 31 67,-5 23-67,-1-54 62,0 0-62,0 66 63,6-6-63,-6-60 45,0 0-45,5 54 45,4-18-45,-9-36 29,0 0-29,9 28 30,-1-11-30,-8-17 26,0 0-26,11 11 27,5-10-27,-16-1 29,0 0-29,25-5 30,6-9-30,-31 14 33,0 0-33,32-19 34,-2-12-34,-30 31 36,0 0-36,28-33 37,-1-3-37,-27 36 35,0 0-35,21-33 35,-5 11-35,-16 22 37,0 0-37,12-18 38,-8 10-38,-4 8 27,0 0-27,0 0 27,0 0-27,0 0 20,0 0-20,7 24 21,0 9-21,-7-33 16,0 0-16,14 40 17,4-4-17,-18-36 10,0 0-10,26 31 10,11-2-10,-37-29 6,0 0-6,50 25 7,13-13-7,-63-12 7,0 0-7,73 3 7,-1-1-7,-72-2 5,0 0-5,72-5 6,-3-13-6,-69 18 6,0 0-6,67-27 6,4-13-6,-71 40 10,0 0-10,65-64 11,-10-17-11,-55 81 12,0 0-12,39-97 13,-20-7-13,-19 104 14,0 0-14,3-107 14,-15-9-14,12 116 15,0 0-15,-25-109 15,-19 24-15,44 85 13,0 0-13,-51-71 14,-2 17-14,53 54 9,0 0-9,-46-38 9,11 23-9,35 15 5,0 0-5,-32 8 6,-5 23-6,37-31 2,0 0-2,-35 54 3,5 12-3,30-66 1,0 0-1,-14 88 1,14 19-1,0-107 0,0 0 0,12 109 0,8-7 0,-20-102 0,0 0 0,26 97 0,4 9 0,-30-106-1,0 0 1,34 97-1,4-16 1,-38-81-3,0 0 3,37 68-3,-10-13 3,-2-1-1768</inkml:trace>
  <inkml:trace contextRef="#ctx0" brushRef="#br0" timeOffset="177259.7312">11723 11638 1334,'0'0'0,"0"0"0,20-17 0,-20 17 32,0 0-32,26-18 32,6 1-32,-32 17 32,0 0-32,49-19 33,15 2-33,-64 17 19,0 0-19,65-14 20,2 4-20,-67 10 15,0 0-15,64-7 16,-11 7-16,-53 0 14,0 0-14,49 3 15,-8 4-15,-41-7 13,0 0-13,31 7 14,-8 2-14,-23-9 14,0 0-14,18 12 15,-7 3-15,-11-15 13,0 0-13,7 19 13,-2 4-13,-5-23 10,0 0-10,0 33 10,0 8-10,0-41 11,0 0-11,0 47 11,5-6-11,-5-41 10,0 0-10,13 40 10,1-5-10,-14-35 9,0 0-9,21 29 10,4-8-10,-25-21 18,0 0-18,30 10 19,-4-10-19,-26 0 23,0 0-23,30-10 24,0-9-24,-30 19 27,0 0-27,28-26 28,-7-9-28,-21 35 29,0 0-29,23-38 30,-5-1-30,-18 39 34,0 0-34,18-37 34,-2 10-34,-16 27 30,0 0-30,12-21 31,-3 12-31,-9 9 26,0 0-26,0 0 26,9-9-26,-9 9 20,0 0-20,0 0 20,8 6-20,-8-6 16,0 0-16,9 8 17,-3 11-17,-6-19 8,0 0-8,10 25 9,6 11-9,-16-36 6,0 0-6,14 33 7,4-6-7,-18-27 3,0 0-3,23 21 4,0-2-4,-23-19 1,0 0-1,28 12 2,5-3-2,-33-9 1,0 0-1,39 4 1,5-8-1,-44 4 1,0 0-1,45-10 1,-12-4-1,-33 14 1,0 0-1,30-21 1,-2 0-1,-28 21 1,0 0-1,27-19 2,-17 4-2,-10 15 2,0 0-2,9-14 3,-2 0-3,-7 14 3,0 0-3,6-10 3,-6 10-3,0 0 4,0 0-4,0 0 4,8-4-4,-8 4 4,0 0-4,9 9 5,5 8-5,-14-17 3,0 0-3,21 23 4,8-1-4,-29-22 2,0 0-2,28 19 2,7-2-2,-35-17 1,0 0-1,37 16 1,2-6-1,-39-10 1,0 0-1,41 9 1,-10-5-1,-31-4 0,0 0 0,32-4 1,-4-5-1,-28 9-1,0 0 1,30-12-1,-7-3 1,-23 15-15,0 0 15,23-12-14,-3-1 14,-20 13-32,0 0 32,17-12-32,-4 7 32,-13 5-47,0 0 47,5-3-46,-5 3 46,0 0-43,0 0 43,7-4-43,-7 4 43,0 0-33,0 0 33,7 4-33,-7-4 33,0 0-22,0 0 22,7 8-21,-1-1 21,-6-7-13,0 0 13,14 14-13,7 3 13,-21-17-8,0 0 8,28 16-7,7-6 7,-35-10-6,0 0 6,37 6-5,4-10 5,-41 4-4,0 0 4,41-10-4,-10-9 4,-31 19-4,0 0 4,30-31-3,-7-8 3,-23 39-1,0 0 1,20-39-1,-3-1 1,-17 40 0,0 0 0,11-38 0,-4 3 0,-7 35 0,0 0 0,0-33 0,-7 6 0,7 27 0,0 0 0,-11-26 1,-3 3-1,14 23 0,0 0 0,-17-17 1,-1 5-1,18 12 1,0 0-1,-27-4 1,-10 13-1,37-9 1,0 0-1,-40 17 1,-1 9-1,41-26 0,0 0 0,-40 35 1,8 8-1,32-43 0,0 0 0,-27 49 0,10 9 0,17-58 0,0 0 0,-9 66 0,7 0 0,2-66-2,0 0 2,5 59-1,8-14 1,-13-45-2,0 0 2,23 33-2,10-11 2,-33-22-4,0 0 4,39 12-3,3-12 3,-42 0-3,0 0 3,48-7-3,-2-12 3,-46 19-4,0 0 4,49-26-4,1-10 4,-50 36-1,0 0 1,46-45 0,3-7 0,-49 52 0,0 0 0,50-52 0,4 0 0,-54 52 1,0 0-1,44-40 2,-12 13-2,-32 27 4,0 0-4,23-19 4,-12 12-4,-11 7 5,0 0-5,7-7 5,-7 7-5,0 0 7,0 0-7,0 0 7,-9 3-7,9-3 7,0 0-7,-7 16 8,0 10-8,7-26 8,0 0-8,0 36 8,10 6-8,-10-42 8,0 0-8,18 45 8,8 1-8,-26-46 7,0 0-7,32 39 7,-5-7-7,-27-32 9,0 0-9,28 25 10,-9-12-10,-19-13 11,0 0-11,23 7 11,7-7-11,-30 0 11,0 0-11,27-8 11,-8-16-11,-19 24 10,0 0-10,18-32 11,-1-4-11,-17 36 10,0 0-10,15-42 10,-1 1-10,-14 41 9,0 0-9,17-36 10,1 13-10,-18 23 7,0 0-7,14-14 8,-2 4-8,-12 10 4,0 0-4,15-4 4,-1 8-4,-14-4 2,0 0-2,19 9 2,2 10-2,-21-19 3,0 0-3,23 20 3,0 10-3,-23-30 1,0 0-1,27 34 2,4 3-2,-31-37 3,0 0-3,36 27 3,1-2-3,-37-25 5,0 0-5,47 15 5,13-8-5,-60-7 7,0 0-7,64-2 8,-2-15-8,-62 17 8,0 0-8,56-31 8,-6-16-8,-50 47 8,0 0-8,44-59 9,-2-5-9,-42 64 10,0 0-10,39-72 10,-6-20-10,-33 92 10,0 0-10,30-99 10,2-1-10,-32 100 9,0 0-9,21-97 10,-10 9-10,-11 88 7,0 0-7,-4-76 8,-6 3-8,10 73 6,0 0-6,-21-62 7,-11 17-7,32 45 5,0 0-5,-34-25 5,-4 22-5,38 3 5,0 0-5,-41 24 5,-3 25-5,44-49 4,0 0-4,-42 62 5,6 9-5,36-71 4,0 0-4,-25 78 4,17 12-4,8-90 1,0 0-1,1 95 2,12 2-2,-13-97 0,0 0 0,23 90 1,3-9-1,-26-81 0,0 0 0,27 75 0,1 1 0,-28-76-1,0 0 1,26 69 0,-1-15 0,-25-54-8,0 0 8,18 39-8,-9-20 8,-9-19-26,0 0 26,0 0-25,-2-10 25,0 1-1572</inkml:trace>
  <inkml:trace contextRef="#ctx0" brushRef="#br0" timeOffset="177665.3329">15202 11548 1121,'0'0'0,"0"-7"0,0-12 0,0 19 1,0 0-1,7-26 2,8-2-2,-15 28 2,0 0-2,29-32 3,3 4-3,-32 28 0,0 0 0,42-24 1,6-1-1,-48 25 13,0 0-13,60-27 13,12-4-13,-72 31 47,0 0-47,81-32 48,4 5-48,-85 27 80,0 0-80,84-28 80,-2-1-80,-82 29 77,0 0-77,70-26 77,-8 8-77,-62 18 55,0 0-55,42-15 56,-20 8-56,-22 7 45,0 0-45,0 0 45,-13-7-45,13 7 42,0 0-42,-25 0 42,-15 7-42,40-7 34,0 0-34,-44 15 34,7 8-34,37-23 24,0 0-24,-32 26 25,9 0-25,23-26 15,0 0-15,-16 33 15,7 12-15,9-45 9,0 0-9,-1 48 9,2 6-9,-1-54 5,0 0-5,11 57 6,8-3-6,-19-54 4,0 0-4,29 50 4,8-2-4,-37-48 2,0 0-2,40 52 2,1 2-2,-41-54 2,0 0-2,39 55 2,-13-10-2,-26-45 1,0 0-1,14 35 2,-19-18-2,5-17 2,0 0-2,-23 0 2,-21-10-2,44 10 2,0 0-2,-50-21 2,5-15-2,45 36 5,0 0-5,-41-40 5,11 3-5,30 37 0,0 0 0,-23-26 0,9 4 0,0 1-1488</inkml:trace>
  <inkml:trace contextRef="#ctx0" brushRef="#br0" timeOffset="226834.8722">19102 10248 763,'0'0'0,"0"0"0,0 0 0,0 0 32,0 0-32,0 0 33,0 0-33,0 0 63,0 0-63,0 0 63,10-24-63,-10 24 49,0 0-49,18-15 50,14-3-50,-32 18 42,0 0-42,38-15 42,1 6-42,-39 9 22,0 0-22,43-3 23,3 8-23,-46-5 15,0 0-15,49 14 15,0 6-15,-49-20 20,0 0-20,44 25 20,1 4-20,-45-29 21,0 0-21,38 33 22,-8 5-22,-30-38 20,0 0-20,22 42 20,-12-1-20,-10-41 17,0 0-17,4 43 17,-11-3-17,7-40 13,0 0-13,-13 35 13,-3-8-13,16-27 9,0 0-9,-12 19 10,0-10-10,12-9 10,0 0-10,-11 0 10,-3-7-10,14 7 8,0 0-8,-12-19 8,3-17-8,9 36 11,0 0-11,-4-47 11,8-5-11,-4 52 12,0 0-12,9-47 13,5 6-13,-14 41 13,0 0-13,17-35 14,1 11-14,-18 24 14,0 0-14,23-19 14,3 3-14,-26 16 13,0 0-13,32-10 13,-9 5-13,-23 5 10,0 0-10,23-2 10,-2-1-10,-21 3 8,0 0-8,21-2 8,-5 0-8,-16 2 1,0 0-1,9 0 1,2 7-1,-11-7-4,0 0 4,12 9-3,0 1 3,1 1-1147</inkml:trace>
  <inkml:trace contextRef="#ctx0" brushRef="#br0" timeOffset="227208.6366">19933 10290 684,'0'0'0,"0"0"0,0 0 0,0 0 5,0 0-5,0 0 6,0-5-6,0 5 7,0 0-7,0 0 7,0 0-7,0 0 10,0 0-10,0 0 11,0 0-11,0 0 11,0 0-11,0 0 12,0 0-12,0 0 17,0 0-17,3 5 18,6-2-18,-9-3 25,0 0-25,16-1 26,7-6-26,-23 7 32,0 0-32,30-12 32,2-9-32,-32 21 39,0 0-39,28-21 40,2-3-40,-30 24 37,0 0-37,23-24 37,-11 1-37,-12 23 35,0 0-35,11-24 36,-6-6-36,-5 30 34,0 0-34,4-27 34,-10 8-34,6 19 30,0 0-30,-7-16 30,-3 2-30,10 14 28,0 0-28,-16-8 28,-9 6-28,25 2 24,0 0-24,-28 7 24,2 8-24,26-15 23,0 0-23,-25 26 24,0 16-24,25-42 18,0 0-18,-18 48 19,-1 9-19,19-57 15,0 0-15,-12 61 16,-1 5-16,13-66 17,0 0-17,-3 64 17,10-4-17,-7-60 15,0 0-15,14 49 15,7-18-15,-21-31 13,0 0-13,39 21 13,26-11-13,1 1-1113</inkml:trace>
  <inkml:trace contextRef="#ctx0" brushRef="#br0" timeOffset="228154.8663">20642 10013 1009,'0'0'0,"0"0"0,-14-7 0,14 7 21,0 0-21,-17-7 22,1 2-22,16 5 51,0 0-51,-20 0 52,-8 7-52,28-7 45,0 0-45,-30 19 46,4 12-46,26-31 24,0 0-24,-25 40 24,2 3-24,23-43 34,0 0-34,-21 45 35,3 4-35,18-49 28,0 0-28,-9 45 28,9-6-28,0-39 32,0 0-32,18 37 32,15-4-32,-33-33 30,0 0-30,48 24 30,14-12-30,-62-12 20,0 0-20,65 0 21,0-19-21,-65 19 16,0 0-16,64-24 17,-8-6-17,-56 30 13,0 0-13,53-36 14,-3 0-14,-50 36 8,0 0-8,46-35 9,-6 9-9,-40 26 2,0 0-2,32-22 3,-14 8-3,-18 14 0,0 0 0,10-11 0,-3 3 0,-7 8 0,0 0 0,0 0 0,2-9 0,-2 9-1,0 0 1,0 0 0,-16 12 0,16-12-2,0 0 2,-9 12-2,2 4 2,7-16-2,0 0 2,-7 12-2,0 3 2,7-15-1,0 0 1,-5 18 0,1-3 0,4-15 0,0 0 0,0 14 0,2-2 0,-2-12 0,0 0 0,5 11 0,6-3 0,-11-8 0,0 0 0,21 6 0,16-6 0,-37 0 0,0 0 0,41-11 0,-4-8 0,-37 19 0,0 0 0,32-24 0,-2-2 0,-30 26 0,0 0 0,23-31 0,-4-9 0,-19 40 0,0 0 0,18-40 0,-4-1 0,-14 41 0,0 0 0,9-37 0,-4 3 0,-5 34 0,0 0 0,-2-26 0,-3 8 0,5 18 0,0 0 0,-9-12 1,0 5-1,9 7 1,0 0-1,-14-7 2,-4 7-2,18 0 3,0 0-3,-21 7 4,-7 12-4,28-19 4,0 0-4,-32 32 5,0 9-5,32-41 5,0 0-5,-37 49 6,2 4-6,35-53 5,0 0-5,-32 50 5,9 4-5,23-54 6,0 0-6,-8 54 7,9 3-7,-1-57 7,0 0-7,18 52 7,10-7-7,-28-45 7,0 0-7,43 36 8,8-8-8,-51-28 6,0 0-6,56 12 6,1-17-6,-57 5 4,0 0-4,58-18 4,9-14-4,-67 32 3,0 0-3,72-40 4,-3-4-4,-69 44 2,0 0-2,64-50 2,-11-2-2,-53 52 1,0 0-1,37-50 1,-11 2-1,-26 48 0,0 0 0,16-47 1,-11 4-1,-5 43 0,0 0 0,0-37 1,-3 15-1,3 22 1,0 0-1,-5-14 2,1 7-2,4 7 4,0 0-4,-9 2 4,-3 8-4,12-10 6,0 0-6,-14 24 7,1 13-7,13-37 7,0 0-7,-7 45 8,4 3-8,3-48 9,0 0-9,0 56 10,3 4-10,-3-60 9,0 0-9,6 69 10,2 11-10,-8-80 9,0 0-9,9 81 10,-2-11-10,-7-70 9,0 0-9,11 55 9,3-5-9,-14-50 9,0 0-9,11 42 9,-3-11-9,-8-31 4,0 0-4,6 24 4,-3-8-4,-3-16 1,0 0-1,6 5 2,8-5-2,2 0-1378</inkml:trace>
  <inkml:trace contextRef="#ctx0" brushRef="#br0" timeOffset="228455.5369">21606 10200 1110,'0'0'0,"0"0"0,21-17 0,-21 17 4,0 0-4,18-16 5,-1 0-5,-17 16 8,0 0-8,20-12 9,6 0-9,-26 12 13,0 0-13,30-7 13,13 6-13,-43 1 11,0 0-11,44 5 12,2 7-12,-46-12 10,0 0-10,40 19 11,-3 2-11,-37-21 11,0 0-11,30 19 12,-7 3-12,-23-22 11,0 0-11,14 23 11,-5 1-11,-9-24 14,0 0-14,-7 26 14,-12-2-14,19-24 15,0 0-15,-32 19 15,-11-7-15,43-12 11,0 0-11,-45 7 12,4-9-12,41 2 11,0 0-11,-34-10 11,12-9-11,22 19 7,0 0-7,-8-24 7,17-6-7,0 1-966</inkml:trace>
  <inkml:trace contextRef="#ctx0" brushRef="#br0" timeOffset="228725.7131">22220 9406 841,'0'0'0,"0"0"0,0 7 0,0-7 11,0 0-11,2 12 11,-1 3-11,-1-15 27,0 0-27,6 37 27,1 21-27,-7-58 32,0 0-32,9 71 33,1 4-33,-10-75 43,0 0-43,18 83 43,3 5-43,-21-88 44,0 0-44,30 95 45,9 6-45,-39-101 41,0 0-41,37 93 41,4-10-41,-41-83 35,0 0-35,35 76 35,-16-6-35,-19-70 22,0 0-22,13 60 23,-10-20-23,-3-40 5,0 0-5,-7 33 5,-14-7-5,21-26 0,0 0 0,-28 14 0,-8-18 0,3 1-963</inkml:trace>
  <inkml:trace contextRef="#ctx0" brushRef="#br0" timeOffset="229009.9628">21994 10214 807,'0'0'0,"0"0"0,12-14 0,-12 14 0,0 0 0,15-17 0,11-8 0,-26 25-1,0 0 1,32-29-1,3-9 1,-35 38 8,0 0-8,46-40 9,0 12-9,-46 28 24,0 0-24,51-22 25,0 6-25,-51 16 45,0 0-45,55-7 45,1 11-45,-56-4 55,0 0-55,57 14 56,-9 10-56,-48-24 53,0 0-53,44 35 54,-4 10-54,-40-45 41,0 0-41,34 46 41,-2 3-41,-32-49 31,0 0-31,28 48 31,-11 1-31,-17-49 33,0 0-33,15 46 33,-8-2-33,-7-44 32,0 0-32,1 36 33,-2-12-33,1-24 29,0 0-29,-6 12 29,-4-12-29,10 0 22,0 0-22,-9-17 23,5-14-23,1 1-1108</inkml:trace>
  <inkml:trace contextRef="#ctx0" brushRef="#br0" timeOffset="229184.499">22924 10110 102,'0'0'0,"7"2"0,9 1 0,0 1-17</inkml:trace>
  <inkml:trace contextRef="#ctx0" brushRef="#br0" timeOffset="229836.9687">23108 9999 561,'0'0'0,"0"0"0,7-5 0,-7 5 0,0 0 0,3-9 0,-3 1 0,0 8-4,0 0 4,0 0-3,-12 0 3,12 0 11,0 0-11,-14 14 11,-6 13-11,20-27 60,0 0-60,-23 31 61,-3 13-61,26-44 82,0 0-82,-28 46 82,-2 3-82,30-49 75,0 0-75,-30 48 76,-2-4-76,32-44 66,0 0-66,-23 41 67,12-10-67,11-31 52,0 0-52,-1 30 53,8-3-53,-7-27 39,0 0-39,17 21 40,12-9-40,-29-12 30,0 0-30,35 0 31,4-21-31,-39 21 32,0 0-32,39-26 33,-4 1-33,-35 25 29,0 0-29,28-35 29,-5 0-29,-23 35 25,0 0-25,18-36 25,-6-2-25,-12 38 19,0 0-19,5-43 20,-6-6-20,1 49 14,0 0-14,-4-52 14,0-3-14,4 55 12,0 0-12,-1-50 12,1 15-12,0 35 10,0 0-10,0-24 11,1 7-11,-1 17 9,0 0-9,4-11 10,1 6-10,-5 5 9,0 0-9,7-5 9,7 1-9,-14 4 9,0 0-9,23 0 9,16 4-9,-39-4 8,0 0-8,41 10 9,-8 9-9,-33-19 8,0 0-8,29 31 9,-6 18-9,-23-49 7,0 0-7,17 55 7,-4 1-7,-13-56 6,0 0-6,8 48 6,1-6-6,-9-42 4,0 0-4,9 34 5,-4-10-5,-5-24 5,0 0-5,4 16 5,-2-2-5,-2-14 5,0 0-5,3 8 5,-3-8-5,0 0 5,0 0-5,12 2 6,8-10-6,-20 8 5,0 0-5,26-18 5,6-8-5,-32 26 5,0 0-5,34-36 6,4-7-6,-38 43 7,0 0-7,43-42 7,4-6-7,-47 48 9,0 0-9,48-45 9,-6 14-9,-42 31 9,0 0-9,34-21 9,-11 10-9,-23 11 11,0 0-11,25 4 11,6 15-11,-31-19 6,0 0-6,32 29 6,-4 20-6,-28-49 3,0 0-3,23 55 3,2-1-3,-25-54 1,0 0-1,25 55 2,-4-3-2,-21-52 2,0 0-2,18 49 2,-1-3-2,-17-46 2,0 0-2,18 37 2,-4-15-2,0 2-1404</inkml:trace>
  <inkml:trace contextRef="#ctx0" brushRef="#br0" timeOffset="236503.3166">24571 10594 505,'0'0'0,"0"0"0,0 0 0,0 0 35,0 0-35,0 0 36,7 18-36,-7-18 116,0 0-116,5 12 117,7 12-117,-12-24 110,0 0-110,7 31 111,-10 11-111,3-42 91,0 0-91,-16 53 92,-14 18-92,30-71 45,0 0-45,-41 71 46,-8 0-46,49-71 30,0 0-30,-65 45 31,-17-29-31,1-1-964</inkml:trace>
  <inkml:trace contextRef="#ctx0" brushRef="#br0" timeOffset="241260.559">25277 9897 1009,'0'0'0,"0"0"0,0 0 0,0 0 15,0 0-15,-27-22 16,15 13-16,12 9 49,0 0-49,-16-5 50,-7-4-50,23 9 45,0 0-45,-25-3 45,-3-1-45,28 4 21,0 0-21,-34 4 22,-4 1-22,38-5 20,0 0-20,-41 15 20,0 13-20,41-28 18,0 0-18,-38 43 18,1 20-18,37-63 15,0 0-15,-30 65 15,8-6-15,22-59 24,0 0-24,-14 49 24,7-10-24,7-39 29,0 0-29,0 33 30,9-8-30,-9-25 26,0 0-26,26 17 26,17 2-26,-43-19 23,0 0-23,55 12 24,6-12-24,-61 0 23,0 0-23,67-7 24,-7-8-24,-60 15 20,0 0-20,57-23 21,-10-5-21,-47 28 15,0 0-15,38-34 15,-7-10-15,-31 44 14,0 0-14,25-46 15,-7-3-15,-18 49 13,0 0-13,10-45 13,-8 9-13,-2 36 13,0 0-13,-2-28 14,0 14-14,2 14 12,0 0-12,-3-6 12,-4 0-12,7 6 13,0 0-13,-7 2 13,2 5-13,5-7 15,0 0-15,-6 16 16,3 13-16,3-29 14,0 0-14,0 33 14,5 7-14,-5-40 14,0 0-14,9 36 15,5-3-15,-14-33 11,0 0-11,19 31 11,8-2-11,-27-29 10,0 0-10,35 28 10,9-9-10,-44-19 7,0 0-7,41 17 7,-8-10-7,-33-7 1,0 0-1,30 6 1,2-6-1,-32 0-2,0 0 2,32-7-2,0-5 2,-1-1-1422</inkml:trace>
  <inkml:trace contextRef="#ctx0" brushRef="#br0" timeOffset="242115.7211">25817 10020 1143,'0'0'0,"1"-14"0,5-22 0,-6 36 9,0 0-9,3-49 10,2 8-10,-5 41 19,0 0-19,2-35 19,-4 14-19,2 21 37,0 0-37,-3-12 38,-1 2-38,4 10 35,0 0-35,0 0 35,-14-2-35,14 2 43,0 0-43,-10 5 44,-8 11-44,18-16 43,0 0-43,-19 28 44,-3 10-44,22-38 33,0 0-33,-24 52 33,-6 24-33,30-76 27,0 0-27,-29 78 27,8-13-27,21-65 20,0 0-20,-10 59 21,11-7-21,-1-52 20,0 0-20,15 49 21,11-3-21,-26-46 19,0 0-19,32 35 19,7-13-19,-39-22 18,0 0-18,53 6 18,21-20-18,-74 14 7,0 0-7,83-24 7,-2-8-7,-81 32 0,0 0 0,74-36 0,-7 0 0,-67 36-4,0 0 4,60-44-4,-5-6 4,-55 50-11,0 0 11,47-55-11,-11-2 11,-36 57-31,0 0 31,28-56-31,-10 8 31,-18 48-32,0 0 32,5-38-31,-12 10 31,7 28-23,0 0 23,-16-24-22,-7 8 22,23 16-17,0 0 17,-27-8-16,1 8 16,26 0-13,0 0 13,-30 5-13,0 4 13,30-9-2,0 0 2,-28 15-2,3 11 2,25-26 1,0 0-1,-23 42 1,4 8-1,19-50 10,0 0-10,-14 55 10,7-1-10,7-54 17,0 0-17,1 41 17,10-8-17,-11-33 21,0 0-21,21 30 22,11 1-22,-32-31 21,0 0-21,40 29 21,10-8-21,-50-21 17,0 0-17,56 12 17,10-8-17,-66-4 13,0 0-13,65-4 13,0-1-13,-65 5 6,0 0-6,60-12 7,-12-5-7,-48 17 6,0 0-6,44-18 6,-5 1-6,-39 17 5,0 0-5,33-19 5,-8-4-5,-25 23 2,0 0-2,14-26 2,-9-6-2,-5 32 1,0 0-1,-5-33 2,-9 2-2,14 31 1,0 0-1,-21-25 2,-7 8-2,28 17 3,0 0-3,-30-7 3,-6 12-3,36-5 5,0 0-5,-33 14 6,-3 7-6,36-21 5,0 0-5,-28 28 5,2 3-5,26-31 5,0 0-5,-20 29 5,12-1-5,8-28 3,0 0-3,-2 21 3,9-2-3,-7-19 2,0 0-2,19 17 2,13 4-2,-32-21 1,0 0-1,34 19 2,-3-12-2,-31-7 1,0 0-1,36 5 1,11-10-1,-47 5 1,0 0-1,50-6 1,-6-2-1,-44 8 0,0 0 0,37-11 0,-5 1 0,-32 10 0,0 0 0,23-9 0,-9-1 0,-14 10 0,0 0 0,7-14 0,-9-10 0,2 24-2,0 0 2,-11-30-1,-12-1 1,23 31-4,0 0 4,-31-31-3,-6-5 3,37 36-3,0 0 3,-39-36-2,5-1 2,34 37-2,0 0 2,-28-33-2,5 7 2,23 26-1,0 0 1,-19-17-1,6 7 1,13 10-3,0 0 3,-10-2-2,1 7 2,9-5-6,0 0 6,0 0-5,0 0 5,0 0-1297</inkml:trace>
  <inkml:trace contextRef="#ctx0" brushRef="#br0" timeOffset="243331.9263">27064 9828 931,'0'0'0,"0"0"0,0-7 0,0 7 2,0 0-2,0 0 3,-5-7-3,5 7 11,0 0-11,0 0 11,-7 14-11,7-14 39,0 0-39,-4 21 40,-1 5-40,5-26 43,0 0-43,-3 38 44,8 19-44,-5-57 47,0 0-47,10 60 47,6 1-47,-16-61 39,0 0-39,27 50 39,8-10-39,-35-40 33,0 0-33,48 28 33,10-11-33,-58-17 26,0 0-26,60 10 27,0-8-27,-60-2 25,0 0-25,51-2 25,-9-6-25,-42 8 22,0 0-22,38-16 22,-5-13-22,-33 29 24,0 0-24,27-37 25,-13-4-25,-14 41 19,0 0-19,8-47 20,-2-1-20,-6 48 20,0 0-20,2-44 21,-6 11-21,4 33 19,0 0-19,-5-29 20,-2 6-20,7 23 18,0 0-18,-6-19 19,6 7-19,0 12 15,0 0-15,0-8 16,0 8-16,0 0 11,0 0-11,0 0 12,0 22-12,0-22 9,0 0-9,0 33 9,0 19-9,0-52 7,0 0-7,0 61 7,9 4-7,-9-65 5,0 0-5,13 59 6,-1-16-6,-12-43 6,0 0-6,12 32 7,2-12-7,-14-20 7,0 0-7,16 14 7,4-3-7,-20-11 8,0 0-8,28 1 9,18-8-9,-46 7 6,0 0-6,47-15 6,-8-4-6,-39 19 5,0 0-5,34-26 5,-2-9-5,-32 35 4,0 0-4,24-29 4,-8 8-4,-16 21 3,0 0-3,9-19 4,0 7-4,-9 12 3,0 0-3,7-11 3,-7 11-3,0 0 1,0 0-1,7-6 2,-7 6-2,0 0 1,0 0-1,0 12 1,2 7-1,-2-19 0,0 0 0,1 26 1,1-4-1,-2-22 0,0 0 0,4 23 0,1-3 0,-5-20 0,0 0 0,9 18 0,3-6 0,-12-12 0,0 0 0,21 10 0,11-1 0,-32-9 0,0 0 0,39 5 0,2-7 0,-41 2 0,0 0 0,40-5 0,-5-2 0,-35 7 0,0 0 0,32-5 0,-11-4 0,-21 9 0,0 0 0,16-3 1,-5-1-1,-11 4 1,0 0-1,7-1 2,-7 1-2,0 0 1,0 0-1,7-4 2,-7 4-2,0 0 1,0 0-1,7-1 2,-7 1-2,0 0 1,0 0-1,9 0 2,1 1-2,-10-1 1,0 0-1,18 9 2,16 3-2,-34-12 1,0 0-1,44 9 1,12-6-1,-56-3 0,0 0 0,69-7 1,14-8-1,-83 15 0,0 0 0,83-32 1,-4-18-1,-79 50 0,0 0 0,74-69 0,-3-12 0,-71 81 0,0 0 0,64-92 0,-4-8 0,-60 100-1,0 0 1,47-108 0,-17-1 0,-30 109-2,0 0 2,14-100-2,-15 19 2,1 81-3,0 0 3,-20-73-2,-15 9 2,35 64-2,0 0 2,-44-49-2,-6 17 2,50 32-3,0 0 3,-49-9-3,-2 19 3,51-10-1,0 0 1,-50 35-1,-1 19 1,51-54 0,0 0 0,-42 67 0,15 14 0,27-81 0,0 0 0,-7 94 0,16 22 0,-9-116 1,0 0-1,28 119 2,13 1-2,-41-120 2,0 0-2,48 114 2,-3-7-2,-45-107-1,0 0 1,45 97 0,-7-4 0,-38-93-8,0 0 8,29 78-7,-10-21 7,0 2-1360</inkml:trace>
  <inkml:trace contextRef="#ctx0" brushRef="#br0" timeOffset="244472.527">28472 10096 1143,'0'0'0,"11"-2"0,16-5 0,-27 7 33,0 0-33,51-8 34,30-1-34,-81 9 69,0 0-69,90-12 69,3-4-69,-93 16 62,0 0-62,101-17 63,12-7-63,-113 24 24,0 0-24,113-26 24,-18 5-24,-95 21 11,0 0-11,81-21 12,-5-1-12,-76 22 5,0 0-5,59-21 6,-22 11-6,-37 10 3,0 0-3,23-7 4,-8-2-4,-15 9 3,0 0-3,0 0 4,-8-12-4,8 12 3,0 0-3,-22-2 4,-16 13-4,38-11 3,0 0-3,-46 15 4,0 6-4,46-21 9,0 0-9,-43 31 9,3 11-9,40-42 23,0 0-23,-37 41 24,9 4-24,28-45 34,0 0-34,-22 44 35,12-10-35,10-34 33,0 0-33,-4 30 34,8-15-34,-4-15 31,0 0-31,10 12 31,8-3-31,-18-9 25,0 0-25,26 3 26,15-4-26,-41 1 16,0 0-16,46-11 16,3-8-16,-49 19 9,0 0-9,48-26 10,-6-5-10,-42 31 7,0 0-7,36-34 7,-10-1-7,-26 35 3,0 0-3,21-35 3,-7 1-3,-14 34 1,0 0-1,9-28 2,-5 14-2,-4 14 1,0 0-1,0 0 1,0 0-1,0 0 1,0 0-1,0 0 1,-7 24-1,7-24 1,0 0-1,2 30 1,-1 6-1,-1-36 0,0 0 0,7 42 1,6 1-1,-13-43 0,0 0 0,16 41 1,1-15-1,-17-26 1,0 0-1,21 23 1,4-6-1,-25-17 1,0 0-1,30 14 2,2-5-2,-32-9 0,0 0 0,35 1 0,9-6 0,-44 5-1,0 0 1,46-17 0,-2-11 0,-44 28-3,0 0 3,43-36-2,-3-7 2,-40 43-6,0 0 6,36-49-5,-15 4 5,-21 45-7,0 0 7,16-40-6,-8 14 6,-8 26-7,0 0 7,6-17-7,-6 8 7,0 9-5,0 0 5,0 0-5,-18 9 5,18-9-3,0 0 3,-14 23-3,2 16 3,12-39-1,0 0 1,-7 47-1,8 2 1,-1-49 0,0 0 0,9 43 0,9-3 0,-18-40 0,0 0 0,24 29 1,6-6-1,-30-23 2,0 0-2,32 17 2,-2-5-2,-30-12 5,0 0-5,39 5 5,16-3-5,-55-2 6,0 0-6,54-4 6,-8-4-6,-46 8 8,0 0-8,43-16 9,1-8-9,-44 24 5,0 0-5,39-29 5,-13 1-5,-26 28 3,0 0-3,16-28 3,-9-3-3,-7 31 1,0 0-1,2-24 2,-2 8-2,0 16 2,0 0-2,2-8 2,-2 8-2,0 0 2,0 0-2,7 3 2,0 7-2,-7-10 3,0 0-3,17 18 3,17 8-3,-34-26 4,0 0-4,48 26 4,12-6-4,-60-20 3,0 0-3,75 13 4,14-10-4,-89-3 3,0 0-3,91-3 3,-8-22-3,-83 25 3,0 0-3,80-39 3,1-22-3,-81 61 1,0 0-1,79-73 1,-5-3-1,-74 76 0,0 0 0,64-93 0,-18-23 0,-46 116 0,0 0 0,32-118 0,-13-1 0,-19 119 0,0 0 0,5-120 0,-13-4 0,8 124-1,0 0 1,-23-109 0,-13 24 0,36 85-1,0 0 1,-46-66 0,-8 14 0,54 52 0,0 0 0,-55-29 0,2 25 0,53 4 0,0 0 0,-44 16 1,5 24-1,39-40 1,0 0-1,-26 65 2,12 38-2,14-103 1,0 0-1,-4 115 1,11 0-1,-7-115 2,0 0-2,18 123 2,10 15-2,-28-138 2,0 0-2,41 137 3,10-4-3,-51-133 3,0 0-3,51 121 3,-9-12-3,-42-109 0,0 0 0,32 97 0,-14-14 0,-18-83-1,0 0 1,10 62 0,-4-25 0,-1-3-1475</inkml:trace>
  <inkml:trace contextRef="#ctx0" brushRef="#br0" timeOffset="244638.0841">30880 9869 1446,'0'0'0,"17"4"0,27 1 0,-44-5 4,0 0-4,59 9 4,15 1-4,-74-10 10,0 0-10,91 12 10,31 2-10,-122-14 40,0 0-40,131 16 40,10 3-40,-141-19 36,0 0-36,147 12 36,17-5-36,-2 0-1160</inkml:trace>
  <inkml:trace contextRef="#ctx1" brushRef="#br0">32023 9996</inkml:trace>
  <inkml:trace contextRef="#ctx0" brushRef="#br0" timeOffset="248090.6775">19426 11257 191,'0'0'0,"0"0"0,0 0 0,0 0 0,0 0 0,0 0 0,0 0 0,0 0 1,0 0-1,0 0 2,0 0-2,0 0 10,0 0-10,0 0 10,0 0-10,0 0 36,0 0-36,0 0 36,0 0-36,0 0 28,0 0-28,0 0 29,0 0-29,0 0 31,0 0-31,0 0 31,32-5-31,-32 5 31,0 0-31,41-9 32,5 1-32,-46 8 28,0 0-28,58-5 28,14 3-28,-72 2 32,0 0-32,78-2 32,14-1-32,-92 3 32,0 0-32,105-6 33,17 0-33,-122 6 41,0 0-41,147-13 41,27-2-41,-174 15 63,0 0-63,203-17 63,34 1-63,-237 16 64,0 0-64,258-17 65,20-4-65,-278 21 61,0 0-61,293-16 62,20 1-62,-313 15 52,0 0-52,307-12 52,-7 8-52,-300 4 46,0 0-46,284 0 47,-19 4-47,-265-4 31,0 0-31,248 3 31,-18-3-31,-230 0 39,0 0-39,208-3 39,-21-4-39,-187 7 36,0 0-36,157-5 37,-35-4-37,-122 9 37,0 0-37,97-7 38,-19 2-38,-78 5 36,0 0-36,67-7 36,-11 10-36,-56-3 28,0 0-28,48 4 29,-11-1-29,-37-3 29,0 0-29,30 9 29,0 5-29,-30-14 25,0 0-25,21 14 25,-7-4-25,-14-10 15,0 0-15,13 10 16,-1-1-16,-12-9 8,0 0-8,12 5 8,-3-5-8,0 0-1352</inkml:trace>
  <inkml:trace contextRef="#ctx0" brushRef="#br0" timeOffset="249667.9019">24749 10948 281,'0'0'0,"0"0"0,0 0 0,0 0 6,0 0-6,0 0 6,0 0-6,0 0 34,0 0-34,0 0 34,18 0-34,-18 0 41,0 0-41,15-4 42,17 1-42,-32 3 46,0 0-46,41-6 46,5-1-46,-46 7 32,0 0-32,54-8 32,17-1-32,-71 9 26,0 0-26,83-17 26,10-2-26,-93 19 24,0 0-24,110-17 24,27-3-24,-137 20 43,0 0-43,154-17 44,30 2-44,-184 15 73,0 0-73,206-19 74,15 3-74,-221 16 83,0 0-83,227-14 83,-1 4-83,-226 10 75,0 0-75,219-9 75,-2 0-75,-217 9 70,0 0-70,203-8 70,-19 8-70,-184 0 58,0 0-58,171 0 59,-9 3-59,-162-3 46,0 0-46,147 2 46,-15-4-46,-132 2 37,0 0-37,106-1 37,-27 1-37,-79 0 17,0 0-17,58-11 17,-22-20-17,-1 0-1221</inkml:trace>
  <inkml:trace contextRef="#ctx0" brushRef="#br0" timeOffset="291090.909">20312 8447 180,'0'0'0,"41"0"0,67 0 0,-108 0 7,0 0-7,139-4 8,20-1-8,-159 5 32,0 0-32,174-3 32,15-4-32,-189 7 45,0 0-45,203-5 45,13-7-45,-216 12 72,0 0-72,225-16 73,7-1-73,-232 17 34,0 0-34,231-19 34,0-2-34,-231 21 36,0 0-36,233-23 37,-2-1-37,-231 24 36,0 0-36,226-22 37,-16 3-37,-210 19 34,0 0-34,201-19 34,-8-2-34,-193 21 30,0 0-30,187-18 31,-14 8-31,-173 10 28,0 0-28,164-7 29,-13 0-29,-151 7 26,0 0-26,133-5 27,-13 3-27,-120 2 18,0 0-18,109-1 19,-6-1-19,-103 2 19,0 0-19,93-2 20,-15 2-20,-78 0 12,0 0-12,56 0 12,-22 0-12,-34 0 7,0 0-7,19 0 8,-6 0-8,-13 0 7,0 0-7,0 0 7,1-7-7,-1 7 6,0 0-6,-10-8 7,-22-8-7,32 16 7,0 0-7,-48-14 7,-13 7-7,61 7 7,0 0-7,-71-3 7,-7 1-7,78 2 10,0 0-10,-88 0 10,-18 2-10,106-2 13,0 0-13,-118 3 14,-9 4-14,127-7 6,0 0-6,-143 11 6,-16 1-6,159-12 2,0 0-2,-183 12 2,-19 0-2,202-12 3,0 0-3,-213 15 3,-13 4-3,226-19 2,0 0-2,-240 20 3,-11-3-3,251-17 2,0 0-2,-261 21 3,-11 6-3,272-27 1,0 0-1,-273 28 2,-10 8-2,283-36 0,0 0 0,-277 35 0,9-4 0,268-31-1,0 0 1,-257 29 0,8 3 0,249-32-2,0 0 2,-240 27-1,12 3 1,228-30-12,0 0 12,-217 31-12,16-7 12,201-24-28,0 0 28,-178 24-27,19-8 27,159-16-38,0 0 38,-138 17-38,11 1 38,127-18-49,0 0 49,-94 12-48,24-5 48,70-7-46,0 0 46,-48 3-45,22-1 45,26-2-29,0 0 29,-18 1-28,11-1 28,7 0-14,0 0 14,18-3-13,31-4 13,-49 7-5,0 0 5,72-5-5,26-11 5,-98 16-2,0 0 2,111-12-1,18-3 1,-129 15 0,0 0 0,141-14 0,16 2 0,-157 12 0,0 0 0,173-11 0,24 3 0,-197 8 0,0 0 0,214-16 1,14 2-1,-228 14 4,0 0-4,238-14 5,11 1-5,-249 13 8,0 0-8,264-16 9,12 4-9,-276 12 13,0 0-13,275-16 14,2 2-14,-277 14 15,0 0-15,279-13 16,-4-1-16,-275 14 16,0 0-16,274-16 17,-6-5-17,-268 21 18,0 0-18,266-24 19,1-4-19,-267 28 18,0 0-18,263-31 18,-9 5-18,-254 26 17,0 0-17,240-24 18,-21-7-18,-219 31 26,0 0-26,203-26 26,-20 7-26,-183 19 28,0 0-28,175-14 29,-14 0-29,-161 14 28,0 0-28,134-10 29,-30 0-29,-104 10 24,0 0-24,85-9 25,-15-3-25,-70 12 19,0 0-19,55-9 20,-27 6-20,-28 3 16,0 0-16,12-6 16,-12 6-16,0 0 13,0 0-13,-19-5 13,-29 4-13,48 1 11,0 0-11,-67-6 12,-21 3-12,88 3 7,0 0-7,-108-2 8,-20 4-8,128-2 5,0 0-5,-150 3 5,-25 4-5,175-7 2,0 0-2,-201 11 3,-29-3-3,230-8 1,0 0-1,-245 12 1,-14 4-1,259-16 0,0 0 0,-272 21 0,-7 1 0,279-22 0,0 0 0,-289 30 0,-3 3 0,292-33-5,0 0 5,-291 34-4,5 3 4,286-37-13,0 0 13,-279 34-13,8-3 13,271-31-19,0 0 19,-269 33-18,-2-5 18,271-28-27,0 0 27,-262 28-26,14 1 26,248-29-30,0 0 30,-235 28-29,18-1 29,217-27-37,0 0 37,-203 33-36,18 0 36,1 0-759</inkml:trace>
  <inkml:trace contextRef="#ctx0" brushRef="#br0" timeOffset="291616.2391">20221 8641 303,'0'0'0,"60"-7"0,104-14 0,-164 21 5,0 0-5,206-24 6,20 0-6,-226 24 4,0 0-4,240-25 4,12 1-4,-252 24 13,0 0-13,260-28 14,8 2-14,-268 26 21,0 0-21,268-26 21,2 1-21,-270 25 8,0 0-8,263-33 8,-7 1-8,-256 32 24,0 0-24,245-31 25,-12 0-25,-233 31 36,0 0-36,216-31 37,-20 0-37,-196 31 36,0 0-36,180-26 37,-11 7-37,-169 19 34,0 0-34,155-17 34,-14 1-34,-141 16 25,0 0-25,126-12 25,-19 2-25,-107 10 15,0 0-15,92-13 15,-9 0-15,-83 13 14,0 0-14,65-11 14,-24 6-14,-41 5 12,0 0-12,23-3 12,-9-1-12,-14 4 18,0 0-18,7-2 18,-7 2-18,0 0 23,0 0-23,-21-8 23,-21 6-23,42 2 24,0 0-24,-59 2 24,-8 6-24,67-8 22,0 0-22,-83 7 23,-21 0-23,104-7 16,0 0-16,-115 7 17,-1 0-17,116-7 19,0 0-19,-125 9 20,-18-2-20,143-7 18,0 0-18,-156 10 19,-18 4-19,174-14 16,0 0-16,-186 14 16,-2-2-16,188-12 16,0 0-16,-193 17 16,-1 13-16,194-30 8,0 0-8,-203 32 9,-5 1-9,208-33 1,0 0-1,-210 37 1,-9-1-1,219-36 0,0 0 0,-224 36 0,-4-3 0,2-2-817</inkml:trace>
  <inkml:trace contextRef="#ctx0" brushRef="#br0" timeOffset="295572.1186">25467 7422 135,'0'0'0,"0"0"0,-33-38 0,-1 2-42</inkml:trace>
  <inkml:trace contextRef="#ctx0" brushRef="#br0" timeOffset="308099.7626">19058 8565 382,'0'0'0,"0"0"0,0 0 0,0 0-1,0 0 1,0 0 0,0 0 0,0 0-1,0 0 1,0 0-1,0 0 1,0 0-225</inkml:trace>
  <inkml:trace contextRef="#ctx0" brushRef="#br0" timeOffset="308803.8456">19130 8544 281,'0'0'0,"0"0"0,35-16 0,-35 16 6,0 0-6,35-12 6,10 3-6,-45 9 3,0 0-3,51-8 4,3 1-4,-54 7 7,0 0-7,68-9 8,7-1-8,-75 10 32,0 0-32,92-11 33,16 5-33,-108 6 45,0 0-45,118-6 45,14-1-45,-132 7 47,0 0-47,140-12 47,5 0-47,-145 12 49,0 0-49,157-19 49,16 2-49,-173 17 38,0 0-38,188-24 39,15-6-39,-203 30 29,0 0-29,214-33 30,1 2-30,-215 31 38,0 0-38,226-36 39,0-1-39,-226 37 42,0 0-42,226-32 42,0 6-42,-226 26 32,0 0-32,226-23 33,0 2-33,-226 21 32,0 0-32,222-19 33,-2 4-33,-220 15 29,0 0-29,216-16 29,-6 2-29,-210 14 24,0 0-24,201-12 25,-12 2-25,-189 10 24,0 0-24,169-11 24,-22-2-24,-147 13 23,0 0-23,136-13 24,-11 3-24,-125 10 23,0 0-23,104-7 24,-26 0-24,-78 7 21,0 0-21,61-3 22,-20 1-22,-41 2 20,0 0-20,30-5 20,-5 1-20,-25 4 16,0 0-16,17-3 17,-3 3-17,-14 0 14,0 0-14,13 3 14,-4-3-14,-9 0 12,0 0-12,7 0 12,0 6-12,-7-6 9,0 0-9,7 3 10,0 1-10,-7-4 10,0 0-10,7 1 10,-7-1-10,0 0 9,0 0-9,11 4 10,-4-1-10,-7-3 9,0 0-9,5 0 10,-5 0-10,0 0 9,0 0-9,9 4 9,-9-4-9,0 0 10,0 0-10,0 0 11,7 1-11,-7-1 11,0 0-11,0 0 12,0 0-12,0 0 13,0 0-13,0 0 13,7 0-13,-7 0 12,0 0-12,0 0 12,0 0-12,0 0 11,0 0-11,7 0 11,-7 0-11,0 0 7,0 0-7,16 7 8,-2-5-8,-14-2 6,0 0-6,18 2 6,-3-1-6,-15-1 2,0 0-2,15 2 3,-7-2-3,-8 0 2,0 0-2,7 0 3,-7 0-3,0 0 2,0 0-2,0 0 3,0 0-3,0 0 2,0 0-2,0 0 2,0 0-2,0 0 2,0 0-2,0 0 2,-8 0-2,8 0 2,0 0-2,-16 0 2,-4 5-2,20-5 1,0 0-1,-24 2 2,-3-2-2,27 0 0,0 0 0,-21 0 0,9 0 0,12 0-1,0 0 1,-15-7 0,-6-8 0,0-1-1270</inkml:trace>
  <inkml:trace contextRef="#ctx0" brushRef="#br0" timeOffset="357613.3986">19095 8501 102,'0'0'0,"0"0"0,0 0 0,0 0 4,0 0-4,28-6 5,9-1-5,-37 7 15,0 0-15,37-3 15,7 3-15,-44 0 49,0 0-49,46 0 50,-4-2-50,-42 2 66,0 0-66,44-3 66,2-6-66,-46 9 56,0 0-56,44-7 56,6 4-56,-50 3 46,0 0-46,51-2 47,5-7-47,-56 9 33,0 0-33,59-7 34,-3-1-34,-56 8 26,0 0-26,62-7 27,-2 2-27,-60 5 22,0 0-22,71-12 23,12-4-23,-83 16 19,0 0-19,93-21 20,6-3-20,-99 24 30,0 0-30,104-29 31,11 1-31,-115 28 24,0 0-24,116-28 24,-3-1-24,-113 29 26,0 0-26,122-26 27,7 3-27,-129 23 17,0 0-17,137-17 17,-1 3-17,-136 14 22,0 0-22,145-12 23,5 0-23,-150 12 25,0 0-25,152-12 25,7 0-25,-159 12 22,0 0-22,153-18 23,1 3-23,-154 15 23,0 0-23,148-14 24,5 0-24,-153 14 21,0 0-21,156-15 22,-3 1-22,-153 14 21,0 0-21,145-12 22,-23 5-22,-122 7 20,0 0-20,118-9 20,2 6-20,-120 3 19,0 0-19,116-4 19,-8-1-19,-108 5 14,0 0-14,111-4 14,7 1-14,-118 3 6,0 0-6,112-2 6,-8-1-6,-104 3 3,0 0-3,100-4 4,4-3-4,-104 7 1,0 0-1,99-3 1,-10 5-1,-89-2 0,0 0 0,81 0 0,-9-4 0,-72 4 0,0 0 0,65-8 0,-6 4 0,-59 4 0,0 0 0,49-9 0,-17 1 0,-32 8 0,0 0 0,23-11 1,-4 3-1,-19 8 1,0 0-1,16-9 2,-2-3-2,-14 12 2,0 0-2,11-10 2,-4 4-2,-7 6 4,0 0-4,0 0 4,0 0-4,0 0 4,0 0-4,5-8 4,-5 8-4,0 0 4,0 0-4,0 0 5,0 0-5,0 0 3,0 0-3,0 0 3,0 0-3,0 0 2,0 0-2,-7 0 3,7 0-3,0 0 3,0 0-3,-9 8 3,9-8-3,0 0 2,0 0-2,-7-3 2,7 3-2,0 0 1,0 0-1,-7 0 1,7 0-1,0 0 0,0 0 0,-7 0 0,0 0 0,7 0 0,0 0 0,-16 0 0,-12 7 0,28-7 0,0 0 0,-37 9 0,0-3 0,37-6 0,0 0 0,-37 9 0,-2-4 0,39-5 0,0 0 0,-46 7 0,-5-3 0,51-4 0,0 0 0,-60 5 0,-14 0 0,74-5-1,0 0 1,-82 10-1,-6-1 1,88-9-4,0 0 4,-95 12-3,-7 0 3,102-12-4,0 0 4,-115 14-4,-9 2 4,124-16-5,0 0 5,-141 19-4,-16-4 4,157-15-4,0 0 4,-176 18-3,-6-1 3,182-17-3,0 0 3,-185 17-2,-11 4 2,196-21-2,0 0 2,-198 24-2,0 9 2,198-33-5,0 0 5,-208 33-4,-4 9 4,212-42-8,0 0 8,-220 41-8,1 1 8,219-42-12,0 0 12,-215 36-12,-2-3 12,217-33-16,0 0 16,-221 29-16,0-6 16,221-23-17,0 0 17,-225 24-17,-1 0 17,226-24-15,0 0 15,-226 26-15,3 5 15,223-31-14,0 0 14,-213 28-13,12-2 13,201-26-14,0 0 14,-196 28-13,10 5 13,186-33-11,0 0 11,-167 31-10,19-7 10,148-24-8,0 0 8,-127 21-8,24-6 8,103-15-7,0 0 7,-77 16-6,22-4 6,55-12-4,0 0 4,-41 9-4,18-6 4,23-3-1,0 0 1,-9 0-1,9 0 1,0 0-1,0 0 1,0 0 0,23 4 0,-23-4 0,0 0 0,41 1 0,19-2 0,-60 1 0,0 0 0,85-4 0,22-8 0,-107 12 0,0 0 0,127-16 0,18 1 0,-145 15-1,0 0 1,159-18-1,26-4 1,-185 22-2,0 0 2,212-26-2,14-2 2,-226 28-2,0 0 2,238-31-1,16 2 1,-254 29-2,0 0 2,260-30-1,3 3 1,-263 27-1,0 0 1,268-28 0,7 0 0,-275 28 0,0 0 0,290-27 0,17 1 0,-307 26 1,0 0-1,316-35 2,-4-1-2,-312 36 4,0 0-4,303-37 4,-11 1-4,-292 36 9,0 0-9,286-35 10,-6 1-10,-280 34 16,0 0-16,270-30 16,-14 6-16,-256 24 24,0 0-24,228-19 24,-31 4-24,-197 15 25,0 0-25,179-14 26,-19 2-26,-160 12 26,0 0-26,143-11 26,-16-1-26,-127 12 18,0 0-18,108-10 19,-20 1-19,-88 9 13,0 0-13,69-7 14,-20 2-14,-49 5 9,0 0-9,32-5 10,-11 0-10,-21 5 6,0 0-6,13-6 6,-5 5-6,-8 1 4,0 0-4,0 0 5,11 0-5,-11 0 4,0 0-4,0 0 5,9-7-5,-9 7 6,0 0-6,0-7 6,-4-2-6,4 9 9,0 0-9,-7-12 10,-3 0-10,10 12 11,0 0-11,-14-12 12,-9-2-12,23 14 13,0 0-13,-30-12 14,-7 5-14,37 7 12,0 0-12,-46-7 13,-13 4-13,59 3 9,0 0-9,-65-4 10,-4-1-10,69 5 5,0 0-5,-72-5 5,0 3-5,72 2 5,0 0-5,-78 2 5,-19 3-5,97-5 2,0 0-2,-101 5 2,1 7-2,100-12 0,0 0 0,-113 12 1,-14 4-1,127-16 0,0 0 0,-140 17 0,-4 6 0,144-23 0,0 0 0,-159 24 0,-11 4 0,170-28-1,0 0 1,-181 32 0,-15 1 0,196-33-2,0 0 2,-202 40-1,-13 9 1,215-49-2,0 0 2,-219 48-2,-5 2 2,224-50-2,0 0 2,-226 43-2,2-6 2,224-37-1,0 0 1,-220 29 0,4-6 0,216-23 0,0 0 0,-210 24 0,4-3 0,206-21 0,0 0 0,-205 21 0,9-6 0,196-15 1,0 0-1,-189 16 2,9-2-2,180-14 2,0 0-2,-169 15 2,7 4-2,162-19 1,0 0-1,-156 24 1,8 9-1,148-33 0,0 0 0,-148 31 1,10-1-1,138-30 0,0 0 0,-134 24 0,18 0 0,116-24-1,0 0 1,-115 24 0,4-8 0,111-16-1,0 0 1,-106 14-1,11-4 1,95-10-4,0 0 4,-85 9-3,11-4 3,74-5-5,0 0 5,-62 4-4,13 3 4,49-7-7,0 0 7,-34 8-7,16-4 7,18-4-6,0 0 6,0 0-6,25 13 6,-25-13-5,0 0 5,39 11-4,24-6 4,-63-5-6,0 0 6,85-2-5,30-12 5,-115 14-7,0 0 7,134-20-7,9-10 7,-143 30-16,0 0 16,160-36-16,17-11 16,-177 47-18,0 0 18,194-48-18,16 1 18,-210 47-13,0 0 13,222-47-12,8 6 12,-230 41-7,0 0 7,242-37-7,12 3 7,-254 34-3,0 0 3,259-30-3,6 3 3,-265 27-2,0 0 2,273-30-1,8-6 1,-281 36-1,0 0 1,274-35 0,-11 4 0,-263 31 0,0 0 0,255-31 0,-6-4 0,-249 35-1,0 0 1,242-29 0,-14 8 0,-228 21-1,0 0 1,217-17-1,-9 5 1,-208 12-1,0 0 1,185-14-1,-21-3 1,-164 17-1,0 0 1,143-18-1,-26 11 1,-117 7 0,0 0 0,93-12 0,-20 0 0,-73 12 0,0 0 0,53-12 0,-22 5 0,-31 7 0,0 0 0,20-5 1,-6-2-1,-14 7 4,0 0-4,5-10 4,-14-8-4,9 18 8,0 0-8,-23-19 8,-14 2-8,37 17 13,0 0-13,-49-14 13,-9-1-13,58 15 9,0 0-9,-69-14 10,-11 7-10,80 7 12,0 0-12,-79 0 13,1 3-13,78-3 10,0 0-10,-74 16 10,5 10-10,69-26 9,0 0-9,-74 40 9,-10 17-9,1 0-1081</inkml:trace>
  <inkml:trace contextRef="#ctx0" brushRef="#br0" timeOffset="376677.5854">19486 8613 359,'0'0'0,"0"0"0,30-5 0,-30 5 8,0 0-8,37-2 8,18 2-8,-55 0 40,0 0-40,67 2 41,9 3-41,-76-5 57,0 0-57,90 0 58,16 0-58,-106 0 66,0 0-66,118-5 66,18 1-66,-136 4 37,0 0-37,148-3 38,22-4-38,-170 7 24,0 0-24,194-5 24,19-4-24,-213 9 30,0 0-30,226-3 30,14-1-30,-240 4 30,0 0-30,253-2 30,1-1-30,-254 3 28,0 0-28,270-3 29,2-1-29,-272 4 29,0 0-29,284-5 30,2 1-30,-286 4 25,0 0-25,287-8 26,-6-4-26,-281 12 22,0 0-22,280-12 22,-1-1-22,-279 13 27,0 0-27,276-8 27,-6-3-27,-270 11 31,0 0-31,264-5 32,-4 2-32,-260 3 27,0 0-27,240 0 27,-29 0-27,-211 0 21,0 0-21,186 3 22,-22 2-22,-164-5 19,0 0-19,138 4 20,-22-9-20,-116 5 12,0 0-12,81-4 12,-26 1-12,-55 3 10,0 0-10,35-4 11,-14 4-11,-21 0 9,0 0-9,14-3 10,-3-2-10,-11 5 8,0 0-8,-2-16 9,-15-5-9,17 21 10,0 0-10,-36-20 10,-20-5-10,56 25 8,0 0-8,-67-24 9,-14 5-9,81 19 9,0 0-9,-99-14 10,-25 6-10,124 8 11,0 0-11,-144-6 11,-19 5-11,163 1 7,0 0-7,-182 0 8,-28 3-8,210-3 5,0 0-5,-231 5 5,-19 2-5,250-7 3,0 0-3,-265 9 3,-14-7-3,279-2 2,0 0-2,-288 0 2,-8-7-2,296 7 0,0 0 0,-305-7 0,-20 0 0,325 7-2,0 0 2,-318 0-1,15 7 1,303-7-6,0 0 6,-295 3-6,6 1 6,289-4-9,0 0 9,-283 5-8,8 3 8,275-8-11,0 0 11,-261 13-11,8-1 11,253-12-9,0 0 9,-243 12-9,6-4 9,237-8-9,0 0 9,-217 11-8,18-1 8,199-10-7,0 0 7,-177 11-7,24-3 7,153-8-9,0 0 9,-136 9-8,11 0 8,125-9-12,0 0 12,-103 10-11,35-5 11,68-5-13,0 0 13,-52 7-13,26-2 13,26-5-13,0 0 13,-16 7-12,16-7 12,0 0-10,0 0 10,12 9-10,33 3 10,-45-12-8,0 0 8,63 12-7,18 0 7,-81-12-4,0 0 4,104 5-4,15-1 4,-119-4-2,0 0 2,139 0-2,18 0 2,-157 0-2,0 0 2,187-4-1,34-1 1,-221 5-1,0 0 1,250-7-1,27-1 1,-277 8-1,0 0 1,290-9-1,3-3 1,-293 12-2,0 0 2,300-12-1,-2 0 1,-298 12-1,0 0 1,314-19 0,13 5 0,-327 14-1,0 0 1,321-12 0,-2-9 0,-319 21-1,0 0 1,336-16 0,15 4 0,-351 12 0,0 0 0,342-10 0,-15 5 0,-327 5 2,0 0-2,319 0 2,-7 3-2,-312-3 5,0 0-5,288 4 6,-18 4-6,-270-8 8,0 0-8,235 5 9,-36 4-9,-199-9 7,0 0-7,168 7 7,-32-4-7,-136-3 5,0 0-5,98 0 6,-38 0-6,-60 0 3,0 0-3,38 0 4,-17 0-4,-21 0 3,0 0-3,10 0 3,-10 0-3,0 0 3,0 0-3,-9-12 3,-29 9-3,38 3 2,0 0-2,-64 0 3,-35 0-3,99 0 2,0 0-2,-121-4 3,-28 3-3,149 1 0,0 0 0,-167-2 1,-33 2-1,200 0 0,0 0 0,-227 3 0,-26 1 0,253-4-2,0 0 2,-264 7-1,-5 5 1,269-12-4,0 0 4,-282 17-3,-15 4 3,297-21-5,0 0 5,-312 22-5,-25-1 5,337-21-3,0 0 3,-339 24-3,-1 2 3,340-26-2,0 0 2,-352 35-2,-16 5 2,368-40-2,0 0 2,-360 45-1,1 3 1,359-48 0,0 0 0,-353 49 0,4-4 0,349-45 0,0 0 0,-325 40 0,27-11 0,298-29 0,0 0 0,-282 24 0,24-3 0,258-21-1,0 0 1,-224 14 0,28 0 0,196-14-2,0 0 2,-169 10-1,24-1 1,145-9-4,0 0 4,-118 5-3,33-2 3,85-3-3,0 0 3,-60 0-3,25-7 3,35 7-2,0 0 2,-18-1-2,7 1 2,11 0-2,0 0 2,16-9-1,32-7 1,-48 16-1,0 0 1,74-19-1,35 6 1,-109 13-1,0 0 1,135-14 0,18 0 0,-153 14 0,0 0 0,184-21 0,34-1 0,-218 22 0,0 0 0,240-25 0,13 1 0,-253 24 0,0 0 0,265-26 0,12 0 0,-277 26 0,0 0 0,294-26 0,20-1 0,-314 27 0,0 0 0,323-21 0,0 2 0,-323 19 1,0 0-1,325-18 1,2 3-1,-327 15 3,0 0-3,338-17 3,1 10-3,-339 7 5,0 0-5,334-12 5,-11-1-5,-323 13 5,0 0-5,314-8 5,-14 4-5,-300 4 4,0 0-4,272 0 5,-29 0-5,-243 0 0,0 0 0,215-3 1,-24-1-1,-191 4-1,0 0 1,164-1-1,-26-3 1,-138 4-14,0 0 14,122 0-13,-13-8 13,-1 1-980</inkml:trace>
  <inkml:trace contextRef="#ctx0" brushRef="#br0" timeOffset="384889.4998">19426 8528 102,'0'0'0,"0"0"0,57 7 0,-57-7 0,0 0 0,65 9 1,23-1-1,-88-8 5,0 0-5,96 9 6,10 0-6,-106-9 15,0 0-15,114 10 16,15 2-16,-129-12 30,0 0-30,141 12 31,9 0-31,-150-12 26,0 0-26,161 13 26,10 0-26,-171-13 26,0 0-26,173 13 26,-2-3-26,-171-10 25,0 0-25,185 3 25,1 3-25,-186-6 22,0 0-22,185 6 22,9 3-22,-194-9 27,0 0-27,198 12 27,3-3-27,-201-9 37,0 0-37,203 9 38,9-1-38,-212-8 40,0 0-40,212 7 40,13-3-40,-225-4 29,0 0-29,233 0 29,6-4-29,-239 4 22,0 0-22,238-9 22,0 1-22,-238 8 19,0 0-19,226-11 20,-16-4-20,-210 15 19,0 0-19,198-21 20,-11 0-20,-187 21 16,0 0-16,174-20 17,-11-3-17,-163 23 16,0 0-16,162-21 17,0 1-17,-162 20 16,0 0-16,159-21 16,-2-3-16,-157 24 16,0 0-16,143-28 16,-14-5-16,-129 33 12,0 0-12,122-35 12,0-6-12,-122 41 11,0 0-11,106-45 11,-22 0-11,-84 45 10,0 0-10,69-45 10,-16-4-10,-53 49 9,0 0-9,42-39 10,-13 11-10,-29 28 9,0 0-9,19-30 9,-1-1-9,-18 31 7,0 0-7,8-36 7,-11 0-7,3 36 7,0 0-7,-14-42 7,-11-5-7,25 47 6,0 0-6,-32-53 6,-3-8-6,35 61 7,0 0-7,-44-60 8,-16 1-8,60 59 9,0 0-9,-72-54 9,-13 0-9,85 54 7,0 0-7,-87-51 8,1-10-8,86 61 8,0 0-8,-94-57 8,-13 1-8,107 56 7,0 0-7,-113-51 8,5 11-8,108 40 7,0 0-7,-115-33 8,-10 5-8,125 28 3,0 0-3,-129-26 4,2-1-4,127 27 0,0 0 0,-132-30 1,-9 4-1,141 26 0,0 0 0,-154-26 0,-6-10 0,160 36-1,0 0 1,-172-35 0,-1 6 0,173 29-2,0 0 2,-180-31-1,-8 5 1,188 26-3,0 0 3,-196-23-3,-14 15 3,210 8-3,0 0 3,-216-4-2,-8 8 2,224-4-2,0 0 2,-233 7-1,0 5 1,233-12-1,0 0 1,-231 13 0,5 1 0,226-14 0,0 0 0,-218 11 0,11-4 0,207-7 0,0 0 0,-198 5 0,13-2 0,185-3 1,0 0-1,-183 7 1,-1 2-1,184-9 2,0 0-2,-189 9 3,0 10-3,189-19 2,0 0-2,-181 20 2,2 8-2,179-28 0,0 0 0,-167 29 1,8 4-1,159-33 0,0 0 0,-159 35 0,2 1 0,157-36 0,0 0 0,-139 37 0,19-1 0,120-36 0,0 0 0,-108 38 0,4 9 0,104-47 0,0 0 0,-92 48 0,21 2 0,71-50 0,0 0 0,-63 47 0,5-7 0,58-40-1,0 0 1,-53 41 0,2-1 0,51-40-1,0 0 1,-41 49-1,13 8 1,28-57-1,0 0 1,-16 60 0,9 10 0,7-70-1,0 0 1,5 67 0,15-13 0,-20-54-1,0 0 1,31 52 0,13-7 0,-44-45-1,0 0 1,50 46 0,10 5 0,-60-51-1,0 0 1,72 48 0,23-1 0,-95-47-6,0 0 6,112 45-6,4 0 6,-116-45-15,0 0 15,138 36-14,24-3 14,-162-33-20,0 0 20,185 24-19,20-5 19,-205-19-9,0 0 9,230 14-9,22-7 9,-252-7-3,0 0 3,293 0-2,30-16 2,-323 16 0,0 0 0,349-20 0,13-8 0,-362 28 0,0 0 0,394-33 0,38-14 0,-432 47 0,0 0 0,452-65 1,-2-22-1,0-1-729</inkml:trace>
  <inkml:trace contextRef="#ctx0" brushRef="#br0" timeOffset="464970.5132">7993 7409 807,'0'0'0,"0"0"0,0 0 0,0 0 17,0 0-17,5-21 18,0 5-18,-5 16 44,0 0-44,7-15 44,2-6-44,-9 21 73,0 0-73,5-16 74,-5 8-74,0 8 68,0 0-68,2-9 68,-2 9-68,0 0 47,0 0-47,0 0 47,4-7-47,-4 7 41,0 0-41,0 0 41,-11 24-41,11-24 34,0 0-34,-9 31 34,2 14-34,7-45 29,0 0-29,0 51 30,7 1-30,-7-52 20,0 0-20,20 51 20,6-6-20,-26-45 14,0 0-14,35 40 14,6-7-14,-41-33 8,0 0-8,48 24 9,8-5-9,-56-19 6,0 0-6,60 6 6,7-10-6,-67 4 15,0 0-15,69-12 16,-2-5-16,-67 17 31,0 0-31,58-25 31,-12-6-31,-46 31 37,0 0-37,41-36 38,-1-6-38,-40 42 47,0 0-47,41-51 47,-6-7-47,-35 58 45,0 0-45,32-55 45,-7 8-45,-25 47 31,0 0-31,17-34 31,-4 13-31,-13 21 16,0 0-16,5-16 17,4 11-17,-9 5 8,0 0-8,9 2 8,10 12-8,-19-14 3,0 0-3,25 22 4,7 13-4,-32-35-1,0 0 1,37 38-1,3 0 1,1-2-1501</inkml:trace>
  <inkml:trace contextRef="#ctx0" brushRef="#br0" timeOffset="465193.913">9230 7514 1121,'0'0'0,"0"0"0,7 7 0,-7-7 7,0 0-7,0 0 7,7 9-7,-7-9 27,0 0-27,0 0 27,0-9-27,0 9 34,0 0-34,0 0 34,0 0-34,0 0 25,0 0-25,0 0 25,5-3-25,-5 3 19,0 0-19,0 0 20,18 3-20,-18-3 18,0 0-18,9 12 18,5 9-18,-14-21 17,0 0-17,10 24 17,3 6-17,-13-30 14,0 0-14,8 34 15,1 8-15,-9-42 18,0 0-18,11 39 19,6 0-19,-17-39 22,0 0-22,22 34 23,-5-10-23,-17-24 29,0 0-29,16 13 29,2-17-29,-18 4 18,0 0-18,17-21 19,5-19-19,-5-1-1157</inkml:trace>
  <inkml:trace contextRef="#ctx0" brushRef="#br0" timeOffset="465336.5351">9406 7256 561,'0'0'0,"2"19"0,3 18 0,-5-37-4,0 0 4,13 38-3,4-11 3,1 1-356</inkml:trace>
  <inkml:trace contextRef="#ctx0" brushRef="#br0" timeOffset="465499.1978">9914 7485 1110,'0'0'0,"7"1"0,11 6 0,-18-7-2,0 0 2,23 12-1,0 4 1,-23-16-16,0 0 16,26 17-16,3-5 16,-29-12-40,0 0 40,23 16-39,-6-4 39,1 2-687</inkml:trace>
  <inkml:trace contextRef="#ctx0" brushRef="#br0" timeOffset="466185.8697">10147 7623 561,'0'0'0,"9"0"0,9-7 0,-18 7 5,0 0-5,24-8 5,6-6-5,-30 14 11,0 0-11,29-19 11,-6-6-11,-23 25 12,0 0-12,12-32 13,-7-15-13,-5 47 35,0 0-35,-10-49 35,-8-4-35,18 53 48,0 0-48,-32-52 49,-8 10-49,40 42 66,0 0-66,-44-31 67,-2 16-67,46 15 63,0 0-63,-48-2 64,-3 14-64,51-12 53,0 0-53,-50 33 53,5 19-53,45-52 47,0 0-47,-41 65 47,9 5-47,32-70 40,0 0-40,-17 71 40,17-11-40,0-60 25,0 0-25,14 63 26,14-1-26,-28-62 19,0 0-19,39 59 20,5-13-20,-44-46 19,0 0-19,60 30 20,12-15-20,-72-15 20,0 0-20,76-7 20,5-15-20,-81 22 15,0 0-15,73-35 15,-13-13-15,-60 48 17,0 0-17,53-50 17,-13 6-17,-40 44 14,0 0-14,34-39 15,-11 6-15,-23 33 16,0 0-16,12-24 17,-8 6-17,-4 18 15,0 0-15,0-10 15,0 5-15,0 5 15,0 0-15,0 0 15,-9-4-15,9 4 13,0 0-13,0 0 14,-16 12-14,16-12 7,0 0-7,-7 18 7,12 13-7,-5-31 4,0 0-4,18 36 5,10 4-5,-28-40 2,0 0-2,44 40 3,6 1-3,-50-41 0,0 0 0,54 37 1,-8-8-1,-46-29 0,0 0 0,46 16 0,-5-13 0,-41-3 0,0 0 0,38-9 1,-6-11-1,-32 20 0,0 0 0,28-26 0,1-7 0,-29 33 0,0 0 0,21-33 1,-9 5-1,-12 28 1,0 0-1,9-21 2,-4 9-2,-5 12 2,0 0-2,0-7 3,0 7-3,0 0 3,0 0-3,0 0 4,-9 0-4,9 0 3,0 0-3,-3 7 4,-1 18-4,4-25 2,0 0-2,7 31 2,20 14-2,-27-45 2,0 0-2,41 41 2,22-1-2,-63-40 1,0 0-1,74 29 1,6-9-1,-80-20 0,0 0 0,81 6 1,5-12-1,-86 6 0,0 0 0,81-28 0,-12-14 0,-69 42 2,0 0-2,53-48 3,-19-1-3,-34 49 9,0 0-9,16-48 10,-25-1-10,9 49 16,0 0-16,-30-39 17,-27 11-17,57 28 21,0 0-21,-67-16 21,0 15-21,67 1 6,0 0-6,-63 5 7,1 14-7,62-19 2,0 0-2,-50 24 2,13 0-2,2 2-1356</inkml:trace>
  <inkml:trace contextRef="#ctx0" brushRef="#br0" timeOffset="466920.5223">12519 7402 763,'0'0'0,"-12"10"0,-16 14 0,28-24 6,0 0-6,-38 30 6,8 6-6,30-36 16,0 0-16,-26 36 16,7 4-16,19-40 17,0 0-17,-9 45 18,9 4-18,0-49 25,0 0-25,9 55 26,10 11-26,-19-66 33,0 0-33,30 64 33,7-16-33,-37-48 37,0 0-37,41 37 37,-1-12-37,-40-25 43,0 0-43,32 16 43,-6-12-43,-26-4 52,0 0-52,27-11 53,1-10-53,-28 21 54,0 0-54,28-32 55,2-13-55,-30 45 45,0 0-45,29-52 45,1-2-45,-30 54 37,0 0-37,31-49 37,1 15-37,-32 34 23,0 0-23,23-24 24,0 10-24,-23 14 14,0 0-14,27-4 14,4 11-14,-31-7 7,0 0-7,36 18 7,2 11-7,-38-29 4,0 0-4,39 47 4,-3 13-4,-36-60 0,0 0 0,30 66 1,-6-5-1,-24-61 0,0 0 0,18 53 0,-4 1 0,-14-54-1,0 0 1,2 48-1,-7-6 1,5-42-2,0 0 2,-11 28-2,-5-8 2,16-20-2,0 0 2,-16 7-2,0-7 2,16 0-2,0 0 2,-16-12-1,-5-16 1,21 28-1,0 0 1,-14-34 0,5-4 0,9 38 0,0 0 0,2-40 0,7-3 0,-9 43 1,0 0-1,16-45 1,3 0-1,-19 45 2,0 0-2,27-49 2,8 1-2,-35 48 3,0 0-3,55-45 4,17 10-4,-72 35 5,0 0-5,74-22 6,-2 11-6,-72 11 4,0 0-4,66 0 4,-12 9-4,-54-9 3,0 0-3,41 24 4,-7 14-4,-34-38 5,0 0-5,21 49 5,-11 8-5,-10-57 5,0 0-5,2 54 6,-5-6-6,3-48 4,0 0-4,-4 47 5,4-6-5,0-41 4,0 0-4,4 33 4,-4-10-4,0-23 4,0 0-4,5 17 5,4-8-5,-9-9 4,0 0-4,14 3 4,12-12-4,1 2-1197</inkml:trace>
  <inkml:trace contextRef="#ctx0" brushRef="#br0" timeOffset="467089.0791">13237 7381 1020,'0'0'0,"2"15"0,2 23 0,-4-38-14,0 0 14,5 47-13,9-2 13,2 4-685</inkml:trace>
  <inkml:trace contextRef="#ctx0" brushRef="#br0" timeOffset="467401.7752">13961 7438 1043,'0'0'0,"0"0"0,0 7 0,0-7-2,0 0 2,0 9-1,-5-1 1,5-8-27,0 0 27,-9 19-27,-7 11 27,16-30 8,0 0-8,-12 36 8,5 4-8,7-40 36,0 0-36,-6 53 37,-3 18-37,9-71 60,0 0-60,-8 82 60,2 3-60,6-85 68,0 0-68,-5 79 68,12-1-68,-7-78 50,0 0-50,14 69 51,13-5-51,-27-64 42,0 0-42,35 49 42,6-18-42,-41-31 15,0 0-15,45 5 15,5-26-15,-50 21 4,0 0-4,53-36 5,-4-11-5,6-1-1107</inkml:trace>
  <inkml:trace contextRef="#ctx0" brushRef="#br0" timeOffset="467565.8811">14476 7505 942,'0'0'0,"0"0"0,-19 21 0,19-21-2,0 0 2,-21 28-1,-2 8 1,23-36-6,0 0 6,-27 57-6,8 19 6,19-76 2,0 0-2,-14 90 3,14 7-3,0-97 11,0 0-11,5 108 12,0 18-12,-5-126 21,0 0-21,-1 121 22,-17-8-22,0 1-689</inkml:trace>
  <inkml:trace contextRef="#ctx0" brushRef="#br0" timeOffset="475223.8185">18645 8528 460,'0'0'0,"0"0"0,0 0 0,0 0 0,0 0 0,0 0 0,0 0 0,0 0 1,0 0-1,0 0 2,0 0-2,0 0 3,0 0-3,23 18 3,14-8-3,-37-10 1,0 0-1,45 12 1,8-3-1,-53-9 1,0 0-1,55 5 1,5-2-1,-60-3 1,0 0-1,67 4 2,11 1-2,-78-5 8,0 0-8,90 7 8,12-4-8,-102-3 13,0 0-13,113 0 13,4-3-13,-117 3 24,0 0-24,123-5 25,4 1-25,-127 4 29,0 0-29,143-8 29,12 1-29,-155 7 43,0 0-43,168-9 44,2-3-44,-170 12 49,0 0-49,169-12 50,2 0-50,-171 12 61,0 0-61,178-11 61,4 1-61,-182 10 52,0 0-52,189-10 52,5 1-52,-194 9 44,0 0-44,201-16 44,2 1-44,-203 15 38,0 0-38,207-14 39,-4-2-39,-203 16 35,0 0-35,201-8 35,-2-3-35,-199 11 31,0 0-31,200-8 31,-4 2-31,-196 6 23,0 0-23,194-3 23,0 6-23,-194-3 25,0 0-25,189 6 25,-8 4-25,-181-10 22,0 0-22,179 10 22,-1 2-22,-178-12 20,0 0-20,167 11 20,-8-2-20,-159-9 19,0 0-19,138 8 19,-25 3-19,-113-11 18,0 0-18,102 10 18,-6 0-18,-96-10 17,0 0-17,84 9 17,-15 3-17,-69-12 19,0 0-19,50 7 19,-24 2-19,-26-9 16,0 0-16,16 1 16,-4 1-16,-12-2 14,0 0-14,9 2 14,-9-2-14,0 0 12,0 0-12,0 0 13,7 7-13,-7-7 11,0 0-11,0 0 11,0 0-11,0 0 10,0 0-10,0 0 10,0 0-10,0 0 9,0 0-9,0 0 10,0 0-10,0 0 7,0 0-7,0 0 8,0 0-8,0 0 6,0 0-6,0 0 7,0 0-7,0 0 6,0 0-6,0 0 6,0 0-6,0 0 5,0 0-5,0 0 5,0 0-5,0 0 5,0 0-5,0 0 6,0 0-6,0 0 4,0 0-4,0 0 5,0 0-5,0 0 5,0 0-5,0 0 5,0 0-5,0 0 4,0 0-4,0 0 5,0 0-5,0 0 5,0 0-5,0 0 5,0 0-5,0 0 3,0 0-3,0 0 3,0 0-3,0 0 2,0 0-2,9-4 2,-9 4-2,0 0-1377</inkml:trace>
  <inkml:trace contextRef="#ctx0" brushRef="#br0" timeOffset="476723.6496">8007 8473 281,'0'0'0,"0"0"0,0 0 0,0 0 0,0 0 0,0 0 0,0 0 0,0 0 0,0 0 0,0 0 1,0 0-1,0 0 7,0 0-7,17 19 8,6-14-8,-23-5 14,0 0-14,27 7 15,4-2-15,-31-5 20,0 0-20,38 11 20,2-3-20,-40-8 20,0 0-20,50 7 21,17 2-21,-67-9 21,0 0-21,74 12 22,16 2-22,-90-14 27,0 0-27,107 15 28,19-4-28,-126-11 32,0 0-32,146 8 32,20 1-32,-166-9 35,0 0-35,196 9 36,25-2-36,-221-7 44,0 0-44,247 8 45,19 1-45,-266-9 43,0 0-43,282 12 44,6-3-44,-288-9 36,0 0-36,298 3 36,13-3-36,-311 0 31,0 0-31,328-5 32,11-14-32,-339 19 28,0 0-28,349-17 28,1 4-28,-350 13 24,0 0-24,344-15 24,-7-4-24,-337 19 23,0 0-23,316-17 24,-27-1-24,-289 18 21,0 0-21,246-14 21,-40 6-21,-206 8 26,0 0-26,155-18 26,-61-18-26,1 1-837</inkml:trace>
  <inkml:trace contextRef="#ctx0" brushRef="#br0" timeOffset="478856.3776">12350 6843 303,'0'0'0,"0"0"0,0 0 0,0 0 18,0 0-18,0 0 19,30 29-19,-30-29 47,0 0-47,26 16 47,6 4-47,-32-20 52,0 0-52,32 21 53,-6 7-53,-26-28 32,0 0-32,23 29 33,-3 9-33,-20-38 25,0 0-25,15 42 26,-4 1-26,-11-43 21,0 0-21,9 49 22,-9 8-22,0-57 23,0 0-23,-4 69 24,3 19-24,1-88 26,0 0-26,-4 88 26,4-10-26,0-78 26,0 0-26,4 73 26,1 7-26,-5-80 28,0 0-28,9 81 29,1-7-29,-10-74 32,0 0-32,13 68 32,-5-13-32,-8-55 35,0 0-35,2 42 36,-2-16-36,0-26 37,0 0-37,0 14 38,0-14-38,0 0 36,0 0-36,2 8 36,-2-8-36,0 0 37,0 0-37,7-15 38,0-13-38,-7 28 38,0 0-38,9-42 39,0-11-39,-9 53 39,0 0-39,10-61 39,3-1-39,-13 62 39,0 0-39,10-57 40,6 12-40,-16 45 37,0 0-37,20-37 37,2 5-37,-22 32 32,0 0-32,27-25 32,6 5-32,-33 20 21,0 0-21,39-16 22,4 7-22,-43 9 15,0 0-15,47-1 15,-6 8-15,-41-7 9,0 0-9,35 8 9,-5 11-9,-30-19 6,0 0-6,25 24 7,-11 6-7,-14-30 3,0 0-3,11 40 3,-4 5-3,-7-45 1,0 0-1,-4 52 2,-6 5-2,10-57 1,0 0-1,-18 55 1,-9-13-1,27-42 1,0 0-1,-31 34 1,-10-4-1,41-30 1,0 0-1,-40 24 1,-5-3-1,45-21 0,0 0 0,-33 17 1,15-7-1,18-10 0,0 0 0,-14 6 0,14-6 0,0 0-1257</inkml:trace>
  <inkml:trace contextRef="#ctx0" brushRef="#br0" timeOffset="481018.9122">18438 8618 359,'0'0'0,"0"0"0,21 31 0,-21-31 0,0 0 0,23 28 1,0 1-1,-23-29 5,0 0-5,27 25 5,10-5-5,-37-20 8,0 0-8,44 16 8,12-6-8,-56-10 19,0 0-19,66 9 19,8-7-19,-74-2 18,0 0-18,79 2 18,2-1-18,-81-1 25,0 0-25,96-1 25,27-3-25,-123 4 28,0 0-28,140-9 29,6-1-29,-146 10 63,0 0-63,173-12 63,23-2-63,-196 14 58,0 0-58,226-19 58,26-2-58,-252 21 62,0 0-62,267-27 63,18-10-63,-285 37 64,0 0-64,304-36 64,15 0-64,-319 36 80,0 0-80,334-28 80,5 11-80,-339 17 63,0 0-63,342-16 64,-1 4-64,-341 12 57,0 0-57,337-9 57,7 6-57,-344 3 49,0 0-49,339-4 49,-9 4-49,-330 0 41,0 0-41,317 4 41,-2-1-41,-315-3 34,0 0-34,294 9 34,-29-2-34,-265-7 30,0 0-30,245 8 30,-28-6-30,-217-2 24,0 0-24,196 2 25,-28-2-25,-168 0 24,0 0-24,145-4 24,-25 1-24,-120 3 23,0 0-23,91-7 24,-32 2-24,-59 5 21,0 0-21,42-7 22,-16 5-22,-26 2 19,0 0-19,18 0 20,-6-7-20,-12 7 9,0 0-9,-12-14 10,-34-10-10,46 24 11,0 0-11,-69-55 11,-19-47-11,0 1-1469</inkml:trace>
  <inkml:trace contextRef="#ctx0" brushRef="#br0" timeOffset="502832.4041">19603 8613 270,'0'0'0,"0"0"0,-21-7 0,21 7 0,0 0 0,-16-2 0,3-1 0,13 3 0,0 0 0,-17 3 0,-4 1 0,21-4 2,0 0-2,-20 5 2,10-2-2,10-3 7,0 0-7,-4 9 8,4 7-8,0-16 9,0 0-9,5 20 10,15 8-10,-20-28 10,0 0-10,37 28 10,19-4-10,-56-24 15,0 0-15,73 23 16,8-1-16,-81-22 27,0 0-27,92 17 27,13-5-27,-105-12 46,0 0-46,108 9 46,10-5-46,-118-4 60,0 0-60,126 3 61,17-3-61,-143 0 52,0 0-52,157-5 53,23-2-53,-180 7 51,0 0-51,203-7 51,21 2-51,-224 5 53,0 0-53,250-7 53,26-3-53,-276 10 50,0 0-50,294-16 51,17-7-51,-311 23 39,0 0-39,326-29 40,15-13-40,-341 42 33,0 0-33,337-39 34,0-5-34,-337 44 29,0 0-29,327-38 29,-11 11-29,-316 27 29,0 0-29,280-25 30,-33 6-30,-247 19 25,0 0-25,214-13 25,-36 0-25,-178 13 22,0 0-22,155-6 22,-21 0-22,-134 6 18,0 0-18,106 0 18,-33 2-18,-73-2 14,0 0-14,53 4 15,-13-1-15,-40-3 11,0 0-11,32 2 11,-4 1-11,-28-3 8,0 0-8,32-12 9,3-21-9,2 0-1066</inkml:trace>
  <inkml:trace contextRef="#ctx0" brushRef="#br0" timeOffset="512785.7535">20995 8407 158,'0'0'0,"62"-3"0,102-3 0,-164 6 4,0 0-4,203-10 5,18-4-5,-221 14 38,0 0-38,227-15 39,1-3-39,-228 18 44,0 0-44,229-15 45,1 3-45,-230 12 34,0 0-34,227-13 34,-2 3-34,-225 10 28,0 0-28,222-7 28,0 2-28,-222 5 20,0 0-20,223-2 20,-6 2-20,-217 0 14,0 0-14,208-3 14,-2 1-14,-206 2 10,0 0-10,202 2 11,-6 1-11,-196-3 10,0 0-10,185 4 11,-3-1-11,-182-3 10,0 0-10,181 0 10,-4-5-10,-177 5 13,0 0-13,162-7 13,-8-3-13,-154 10 20,0 0-20,136-12 20,-9-1-20,-127 13 27,0 0-27,111-15 27,-7-6-27,-104 21 27,0 0-27,97-19 28,-9 9-28,-88 10 24,0 0-24,76-11 25,-25 6-25,-51 5 22,0 0-22,39-7 22,-14 4-22,-25 3 17,0 0-17,17 0 18,-6 0-18,-11 0 14,0 0-14,7-2 15,-7 2-15,0 0 14,0 0-14,0 0 15,0 0-15,0 0 14,0 0-14,7 0 15,-7 0-15,0 0 14,0 0-14,0 0 15,0 0-15,0 0 17,0 0-17,0 0 18,-7 0-18,7 0 19,0 0-19,-7 0 20,-2 2-20,9-2 21,0 0-21,-10 3 21,-1-1-21,11-2 20,0 0-20,-14 2 20,-2 3-20,16-5 16,0 0-16,-19 10 17,-3-5-17,22-5 16,0 0-16,-24 7 17,-3 5-17,27-12 10,0 0-10,-28 13 11,-2-1-11,30-12 8,0 0-8,-32 5 8,1 2-8,31-7 5,0 0-5,-32 5 5,-7-2-5,39-3 3,0 0-3,-42 0 4,-4-1-4,46 1 1,0 0-1,-59-4 2,-16 1-2,75 3 0,0 0 0,-94-11 0,-12 1 0,106 10 0,0 0 0,-122-9 0,-22 4 0,144 5-1,0 0 1,-163-2-1,-13 2 1,176 0-2,0 0 2,-207 6-1,-13 4 1,220-10-3,0 0 3,-233 16-2,-11 3 2,244-19-4,0 0 4,-243 17-3,6 0 3,237-17-4,0 0 4,-229 18-4,5 1 4,224-19-5,0 0 5,-217 17-5,7 2 5,210-19-6,0 0 6,-205 16-5,4 1 5,201-17-6,0 0 6,-194 17-6,10 2 6,184-19-7,0 0 7,-178 12-6,-2 4 6,180-16-7,0 0 7,-182 15-7,-1-1 7,1 2-840</inkml:trace>
  <inkml:trace contextRef="#ctx0" brushRef="#br0" timeOffset="513146.2966">23115 8424 91,'0'0'0,"70"-1"0,117-10 0,-187 11 9,0 0-9,226-14 9,16-1-9,-242 15 25,0 0-25,242-12 25,3 0-25,-245 12 35,0 0-35,233-9 36,-25 5-36,-208 4 26,0 0-26,189 4 26,-18 8-26,0 0-152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4T02:32:18.3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12096 15129 539,'0'0'0,"0"0"0,0 0 0,0 0 7,0 0-7,0 0 7,0 0-7,0 0 29,0 0-29,21 15 29,-14-13-29,-7-2 38,0 0-38,9 2 39,-2-1-39,-7-1 32,0 0-32,0 0 33,10 2-33,-10-2 24,0 0-24,7 0 24,0 2-24,-7-2 19,0 0-19,9 3 19,4 1-19,-13-4 17,0 0-17,12 5 17,11 5-17,-23-10 16,0 0-16,33 12 17,6 1-17,-39-13 14,0 0-14,43 8 14,10-1-14,-53-7 14,0 0-14,60 4 15,1-3-15,-61-1 16,0 0-16,64 2 17,-4-2-17,-60 0 23,0 0-23,65 0 24,13 0-24,-78 0 29,0 0-29,77 2 30,8 6-30,-85-8 28,0 0-28,87 12 29,-3 2-29,-84-14 30,0 0-30,101 14 31,12 3-31,-113-17 28,0 0-28,116 14 29,3-5-29,-119-9 34,0 0-34,123 3 35,11-1-35,-134-2 37,0 0-37,136 0 38,14-3-38,-150 3 32,0 0-32,152-4 33,-7 3-33,-145 1 27,0 0-27,141 0 28,9 0-28,-150 0 30,0 0-30,153-4 31,8-3-31,-161 7 28,0 0-28,157-9 29,-11-1-29,-146 10 27,0 0-27,149-10 27,4 3-27,-153 7 23,0 0-23,156-7 24,9 2-24,-165 5 21,0 0-21,157-2 21,-3 2-21,-154 0 21,0 0-21,152 0 22,3 0-22,-155 0 17,0 0-17,164 3 18,7 6-18,-171-9 14,0 0-14,173 7 15,2 2-15,-175-9 14,0 0-14,168 7 15,-6-4-15,-162-3 9,0 0-9,159-2 10,1-5-10,-160 7 9,0 0-9,166-8 9,4 1-9,-170 7 8,0 0-8,167-9 8,-10-1-8,-157 10 6,0 0-6,150-9 7,-8 2-7,-142 7 5,0 0-5,144-8 6,13-3-6,-157 11 5,0 0-5,150-12 6,-10 0-6,-140 12 6,0 0-6,132-12 6,-1-2-6,-131 14 6,0 0-6,129-16 6,6-3-6,-135 19 6,0 0-6,124-17 7,-15 3-7,-109 14 6,0 0-6,108-15 6,7-3-6,-115 18 6,0 0-6,109-17 6,-8 0-6,-101 17 5,0 0-5,93-14 5,-6 3-5,-87 11 5,0 0-5,81-6 6,-3 0-6,-78 6 4,0 0-4,67-3 5,-16 6-5,-51-3 4,0 0-4,39 4 4,-13-4-4,-26 0 3,0 0-3,18 0 4,-8 0-4,-10 0 3,0 0-3,0 0 3,11 0-3,-11 0 2,0 0-2,0 0 3,0 0-3,0 0 2,0 0-2,0 0 2,0 0-2,0 0 2,0 0-2,0 0 2,-11 15-2,11-15 1,0 0-1,-30 18 1,-21 2-1,2 1-1555</inkml:trace>
  <inkml:trace contextRef="#ctx0" brushRef="#br0" timeOffset="4772.5426">2959 14763 203,'0'0'0,"0"0"0,32 6 0,-32-6 11,0 0-11,32 5 11,2 3-11,-34-8 68,0 0-68,40 11 68,-1-1-68,-39-10 76,0 0-76,41 12 77,1 4-77,-42-16 58,0 0-58,49 12 58,13-7-58,-62-5 37,0 0-37,69 4 38,7-3-38,-76-1 28,0 0-28,77 0 28,-1-1-28,-76 1 20,0 0-20,78-6 20,7-4-20,-85 10 16,0 0-16,86-10 16,4 3-16,-90 7 10,0 0-10,83-4 10,-3 6-10,-80-2 6,0 0-6,82 2 6,12 0-6,-94-2 4,0 0-4,90 6 5,-4 10-5,-86-16 3,0 0-3,90 16 4,6-1-4,-96-15 8,0 0-8,95 19 9,0 7-9,-95-26 7,0 0-7,90 24 7,9-1-7,-99-23 6,0 0-6,101 19 6,6 0-6,-107-19 5,0 0-5,105 16 5,-12-1-5,-93-15 4,0 0-4,97 16 4,11-2-4,-108-14 3,0 0-3,102 15 4,-7 2-4,-95-17 2,0 0-2,105 14 3,8-3-3,-113-11 7,0 0-7,121 8 8,-2-1-8,-119-7 12,0 0-12,130 5 12,6-1-12,-136-4 22,0 0-22,141-2 23,7-7-23,-148 9 27,0 0-27,150-10 28,2-2-28,-152 12 30,0 0-30,159-14 30,7-1-30,-166 15 31,0 0-31,169-18 32,6-1-32,-175 19 24,0 0-24,180-17 24,-12 5-24,-168 12 26,0 0-26,159-7 26,-9 5-26,-150 2 22,0 0-22,148 2 23,5 3-23,-153-5 14,0 0-14,145 2 14,-13-2-14,-132 0 10,0 0-10,122 0 11,-2-5-11,-120 5 7,0 0-7,104-11 8,-12-4-8,-92 15 6,0 0-6,88-21 6,-1-3-6,-87 24 5,0 0-5,74-23 5,-12 9-5,-62 14 5,0 0-5,40-7 5,-22 6-5,-18 1 4,0 0-4,-21-19 4,-52-28-4,1 0-1039</inkml:trace>
  <inkml:trace contextRef="#ctx0" brushRef="#br0" timeOffset="23883.5411">20778 1549 281,'0'0'0,"0"0"0,0 0 0,0 0 0,0 0 0,0 0 0,-25-17 0,25 17 6,0 0-6,-8-4 6,-5 4-6,13 0 7,0 0-7,-21 4 8,-5 1-8,26-5 17,0 0-17,-32 10 17,-7 4-17,39-14 11,0 0-11,-44 19 11,-4-5-11,48-14 7,0 0-7,-46 19 7,1 5-7,45-24 4,0 0-4,-43 28 5,8-2-5,35-26 3,0 0-3,-37 27 3,2 5-3,35-32 2,0 0-2,-38 32 2,3 1-2,35-33 1,0 0-1,-37 32 2,4 9-2,33-41 1,0 0-1,-29 45 1,6 14-1,23-59 1,0 0-1,-23 66 2,6 1-2,17-67 2,0 0-2,-14 69 2,1-8-2,13-61 2,0 0-2,-8 64 2,4 9-2,4-73 2,0 0-2,2 69 2,5-3-2,-7-66 2,0 0-2,14 58 2,7-4-2,-21-54 2,0 0-2,30 45 3,11-2-3,-41-43 0,0 0 0,46 40 0,3-3 0,-49-37 0,0 0 0,49 36 0,3 2 0,-52-38 0,0 0 0,53 40 0,3 0 0,-56-40 0,0 0 0,60 36 0,2-3 0,-62-33 0,0 0 0,63 31 1,-3 2-1,-60-33 3,0 0-3,55 27 4,-6-6-4,-49-21 8,0 0-8,55 16 8,16-8-8,-71-8 19,0 0-19,77 4 19,6 1-19,-83-5 28,0 0-28,81 0 28,1-5-28,-82 5 30,0 0-30,81-10 31,4-4-31,-85 14 29,0 0-29,84-23 30,-4-1-30,-80 24 28,0 0-28,65-29 28,-9-4-28,-56 33 21,0 0-21,52-44 22,-7-1-22,-45 45 19,0 0-19,48-48 19,2 3-19,-50 45 16,0 0-16,49-43 16,2-2-16,-51 45 13,0 0-13,46-49 14,-11-6-14,-35 55 11,0 0-11,29-61 12,-12-8-12,-17 69 18,0 0-18,9-73 18,-5 9-18,-4 64 30,0 0-30,-4-57 31,-3 0-31,7 57 42,0 0-42,-12-60 42,-11-8-42,23 68 43,0 0-43,-30-69 43,-9 0-43,39 69 36,0 0-36,-44-64 37,-4 10-37,48 54 29,0 0-29,-49-47 29,-1 2-29,50 45 26,0 0-26,-51-48 27,-2-6-27,53 54 20,0 0-20,-62-52 20,-8 4-20,70 48 16,0 0-16,-81-42 17,-6 8-17,87 34 13,0 0-13,-93-30 14,1 6-14,92 24 10,0 0-10,-104-16 11,-9 16-11,113 0 6,0 0-6,-122 13 7,-7 14-7,129-27 0,0 0 0,-141 45 0,-9 21 0,-5 5-1041</inkml:trace>
  <inkml:trace contextRef="#ctx0" brushRef="#br0" timeOffset="30805.6259">17685 2833 404,'0'0'0,"0"0"0,0 0 0,0 0 0,0 0 0,7-24 1,-2 19-1,-5 5 2,0 0-2,11-7 3,6-11-3,-17 18 7,0 0-7,25-15 7,5-6-7,-30 21 7,0 0-7,35-19 8,6 2-8,-41 17 4,0 0-4,44-23 4,2 2-4,-46 21 2,0 0-2,47-29 3,-1-2-3,-46 31 2,0 0-2,55-40 3,9 2-3,-64 38 6,0 0-6,75-40 7,12-3-7,-87 43 15,0 0-15,90-42 16,5 2-16,-95 40 22,0 0-22,108-36 23,14 7-23,-122 29 29,0 0-29,134-35 30,5 2-30,-139 33 32,0 0-32,143-36 32,-7-4-32,-136 40 29,0 0-29,132-38 30,-1 10-30,-131 28 25,0 0-25,111-20 25,-23 7-25,-88 13 24,0 0-24,80 0 25,-17 9-25,-63-9 21,0 0-21,58 16 22,-10 13-22,-48-29 13,0 0-13,41 31 14,-9-1-14,-32-30 10,0 0-10,24 24 10,-6 0-10,-18-24 9,0 0-9,14 19 9,-3-7-9,-11-12 8,0 0-8,7 9 8,-2 0-8,-5-9 4,0 0-4,0 0 5,0 0-5,0 0-660</inkml:trace>
  <inkml:trace contextRef="#ctx0" brushRef="#br0" timeOffset="31256.7268">19283 1928 516,'0'0'0,"18"-7"0,17-2 0,-35 9 25,0 0-25,41-8 26,3-1-26,-44 9 62,0 0-62,46-10 63,9 1-63,-55 9 27,0 0-27,60-5 27,5 1-27,-65 4 24,0 0-24,69 0 24,-9 4-24,-60-4 19,0 0-19,58 8 20,-7-4-20,-51-4 17,0 0-17,48 5 18,-6 2-18,-42-7 19,0 0-19,36 12 20,-12 5-20,-24-17 18,0 0-18,13 33 19,-13 23-19,0-56 13,0 0-13,-15 69 14,-13 16-14,28-85 10,0 0-10,-40 97 11,-12 15-11,52-112 9,0 0-9,-61 114 10,-10 2-10,71-116 13,0 0-13,-74 113 14,-2-8-14,76-105 16,0 0-16,-65 97 17,15-21-17,1-3-744</inkml:trace>
  <inkml:trace contextRef="#ctx0" brushRef="#br0" timeOffset="33297.387">16497 2549 662,'0'0'0,"0"0"0,0 0 0,0 0 7,0 0-7,-16 17 8,7-1-8,9-16 12,0 0-12,-9 28 13,1 8-13,8-36 12,0 0-12,-4 48 12,2 15-12,2-63 12,0 0-12,2 83 13,3 26-13,-5-109 8,0 0-8,11 114 8,7-10-8,-18-104 5,0 0-5,31 90 5,12-26-5,-43-64 6,0 0-6,53 38 6,3-26-6,-56-12 3,0 0-3,64-14 3,8-22-3,-1 1-537</inkml:trace>
  <inkml:trace contextRef="#ctx0" brushRef="#br0" timeOffset="33466.46">16689 2016 763,'0'0'0,"0"0"0,13 9 0,-13-9-5,0 0 5,15 15-5,7 6 5,-5-4-505</inkml:trace>
  <inkml:trace contextRef="#ctx0" brushRef="#br0" timeOffset="33777.5328">17055 2106 964,'0'0'0,"0"0"0,1 12 0,-1-12-8,0 0 8,4 19-7,-4 11 7,0-30-15,0 0 15,-4 36-14,-6 9 14,10-45-15,0 0 15,-18 59-14,-5 14 14,23-73-20,0 0 20,-30 86-19,-7 14 19,37-100-9,0 0 9,-37 125-8,-4 24 8,41-149-3,0 0 3,-37 187-2,2 34 2,35-221-3,0 0 3,-35 230-3,12-3 3,23-227-1,0 0 1,-9 197 0,13-37 0,-4-160 0,0 0 0,19 124 0,16-36 0,-35-88 2,0 0-2,37 58 2,2-26-2,-39-32 4,0 0-4,39 4 5,0-37-5,1 2-567</inkml:trace>
  <inkml:trace contextRef="#ctx0" brushRef="#br0" timeOffset="34062.417">17256 2682 673,'0'0'0,"3"12"0,6 25 0,-9-37 9,0 0-9,12 66 10,-1 43-10,-11-109 21,0 0-21,12 142 21,-6 31-21,-6-173 23,0 0-23,10 206 24,3 12-24,-13-218 15,0 0-15,21 193 15,11-51-15,-32-142 14,0 0-14,28 109 14,-2-24-14,-26-85 12,0 0-12,23 64 13,0-28-13,-23-36 9,0 0-9,23 4 10,2-23-10,-25 19 3,0 0-3,16-45 3,-16-16-3,0 1-607</inkml:trace>
  <inkml:trace contextRef="#ctx0" brushRef="#br0" timeOffset="34363.3382">16855 2921 707,'0'0'0,"2"-8"0,3-17 0,-5 25 8,0 0-8,18-36 9,14 0-9,-32 36 9,0 0-9,44-37 10,7 6-10,-51 31 6,0 0-6,58-29 7,-1 4-7,-57 25 1,0 0-1,61-24 2,5 9-2,-66 15 0,0 0 0,68-9 1,3 11-1,-71-2 0,0 0 0,69 12 1,-18 12-1,-51-24 0,0 0 0,41 35 0,-17 10 0,-24-45 1,0 0-1,7 53 2,-17 15-2,10-68 2,0 0-2,-32 69 3,-17-5-3,49-64 3,0 0-3,-64 54 4,-8-8-4,72-46 2,0 0-2,-67 42 3,8-6-3,59-36 9,0 0-9,-40 28 9,20-16-9,-2 0-540</inkml:trace>
  <inkml:trace contextRef="#ctx0" brushRef="#br0" timeOffset="36091.1305">20939 2660 292,'0'0'0,"0"0"0,-34 0 0,34 0-1,0 0 1,-24-2-1,9 2 1,15 0-2,0 0 2,2-19-1,19-26 1,1 5-156</inkml:trace>
  <inkml:trace contextRef="#ctx0" brushRef="#br0" timeOffset="36840.7869">21216 2170 471,'0'0'0,"0"-12"0,2-16 0,-2 28 4,0 0-4,3-41 5,1-2-5,-4 43 0,0 0 0,1-40 0,-2 14 0,1 26 6,0 0-6,-9-24 6,-9-4-6,18 28 12,0 0-12,-23-28 13,-16 4-13,39 24 16,0 0-16,-44-21 17,-5 9-17,49 12 25,0 0-25,-50-12 26,3 3-26,47 9 29,0 0-29,-44-10 29,1 8-29,43 2 28,0 0-28,-40 0 28,-3 9-28,43-9 29,0 0-29,-51 17 30,-5 14-30,56-31 30,0 0-30,-58 42 31,3 18-31,55-60 25,0 0-25,-48 68 26,15 1-26,33-69 22,0 0-22,-18 61 23,11-13-23,7-48 18,0 0-18,9 43 18,8-5-18,-17-38 15,0 0-15,32 32 15,16-5-15,-48-27 13,0 0-13,56 25 13,6-5-13,-62-20 9,0 0-9,60 25 10,-5-5-10,-55-20 12,0 0-12,56 19 12,-1-1-12,-55-18 13,0 0-13,53 20 14,-5 3-14,-48-23 12,0 0-12,38 29 12,-9-1-12,-29-28 11,0 0-11,19 33 12,-12 0-12,-7-33 9,0 0-9,-5 31 9,-13 2-9,18-33 11,0 0-11,-32 27 12,-17 3-12,49-30 8,0 0-8,-62 31 8,-3-7-8,65-24 6,0 0-6,-65 21 7,8-5-7,57-16 14,0 0-14,-55 8 14,13-4-14,42-4 21,0 0-21,-28-4 22,17-1-22,11 5 15,0 0-15,14-22 16,29-16-16,-1-2-924</inkml:trace>
  <inkml:trace contextRef="#ctx0" brushRef="#br0" timeOffset="36968.4899">21459 2364 628,'0'0'0,"0"0"0,14 9 0,-14-9 2,0 0-2,9 12 3,-7 7-3,-2-19-1,0 0 1,-2 24 0,-8 9 0,1 0-414</inkml:trace>
  <inkml:trace contextRef="#ctx0" brushRef="#br0" timeOffset="37306.5876">21431 2582 483,'0'0'0,"0"0"0,-9 9 0,9-9-1,0 0 1,0 0-1,-10 12 1,10-12-2,0 0 2,-7 7-2,-6 7 2,13-14 2,0 0-2,-14 19 2,-7 1-2,21-20 23,0 0-23,-19 19 23,1-1-23,18-18 49,0 0-49,-14 12 49,0 0-49,14-12 71,0 0-71,-9 7 71,9-7-71,0 0 78,0 0-78,0 0 79,0 0-79,0 0 63,0 0-63,14-4 63,20-11-63,-34 15 48,0 0-48,47-21 49,11-12-49,-58 33 41,0 0-41,62-40 41,3-5-41,-65 45 33,0 0-33,55-48 34,-5-4-34,-50 52 27,0 0-27,33-40 27,-13 19-27,-20 21 20,0 0-20,10-15 21,-3-2-21,-7 17 16,0 0-16,2-20 17,-9 0-17,7 20 19,0 0-19,-21-21 20,-20 5-20,41 16 21,0 0-21,-60-3 21,-19 10-21,79-7 22,0 0-22,-87 17 23,1 16-23,86-33 23,0 0-23,-76 43 23,9 6-23,67-49 23,0 0-23,-58 41 24,21-10-24,-1 2-1173</inkml:trace>
  <inkml:trace contextRef="#ctx0" brushRef="#br0" timeOffset="63729.1567">21233 4202 1565,'75'-33'3,"-10"9"-3,-65 24 2,0 0-2,51-16 2,-24 4-2,-27 12 1,0 0-1,0 0 1,0 0-1,0 0-1121</inkml:trace>
  <inkml:trace contextRef="#ctx0" brushRef="#br0" timeOffset="67153.1698">22156 2343 236,'0'0'0,"0"0"0,0 0 0,0 0 0,0 0 0,0 0 0,0 0 0,0 0 2,0 0-2,0 0 3,0 0-3,0 0 7,0 0-7,0 0 7,0 0-7,0 0 14,0 0-14,0 0 15,0 0-15,0 0 15,0 0-15,0 0 15,0 0-15,0 0 16,0 0-16,0 0 16,0 0-16,0 0 39,0 0-39,0 0 39,0 0-39,0 0 58,0 0-58,0 0 59,0 0-59,0 0 60,0 0-60,0 0 61,0 0-61,0 0 56,0 0-56,0 0 57,0 0-57,0 0 45,0 0-45,0 0 46,0 0-46,0 0 39,0 0-39,0 0 40,0 0-40,0 0 32,0 0-32,0 0 33,0 0-33,0 0 32,0 0-32,0 0 32,0 0-32,0 0 26,0 0-26,0 0 26,0 0-26,0 0 22,0 0-22,0 0 23,0 0-23,0 0 18,0 0-18,0 0 18,0 0-18,0 0 13,0 0-13,0 0 13,0 0-13,0 0 10,0 0-10,0 0 10,0 0-10,0 0 7,0 0-7,0 0 8,0 0-8,0 0 7,0 0-7,20 14 7,-13-11-7,-7-3 7,0 0-7,9 4 7,1-1-7,-10-3 5,0 0-5,14 0 6,4 0-6,-18 0 7,0 0-7,30 0 7,11 0-7,-41 0 9,0 0-9,49-3 9,-1 3-9,-48 0 9,0 0-9,53-4 9,0 4-9,-53 0 9,0 0-9,56 0 10,6 0-10,-62 0 7,0 0-7,69-3 8,17 1-8,-86 2 8,0 0-8,90-3 9,-5-1-9,-85 4 10,0 0-10,86-5 10,6-2-10,-92 7 8,0 0-8,94-8 9,-1 1-9,-93 7 8,0 0-8,81-2 9,-17-5-9,-64 7 7,0 0-7,53-3 7,-13 1-7,-40 2 5,0 0-5,32-4 6,-11 1-6,-21 3 5,0 0-5,14-4 6,-6 3-6,-8 1 7,0 0-7,0 0 7,5-16-7,0 4-1074</inkml:trace>
  <inkml:trace contextRef="#ctx0" brushRef="#br0" timeOffset="69253.0311">24825 1265 582,'0'0'0,"0"0"60,0 0-60,-32-3 60,11-1-60,21 4 79,0 0-79,-21 4 80,-1-1-80,22-3 44,0 0-44,-24 9 45,-1-1-45,25-8 30,0 0-30,-26 12 31,-12 4-31,38-16 19,0 0-19,-38 16 20,-5 1-20,43-17 15,0 0-15,-44 19 15,2 9-15,42-28 11,0 0-11,-53 33 11,-14 8-11,67-41 8,0 0-8,-78 49 8,-3 11-8,81-60 5,0 0-5,-81 64 5,0 9-5,81-73 4,0 0-4,-82 69 4,-8-5-4,90-64 2,0 0-2,-86 73 3,14 12-3,72-85 1,0 0-1,-66 81 1,15-5-1,51-76 1,0 0-1,-42 73 2,7 3-2,35-76 1,0 0-1,-30 81 2,8 13-2,22-94 1,0 0-1,-10 93 1,4-8-1,6-85 1,0 0-1,4 83 1,7-2-1,-11-81 1,0 0-1,21 85 1,11-4-1,-32-81 0,0 0 0,44 73 1,16-12-1,-60-61 0,0 0 0,72 60 0,14 6 0,-86-66 0,0 0 0,92 67 1,0-2-1,-92-65 1,0 0-1,97 57 1,20-9-1,-117-48 2,0 0-2,114 40 2,-4-11-2,-110-29 2,0 0-2,109 25 2,8-13-2,-117-12 2,0 0-2,111 7 3,-16-7-3,-95 0 5,0 0-5,97-7 6,5-5-6,-102 12 6,0 0-6,98-21 7,-8-9-7,-90 30 10,0 0-10,91-39 10,8-13-10,-99 52 14,0 0-14,102-57 14,-1-8-14,-101 65 13,0 0-13,97-60 14,-5-9-14,-92 69 14,0 0-14,85-76 14,-2-14-14,-83 90 13,0 0-13,72-92 13,-14 7-13,-58 85 11,0 0-11,42-81 12,-13-1-12,-29 82 10,0 0-10,17-91 11,-8-3-11,-9 94 13,0 0-13,4-92 14,-6 6-14,2 86 16,0 0-16,-7-88 16,-4-16-16,11 104 16,0 0-16,-17-97 17,-10 10-17,27 87 21,0 0-21,-37-88 21,-18 3-21,55 85 22,0 0-22,-65-88 23,-7 3-23,72 85 28,0 0-28,-80-74 29,-11 6-29,91 68 22,0 0-22,-106-57 23,-13 5-23,119 52 20,0 0-20,-134-45 21,-10 6-21,144 39 21,0 0-21,-154-28 21,6 16-21,148 12 15,0 0-15,-147 10 16,4 20-16,143-30 10,0 0-10,-132 45 10,14 15-10,118-60 6,0 0-6,-95 56 6,24-11-6,-1 3-1287</inkml:trace>
  <inkml:trace contextRef="#ctx0" brushRef="#br0" timeOffset="70140.2004">24355 1885 583,'0'0'0,"0"0"0,0 0 0,0 0 15,0 0-15,-21 19 15,2 1-15,19-20 17,0 0-17,-30 32 17,-6 21-17,36-53 32,0 0-32,-35 56 32,-2 4-32,37-60 42,0 0-42,-30 54 43,12-9-43,18-45 41,0 0-41,-12 40 41,10-9-41,2-31 39,0 0-39,11 29 40,14-1-40,-25-28 33,0 0-33,33 28 34,8-3-34,-41-25 27,0 0-27,46 28 27,3 5-27,-49-33 8,0 0-8,51 35 8,-5-2-8,-46-33 1,0 0-1,39 29 2,-9-1-2,-30-28 0,0 0 0,25 27 0,-11-2 0,-14-25-1,0 0 1,5 20 0,-10 5 0,5-25-1,0 0 1,-14 19 0,-11 1 0,25-20 0,0 0 0,-28 21 0,-8 0 0,36-21 1,0 0-1,-40 19 2,-6-3-2,46-16 6,0 0-6,-53 8 7,-11 4-7,64-12 10,0 0-10,-56 5 10,14-5-10,-1 0-789</inkml:trace>
  <inkml:trace contextRef="#ctx0" brushRef="#br0" timeOffset="70500.1077">24931 2412 830,'0'0'0,"0"0"0,3-12 0,-3 12 1,0 0-1,2-8 1,-2 8-1,0 0 3,0 0-3,0 0 4,2-7-4,-2 7 21,0 0-21,0 0 21,-6 15-21,6-15 33,0 0-33,-3 28 34,1 17-34,2-45 48,0 0-48,-3 61 49,-1 3-49,4-64 44,0 0-44,-12 72 45,-2 10-45,14-82 37,0 0-37,-15 81 37,-6 4-37,2 3-846</inkml:trace>
  <inkml:trace contextRef="#ctx0" brushRef="#br0" timeOffset="74194.393">22220 1459 740,'0'0'0,"0"0"0,7-24 0,-7 24 1,0 0-1,5-16 2,-5 7-2,0 9 10,0 0-10,0 0 11,0-8-11,0 8 11,0 0-11,0 0 12,0 0-12,0 0 9,0 0-9,0 0 9,0 0-9,0 0 7,0 0-7,6 1 7,-3 19-7,-3-20 5,0 0-5,4 36 6,1 12-6,-5-48 4,0 0-4,4 54 5,4 1-5,-8-55 5,0 0-5,11 49 5,5-8-5,-16-41 5,0 0-5,19 31 5,8-10-5,1-3-585</inkml:trace>
  <inkml:trace contextRef="#ctx0" brushRef="#br0" timeOffset="74435.7447">22151 979 527,'0'0'0,"0"0"-336</inkml:trace>
  <inkml:trace contextRef="#ctx0" brushRef="#br0" timeOffset="74763.1154">22622 1056 745,'0'0'0,"0"0"0,0 0 0,9 0 0,-9 12 0,0-12-8,0 0 8,-2 31-8,-6 26 8,8-57 0,0 0 0,-9 69 0,-4 7 0,13-76 6,0 0-6,-10 82 7,1 18-7,9-100 22,0 0-22,-9 102 23,0 2-23,9-104 41,0 0-41,-8 99 42,-7-8-42,15-91 40,0 0-40,-17 89 41,-6-8-41,23-81 34,0 0-34,-21 73 35,5-9-35,0-4-705</inkml:trace>
  <inkml:trace contextRef="#ctx0" brushRef="#br0" timeOffset="75048.3516">22928 1343 709,'3'15'0,"-3"-15"22,0 0-22,4 70 23,-4 30-23,0-100 28,0 0-28,-7 106 28,-6-3-28,13-103 20,0 0-20,-14 99 20,2 5-20,12-104 14,0 0-14,-11 97 14,6-19-14,0 5-599</inkml:trace>
  <inkml:trace contextRef="#ctx0" brushRef="#br0" timeOffset="75425.3787">23012 1153 496,'7'0'0,"-7"0"18,0 0-18,36 6 18,3 7-18,-39-13 15,0 0-15,35 17 16,-10 7-16,-25-24 11,0 0-11,15 28 12,-4 1-12,-11-29 16,0 0-16,2 31 16,-8 2-16,6-33 17,0 0-17,-17 33 18,-11 7-18,28-40 15,0 0-15,-34 45 16,-3-2-16,37-43 32,0 0-32,-37 49 33,2-1-33,35-48 40,0 0-40,-32 50 40,5-6-40,27-44 38,0 0-38,-17 27 39,10-15-39,0 0-620</inkml:trace>
  <inkml:trace contextRef="#ctx0" brushRef="#br0" timeOffset="76027.0002">23529 469 603,'0'0'0,"0"0"35,0 0-35,-23-12 35,9 12-35,14 0 40,0 0-40,-8 2 40,2 8-40,6-10 25,0 0-25,0 12 25,7 2-25,-7-14 19,0 0-19,11 19 19,-1 5-19,-10-24 15,0 0-15,8 40 15,-7 14-15,-1-54 12,0 0-12,-1 72 13,-5 13-13,6-85 18,0 0-18,-10 88 19,-4-6-19,14-82 21,0 0-21,-13 67 21,3-10-21,10-57 22,0 0-22,-9 45 23,3-17-23,6-28 31,0 0-31,-1 21 31,1-14-31,0-7 38,0 0-38,0 0 38,0 0-38,0 0 43,0 0-43,0-19 43,0-14-43,0 33 42,0 0-42,0-37 43,0 5-43,0 32 42,0 0-42,1-35 42,5-10-42,-6 45 38,0 0-38,3-61 38,4-8-38,-7 69 32,0 0-32,9-73 33,4 4-33,-13 69 26,0 0-26,8-52 27,-2 21-27,-6 31 22,0 0-22,-2-17 23,-2 10-23,4 7 14,0 0-14,-19 16 14,-16 29-14,35-45 12,0 0-12,-41 70 12,-3 24-12,44-94 7,0 0-7,-37 88 8,19-22-8,1-2-1230</inkml:trace>
  <inkml:trace contextRef="#ctx0" brushRef="#br0" timeOffset="85662.5755">25220 1265 598,'0'0'0,"0"0"46,0 0-46,0 0 46,0 0-46,0 0 66,0 0-66,-30-21 66,9 14-66,21 7 49,0 0-49,-23-3 49,-7 3-49,30 0 35,0 0-35,-30 0 36,-2 0-36,32 0 28,0 0-28,-28 0 28,7 0-28,21 0 22,0 0-22,-18 0 23,4 0-23,14 0 20,0 0-20,-12-2 20,-4-5-20,16 7 18,0 0-18,-18-5 19,-1-5-19,19 10 22,0 0-22,-23-6 22,0 3-22,23 3 23,0 0-23,-23 0 23,-9-3-23,32 3 21,0 0-21,-40 0 21,-13 3-21,53-3 20,0 0-20,-64 9 20,-5-2-20,69-7 18,0 0-18,-69 8 19,16 1-19,53-9 8,0 0-8,-51 7 9,2-2-9,49-5 7,0 0-7,-53 7 8,-7 2-8,60-9 4,0 0-4,-60 12 5,-4 3-5,64-15 3,0 0-3,-60 18 4,7 1-4,53-19 4,0 0-4,-51 17 4,4-2-4,47-15 3,0 0-3,-52 25 4,-4 2-4,56-27 3,0 0-3,-57 33 3,5 7-3,52-40 2,0 0-2,-46 52 3,3 10-3,43-62 2,0 0-2,-40 68 2,1 1-2,39-69 0,0 0 0,-37 66 1,0-2-1,37-64 0,0 0 0,-36 69 0,-1 14 0,37-83-1,0 0 1,-33 81-1,3-4 1,30-77-2,0 0 2,-27 72-1,4 1 1,23-73-1,0 0 1,-17 85-1,6 13 1,11-98-1,0 0 1,-2 96 0,10-6 0,-8-90-1,0 0 1,14 93 0,5 11 0,-19-104-1,0 0 1,28 97-1,13-16 1,-41-81-3,0 0 3,46 76-2,5-10 2,-51-66-5,0 0 5,56 67-4,10-4 4,-66-63-6,0 0 6,72 60-6,11-4 6,-83-56-4,0 0 4,85 45-4,-6-5 4,-79-40-3,0 0 3,83 27-2,12-1 2,-95-26-2,0 0 2,99 24-1,-2-1 1,-97-23 0,0 0 0,101 17 0,3-1 0,-104-16 0,0 0 0,102 12 0,1-7 0,-103-5 0,0 0 0,99 4 1,-2-4-1,-97 0 2,0 0-2,102-9 3,11 0-3,-113 9 4,0 0-4,115-12 5,-10-7-5,-105 19 5,0 0-5,108-21 6,3-10-6,-111 31 6,0 0-6,101-38 6,-16-5-6,-85 43 6,0 0-6,79-54 7,-3-15-7,-76 69 7,0 0-7,72-68 7,-8 1-7,-64 67 7,0 0-7,54-66 7,-13-6-7,-41 72 12,0 0-12,32-82 12,-7-15-12,-25 97 16,0 0-16,21-97 16,-4 9-16,-17 88 16,0 0-16,18-100 17,-7-11-17,-11 111 15,0 0-15,8-116 15,-4 14-15,-4 102 15,0 0-15,0-104 15,-5-14-15,5 118 11,0 0-11,-11-109 12,-7 16-12,18 93 12,0 0-12,-26-95 12,-11-7-12,37 102 8,0 0-8,-48-97 8,-8 15-8,56 82 5,0 0-5,-66-69 5,-4 9-5,70 60 4,0 0-4,-74-59 4,1-2-4,73 61 3,0 0-3,-84-57 3,-15 3-3,99 54 3,0 0-3,-101-48 4,1 13-4,100 35 4,0 0-4,-108-26 4,-21 11-4,129 15 1,0 0-1,-141 0 1,-21 15-1,1-2-1242</inkml:trace>
  <inkml:trace contextRef="#ctx0" brushRef="#br0" timeOffset="102916.3815">17399 2009 763,'0'0'0,"0"0"0,-18-17 0,18 17 1,0 0-1,-14-16 1,5 4-1,9 12-1,0 0 1,-14-15 0,-13-13 0,27 28-22,0 0 22,-37-26-22,-7 2 22,0 1-480</inkml:trace>
  <inkml:trace contextRef="#ctx0" brushRef="#br0" timeOffset="103438.7157">16820 1824 516,'0'0'0,"-14"3"0,-30 1 0,44-4 3,0 0-3,-69 16 4,-14 8-4,83-24 4,0 0-4,-85 38 4,6 14-4,79-52 10,0 0-10,-74 67 11,3 11-11,71-78 21,0 0-21,-71 88 21,-8 6-21,79-94 19,0 0-19,-74 104 19,12 19-19,62-123 21,0 0-21,-49 128 22,8 5-22,41-133 16,0 0-16,-30 137 16,12 1-16,18-138 11,0 0-11,-7 133 12,9 7-12,-2-140 10,0 0-10,14 139 10,16-9-10,-30-130 8,0 0-8,48 129 8,17-1-8,-65-128 6,0 0-6,76 122 6,9-13-6,-85-109 1,0 0-1,97 100 2,12-15-2,-109-85 0,0 0 0,119 69 0,1-15 0,-120-54 1,0 0-1,127 40 1,8-20-1,-135-20 5,0 0-5,140 16 5,-10-13-5,-130-3 14,0 0-14,136-3 14,6-9-14,-142 12 27,0 0-27,148-21 27,5-7-27,-153 28 47,0 0-47,150-45 47,-10-19-47,-140 64 53,0 0-53,130-66 53,1-6-53,-131 72 48,0 0-48,104-76 49,-17-6-49,-87 82 45,0 0-45,67-95 46,-22-7-46,-45 102 36,0 0-36,29-104 37,-20 2-37,-9 102 31,0 0-31,-8-105 32,-11-8-32,19 113 21,0 0-21,-28-118 21,-9-3-21,37 121 20,0 0-20,-53-121 21,-12 0-21,65 121 19,0 0-19,-80-121 19,-12 0-19,92 121 15,0 0-15,-106-113 16,-3 8-16,109 105 17,0 0-17,-123-94 18,-8 18-18,131 76 17,0 0-17,-152-61 17,-16 13-17,168 48 15,0 0-15,-187-31 15,-14 14-15,201 17 8,0 0-8,-204-7 9,-1 10-9,205-3 1,0 0-1,-180 0 2,26-17-2,6 1-1193</inkml:trace>
  <inkml:trace contextRef="#ctx0" brushRef="#br0" timeOffset="105933.1388">11508 2482 247,'0'0'0,"0"0"0,0 0 0,0 0 7,0 0-7,0 0 8,0 0-8,0 0 13,0 0-13,0 0 14,5 24-14,-5-24 29,0 0-29,21 24 29,13 21-29,-34-45 44,0 0-44,39 68 44,5 13-44,-44-81 24,0 0-24,46 105 24,-6 32-24,-40-137 26,0 0-26,41 149 26,-8 14-26,-33-163 30,0 0-30,45 164 30,0-17-30,-45-147 28,0 0-28,50 133 28,5-13-28,-55-120 17,0 0-17,49 98 18,-1-14-18,-48-84 11,0 0-11,42 72 11,-16-3-11,3 1-471</inkml:trace>
  <inkml:trace contextRef="#ctx0" brushRef="#br0" timeOffset="106499.4587">11377 3927 673,'0'0'0,"0"-16"0,-1-20 0,1 36 2,0 0-2,0-57 2,5-11-2,-5 68 9,0 0-9,10-73 10,8 1-10,-18 72 11,0 0-11,30-78 12,16-7-12,-46 85 16,0 0-16,53-76 17,16 15-17,-69 61 26,0 0-26,72-45 26,0 18-26,-72 27 24,0 0-24,73-18 24,8 17-24,-81 1 20,0 0-20,81 15 21,-8 18-21,-73-33 14,0 0-14,65 43 15,-12 13-15,-53-56 18,0 0-18,39 59 18,-15-7-18,-24-52 17,0 0-17,14 43 18,-14-10-18,0-33 17,0 0-17,-8 27 18,-8-6-18,16-21 21,0 0-21,-21 16 22,-8-11-22,29-5 20,0 0-20,-35-5 20,-11-18-20,46 23 19,0 0-19,-48-38 20,6-22-20,42 60 20,0 0-20,-32-82 21,11-18-21,21 100 17,0 0-17,-7-101 17,14 5-17,-7 96 13,0 0-13,21-85 13,13 7-13,-34 78 9,0 0-9,42-61 10,8 22-10,-50 39 7,0 0-7,54-28 7,-4 12-7,-50 16 8,0 0-8,51-5 8,7 9-8,-58-4 8,0 0-8,60 20 8,4 25-8,-64-45 8,0 0-8,58 61 9,-9 6-9,-49-67 11,0 0-11,41 66 12,-13-11-12,-28-55 13,0 0-13,21 49 13,-8-8-13,-13-41 12,0 0-12,5 32 12,-1-12-12,-4-20 8,0 0-8,1 9 8,-1-9-8,0 0 6,0 0-6,-14-9 7,-16-39-7,0 3-1017</inkml:trace>
  <inkml:trace contextRef="#ctx0" brushRef="#br0" timeOffset="106637.0944">12131 2319 662,'0'0'0,"0"0"0,0 0 0,0 0 0,0 0 0,10 5 1,6 11-1,-16-16 1,0 0-1,23 17 1,4 2-1,1-3-439</inkml:trace>
  <inkml:trace contextRef="#ctx0" brushRef="#br0" timeOffset="108602.313">12710 2549 897,'0'0'0,"-6"-12"0,-8-31 0,14 43-1,0 0 1,-12-37 0,7 20 0,5 17-6,0 0 6,-7-12-6,0 5 6,7 7 1,0 0-1,-13 9 2,-6 18-2,19-27 8,0 0-8,-13 45 8,5 23-8,8-68 16,0 0-16,0 69 17,3-1-17,-3-68 21,0 0-21,5 57 21,6-12-21,-11-45 18,0 0-18,16 33 18,-2-11-18,-14-22 11,0 0-11,12 9 12,2-13-12,-14 4 11,0 0-11,16-17 12,6-19-12,-22 36 10,0 0-10,17-44 11,1-13-11,-18 57 15,0 0-15,14-57 15,-3-3-15,-11 60 20,0 0-20,8-52 20,-1 12-20,-7 40 20,0 0-20,2-28 20,2 14-20,-4 14 21,0 0-21,0-10 22,0 10-22,0 0 20,0 0-20,14 12 20,-2 23-20,-12-35 14,0 0-14,14 48 15,13 9-15,-27-57 5,0 0-5,32 66 6,3 10-6,-35-76 2,0 0-2,39 92 2,8 17-2,-47-109 0,0 0 0,46 118 0,-2 3 0,-44-121 2,0 0-2,48 117 3,5-4-3,-53-113 6,0 0-6,58 114 7,6 2-7,-64-116 13,0 0-13,54 111 14,-8-11-14,-46-100 18,0 0-18,36 94 18,-13-18-18,-23-76 21,0 0-21,14 67 21,-11-18-21,-3-49 18,0 0-18,-3 33 18,-3-18-18,6-15 17,0 0-17,-17-12 17,-19-31-17,36 43 14,0 0-14,-40-78 15,-1-31-15,41 109 5,0 0-5,-33-133 6,1-13-6,32 146 1,0 0-1,-30-157 1,7-23-1,23 180 0,0 0 0,-14-180 0,9 3 0,5 177-5,0 0 5,1-169-5,12 8 5,-13 161-15,0 0 15,12-142-14,6 16 14,-18 126-23,0 0 23,14-110-22,-5 1 22,-9 109-23,0 0 23,5-91-22,-5 25 22,0 66-19,0 0 19,-5-52-18,-2 16 18,7 36-14,0 0 14,-18-33-13,-14 10 13,32 23-10,0 0 10,-40-1-10,-3 27 10,43-26-3,0 0 3,-47 64-2,1 36 2,46-100 0,0 0 0,-43 109 0,12-9 0,31-100 0,0 0 0,-18 87 0,20-4 0,-2-83 0,0 0 0,21 66 1,11-23-1,-32-43 0,0 0 0,42 26 1,6-16-1,-48-10 0,0 0 0,49-7 1,-3-20-1,-46 27 0,0 0 0,41-42 1,-10-6-1,-31 48 0,0 0 0,20-56 1,-8 3-1,-12 53 3,0 0-3,4-52 3,-8 3-3,4 49 6,0 0-6,-5-53 7,-2-3-7,7 56 11,0 0-11,-7-41 11,5 18-11,2 23 12,0 0-12,2-8 12,5 11-12,-7-3 11,0 0-11,12 17 12,7 30-12,-19-47 10,0 0-10,25 61 11,3 4-11,-28-65 8,0 0-8,37 80 9,11 26-9,-48-106 6,0 0-6,46 114 7,3-2-7,-49-112 5,0 0-5,59 116 6,4 11-6,-63-127 4,0 0-4,74 116 5,11-18-5,-85-98 3,0 0-3,76 101 4,-11-1-4,-65-100 4,0 0-4,55 97 4,-13-12-4,-42-85 5,0 0-5,28 78 6,-24-6-6,-4-72 13,0 0-13,-12 73 14,-11 0-14,23-73 18,0 0-18,-32 60 18,-5-24-18,37-36 23,0 0-23,-44 13 24,-7-29-24,51 16 25,0 0-25,-50-38 25,1-26-25,49 64 20,0 0-20,-44-69 20,3-4-20,41 73 14,0 0-14,-32-92 15,1-17-15,31 109 5,0 0-5,-27-114 6,1 2-6,26 112-3,0 0 3,-23-122-2,9-11 2,14 133-26,0 0 26,-6-150-26,1-11 26,5 161-61,0 0 61,5-161-61,4 12 61,-9 149-82,0 0 82,16-139-82,5 10 82,-21 129-78,0 0 78,18-104-78,-1 23 78,-17 81-48,0 0 48,15-61-48,-7 25 48,-8 36-16,0 0 16,2-25-15,0 10 15,-2 15-4,0 0 4,2-12-4,1 0 4,-3 12 0,0 0 0,0 0 0,9 12 0,-9-12 2,0 0-2,0 19 2,0 5-2,0-24 6,0 0-6,-4 21 7,8-1-7,-4-20 8,0 0-8,0 13 9,5-6-9,-5-7 6,0 0-6,0 0 7,11 5-7,-11-5 5,0 0-5,10-4 5,5-1-5,-15 5 6,0 0-6,23-19 7,8-10-7,-31 29 8,0 0-8,27-45 8,-4-11-8,-23 56 8,0 0-8,10-60 9,-6-6-9,-4 66 10,0 0-10,0-55 10,-5 16-10,5 39 10,0 0-10,-15-31 10,-6 4-10,21 27 11,0 0-11,-30-18 11,-7 6-11,37 12 11,0 0-11,-37 4 11,5 9-11,32-13 10,0 0-10,-28 37 10,2 23-10,26-60 8,0 0-8,-25 85 8,14 24-8,11-109 8,0 0-8,0 125 8,11 8-8,-11-133 7,0 0-7,25 125 8,12-28-8,-37-97 6,0 0-6,53 77 7,12-21-7,-65-56 6,0 0-6,71 36 7,-6-15-7,-65-21 5,0 0-5,65-4 6,-8-23-6,-57 27 1,0 0-1,53-49 2,-8-25-2,-45 74 2,0 0-2,45-95 3,-5-11-3,-40 106 5,0 0-5,34-124 5,-11-6-5,-23 130 9,0 0-9,15-133 9,-13 22-9,-2 111 11,0 0-11,-5-101 12,-6 25-12,11 76 11,0 0-11,-12-57 12,0 21-12,12 36 13,0 0-13,-18-19 13,-12 10-13,30 9 10,0 0-10,-26 4 10,4 11-10,22-15 11,0 0-11,-10 26 11,12 10-11,-2-36 10,0 0-10,12 37 11,11-6-11,-23-31 10,0 0-10,35 29 10,13-1-10,-48-28 4,0 0-4,56 28 5,8 1-5,-64-29 1,0 0-1,63 31 1,4 6-1,-67-37 0,0 0 0,73 45 0,1 15 0,-74-60 0,0 0 0,70 61 0,-6-1 0,-64-60-1,0 0 1,51 61-1,-16-7 1,-35-54-1,0 0 1,27 58 0,-13 8 0,-14-66 0,0 0 0,12 68 0,-3-8 0,-9-60 2,0 0-2,7 54 3,6-14-3,-13-40 8,0 0-8,21 27 9,11-9-9,-32-18 16,0 0-16,51 3 16,26-6-16,-77 3 15,0 0-15,90-25 16,16-20-16,-106 45 6,0 0-6,104-64 7,-14-17-7,2 0-1230</inkml:trace>
  <inkml:trace contextRef="#ctx0" brushRef="#br0" timeOffset="109910.3828">11335 10870 247,'0'0'0,"0"0"0,0 0 0,0 0 3,0 0-3,7 22 3,0-11-3,-7-11 17,0 0-17,11 8 17,13-4-17,-24-4 40,0 0-40,30 5 41,6 2-41,-36-7 51,0 0-51,40 1 51,6 1-51,-46-2 41,0 0-41,53 0 41,5-3-41,-58 3 35,0 0-35,64-4 35,-4-4-35,-60 8 36,0 0-36,70-9 36,12-1-36,-82 10 50,0 0-50,88-14 50,5 0-50,-93 14 46,0 0-46,112-14 46,15 2-46,-127 12 66,0 0-66,137-16 67,3-3-67,-140 19 66,0 0-66,150-17 66,7 5-66,-157 12 57,0 0-57,160-7 58,-1 5-58,-159 2 46,0 0-46,147 0 47,-18 2-47,-129-2 40,0 0-40,118 7 40,-5 2-40,-113-9 30,0 0-30,95 12 31,-26 0-31,-69-12 30,0 0-30,53 7 30,-21-4-30,-32-3 25,0 0-25,14 2 25,-6 1-25,-8-3 19,0 0-19,0 0 20,0 0-20,0 0 16,0 0-16,-33-3 16,-29-1-16,-1 3-1201</inkml:trace>
  <inkml:trace contextRef="#ctx0" brushRef="#br0" timeOffset="121425.3191">12244 4375 158,'0'0'0,"0"0"0,40-24 0,-40 24 6,0 0-6,46-32 7,23-13-7,-69 45 56,0 0-56,83-55 56,12-7-56,-95 62 70,0 0-70,113-73 71,23-19-71,-136 92 84,0 0-84,156-112 85,18-11-85,-174 123 66,0 0-66,186-140 67,8-11-67,-194 151 53,0 0-53,199-157 53,-1 15-53,-198 142 50,0 0-50,199-140 51,-12 1-51,-187 139 42,0 0-42,180-121 42,-14 12-42,-166 109 43,0 0-43,141-95 44,-24 8-44,-117 87 30,0 0-30,95-72 30,-10 20-30,-85 52 22,0 0-22,70-37 23,-17 10-23,-53 27 20,0 0-20,39-21 20,-16 9-20,-23 12 16,0 0-16,14-9 16,-5 6-16,-9 3 8,0 0-8,0 0 9,0 0-9,0 0 5,0 0-5,5 8 5,-6 8-5,-1 0-921</inkml:trace>
  <inkml:trace contextRef="#ctx0" brushRef="#br0" timeOffset="125943.6652">4036 11820 371,'0'0'0,"0"0"0,44-5 0,-44 5 9,0 0-9,41-6 10,10-6-10,-51 12 27,0 0-27,67-14 27,18-5-27,-85 19 38,0 0-38,91-17 39,8-2-39,-99 19 25,0 0-25,113-14 26,14 2-26,-127 12 22,0 0-22,134-12 23,2-2-23,-136 14 24,0 0-24,136-12 24,-5 7-24,-131 5 24,0 0-24,118-2 24,-5 4-24,-113-2 21,0 0-21,100 7 22,-15 5-22,-85-12 18,0 0-18,67 21 18,-21 8-18,-46-29 15,0 0-15,28 36 15,-12 8-15,-16-44 12,0 0-12,0 43 13,-9 11-13,1-4-576</inkml:trace>
  <inkml:trace contextRef="#ctx0" brushRef="#br0" timeOffset="126858.4699">3697 12903 438,'0'0'0,"0"0"0,0 0 0,0 0 19,0 0-19,0 0 20,-9-2-20,9 2 33,0 0-33,0 0 33,9 2-33,-9-2 37,0 0-37,5 2 37,8 3-37,-13-5 29,0 0-29,17 5 29,15-1-29,-32-4 21,0 0-21,41 1 21,8 1-21,-49-2 21,0 0-21,64 0 21,8-2-21,-72 2 19,0 0-19,81-3 20,6-4-20,-87 7 18,0 0-18,99-9 18,14 1-18,-113 8 22,0 0-22,127-11 22,3-1-22,-130 12 18,0 0-18,133-14 18,1-1-18,-134 15 22,0 0-22,141-18 22,7 3-22,-148 15 25,0 0-25,145-17 26,-15 1-26,-130 16 33,0 0-33,127-14 33,-5 2-33,-122 12 31,0 0-31,104-10 31,-14 1-31,-90 9 29,0 0-29,73-9 29,-6-1-29,-67 10 24,0 0-24,58-10 25,-16 1-25,-42 9 29,0 0-29,32-5 29,-14 3-29,-18 2 36,0 0-36,12-2 36,-7-1-36,-5 3 35,0 0-35,0 0 35,9-5-35,-9 5 28,0 0-28,0 0 29,0 0-29,0 0 24,0 0-24,-9 8 25,9-8-25,0 0 21,0 0-21,-5 9 22,-4 1-22,9-10 17,0 0-17,-12 12 17,-2-3-17,1 0-1161</inkml:trace>
  <inkml:trace contextRef="#ctx0" brushRef="#br0" timeOffset="181850.6416">4790 11693 337,'0'0'0,"31"-7"0,59-10 0,-90 17 2,0 0-2,113-19 2,9-5-2,-122 24 27,0 0-27,118-24 27,-5 1-27,-113 23 28,0 0-28,108-21 29,1-1-29,-109 22 33,0 0-33,99-19 34,-12 0-34,-87 19 28,0 0-28,63-12 29,-26 7-29,-37 5 24,0 0-24,25-6 24,-15 1-24,-10 5 23,0 0-23,9-2 24,-9 2-24,0 0 20,0 0-20,-14 0 21,-32 9-21,46-9 19,0 0-19,-62 12 20,-10 4-20,72-16 33,0 0-33,-78 14 33,3 5-33,75-19 46,0 0-46,-83 19 46,-2-4-46,85-15 45,0 0-45,-95 19 46,-13 4-46,108-23 41,0 0-41,-104 24 41,-6-3-41,110-21 34,0 0-34,-107 15 34,-1-1-34,108-14 27,0 0-27,-95 11 28,14-3-28,81-8 16,0 0-16,-64 7 17,18-5-17,46-2 11,0 0-11,-31 0 12,9-2-12,22 2 13,0 0-13,-10 0 14,1 0-14,9 0 7,0 0-7,0 0 7,28-7-7,-28 7 3,0 0-3,41-8 4,12-5-4,-53 13 3,0 0-3,72-20 4,15-1-4,-87 21 1,0 0-1,90-19 2,5 0-2,-95 19 1,0 0-1,86-14 2,-5-2-2,-81 16 2,0 0-2,73-12 3,-18 7-3,-55 5 3,0 0-3,44-3 4,-25 1-4,-19 2 2,0 0-2,9 2 3,-9-2-3,0 0 1,0 0-1,-14 12 1,-27 5-1,41-17 0,0 0 0,-51 21 0,-11 10 0,-1-3-946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4T02:35:43.10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4085 1940 606,'0'0'0,"0"0"0,0 0 0,0 0 6,0 0-6,18-16 6,-13 8-6,-5 8 28,0 0-28,4-7 29,-4 7-29,0 0 42,0 0-42,-4-9 42,4 9-42,0 0 50,0 0-50,-5-3 50,5 3-50,0 0 31,0 0-31,-12-5 31,6 1-31,6 4 31,0 0-31,0 0 31,-14 0-31,14 0 28,0 0-28,-12 0 28,1 0-28,11 0 26,0 0-26,-12 0 26,-7 4-26,19-4 28,0 0-28,-22 8 28,-4 8-28,26-16 29,0 0-29,-28 20 29,-4 0-29,32-20 25,0 0-25,-30 24 26,11 5-26,19-29 24,0 0-24,-15 28 25,7 0-25,8-28 19,0 0-19,-9 20 20,3 8-20,6-28 20,0 0-20,-3 24 20,3 2-20,0-26 21,0 0-21,0 24 22,3-1-22,-3-23 19,0 0-19,2 21 20,5-1-20,-7-20 23,0 0-23,6 19 24,2-1-24,-8-18 21,0 0-21,15 15 22,7-3-22,-22-12 15,0 0-15,22 9 16,-12 0-16,-10-9 11,0 0-11,13 10 12,1-1-12,-14-9 8,0 0-8,14 8 9,3-1-9,-17-7 12,0 0-12,18 9 13,0-4-13,-18-5 18,0 0-18,17 7 18,3-3-18,-20-4 16,0 0-16,23 0 16,-6 0-16,-17 0 18,0 0-18,18 0 19,5-4-19,-23 4 22,0 0-22,18 0 23,-8-3-23,-10 3 21,0 0-21,13-5 21,-5 1-21,-8 4 20,0 0-20,6-3 20,3-1-20,-9 4 16,0 0-16,5-2 17,2-5-17,-7 7 16,0 0-16,10-5 16,-1-7-16,-9 12 13,0 0-13,13-12 14,-5 0-14,-8 12 14,0 0-14,11-16 14,-2 4-14,-9 12 9,0 0-9,9-19 10,-6 2-10,-3 17 8,0 0-8,6-24 9,2-1-9,-8 25 8,0 0-8,6-27 8,-6-3-8,0 30 8,0 0-8,0-27 8,0-1-8,0 28 6,0 0-6,-6-24 7,3-4-7,3 28 6,0 0-6,-2-21 7,-5 6-7,7 15 7,0 0-7,-5-14 7,-4-5-7,9 19 5,0 0-5,-5-16 6,-4 8-6,9 8 6,0 0-6,-6-9 6,-2 0-6,8 9 7,0 0-7,-9-10 8,0 5-8,9 5 8,0 0-8,0 0 8,-12-12-8,12 12 8,0 0-8,-9-4 8,4-1-8,5 5 7,0 0-7,-9-7 7,3 2-7,6 5 4,0 0-4,-12-4 5,-2-3-5,14 7 3,0 0-3,-18-5 4,-1 2-4,19 3 3,0 0-3,-23 0 3,-9 3-3,32-3 1,0 0-1,-30 5 2,4 6-2,26-11 1,0 0-1,-20 9 2,-1 3-2,21-12 1,0 0-1,-19 15 1,1-1-1,18-14 0,0 0 0,-18 19 1,-1-2-1,19-17 0,0 0 0,-14 23 0,2 6 0,12-29 0,0 0 0,-6 31 0,3-1 0,3-30-1,0 0 1,-4 28 0,4-1 0,0-27-1,0 0 1,4 24-1,-4-3 1,0-21-2,0 0 2,3 18-1,-3 1 1,0-19-2,0 0 2,2 12-1,-2 0 1,0-12-2,0 0 2,7 8-1,4-1 1,-11-7-2,0 0 2,14 6-1,-2 0 1,-12-6-2,0 0 2,9 9-1,0-4 1,-9-5-1,0 0 1,17 7-1,3 2 1,-20-9-2,0 0 2,26 12-1,1-5 1,-27-7-3,0 0 3,28 5-2,-5-5 2,-23 0-3,0 0 3,23-5-3,-2 1 3,-21 4-2,0 0 2,23-6-2,0-3 2,-23 9-1,0 0 1,18-12-1,-4-4 1,-14 16 0,0 0 0,14-14 0,-5 2 0,-9 12 0,0 0 0,8-12 0,-4 2 0,-4 10 1,0 0-1,2-18 1,1-9-1,-3 27 1,0 0-1,0-30 2,0-1-2,0 31 2,0 0-2,-5-29 3,1-2-3,4 31 3,0 0-3,-5-30 4,0 11-4,5 19 4,0 0-4,-4-12 4,1 7-4,3 5 5,0 0-5,0 0 5,-14-12-5,14 12 4,0 0-4,-14-7 5,-1 2-5,15 5 5,0 0-5,-17-7 5,-6 2-5,23 5 3,0 0-3,-23 0 3,-4 1-3,27-1 2,0 0-2,-26 11 2,3 9-2,23-20 1,0 0-1,-14 30 2,2 4-2,12-34 0,0 0 0,-6 33 1,3 7-1,3-40 0,0 0 0,3 36 0,3-3 0,-6-33 0,0 0 0,8 25 0,5-5 0,-13-20-1,0 0 1,17 16 0,3-1 0,-20-15-1,0 0 1,17 13 0,1-8 0,-18-5-2,0 0 2,14-4-1,0-1 1,-14 5-1,0 0 1,18-9-1,-4-6 1,-14 15-1,0 0 1,12-19-1,-3-5 1,-9 24-1,0 0 1,9-30 0,0-3 0,-9 33 0,0 0 0,5-34 0,-3 1 0,-2 33 0,0 0 0,4-33 0,-4 9 0,0 24 0,0 0 0,-4-21 0,2 5 0,2 16 0,0 0 0,-3-12 1,3 12-1,0 0 1,0 0-1,-9-8 1,-2 8-1,11 0 1,0 0-1,-17 0 2,-10 5-2,27-5 2,0 0-2,-26 15 2,1 13-2,25-28 2,0 0-2,-25 36 2,6 3-2,19-39 2,0 0-2,-18 39 2,13-2-2,5-37 1,0 0-1,0 36 1,9-5-1,-9-31 0,0 0 0,10 24 0,3-3 0,-13-21 0,0 0 0,14 16 0,3-4 0,-17-12 0,0 0 0,18 5 0,2-5 0,-20 0-1,0 0 1,17-5-1,1-7 1,-18 12-1,0 0 1,14-16-1,-5-5 1,-9 21-1,0 0 1,9-24-1,-1-4 1,-8 28-1,0 0 1,9-32 0,-9 4 0,0 28 0,0 0 0,-3-28 0,-3 1 0,6 27 0,0 0 0,-8-18 1,2-1-1,6 19 2,0 0-2,-7-14 2,5 7-2,2 7 2,0 0-2,-7-8 2,0 4-2,7 4 3,0 0-3,-21-3 3,-14 3-3,35 0 2,0 0-2,-37 7 2,9 5-2,28-12 2,0 0-2,-18 21 2,6 6-2,12-27 1,0 0-1,-9 30 1,-2 4-1,11-34 0,0 0 0,-9 37 1,6-4-1,3-33 0,0 0 0,3 27 0,6-3 0,-9-24 0,0 0 0,14 18 0,-3-3 0,-11-15-1,0 0 1,18 12 0,12-8 0,-30-4-1,0 0 1,31 0-1,-2-10 1,-29 10-3,0 0 3,21-14-2,-2-9 2,-19 23-2,0 0 2,14-24-2,-5-2 2,-9 26-2,0 0 2,4-31-1,-4-5 1,0 36-1,0 0 1,0-30-1,-6 6 1,6 24 0,0 0 0,-3-19 0,-1 7 0,4 12 0,0 0 0,-2-9 0,2 9 0,0 0 0,0 0 0,-12-3 0,-11-1 0,23 4 0,0 0 0,-23 4 0,-5 15 0,28-19 0,0 0 0,-26 24 0,4 5 0,22-29 0,0 0 0,-10 33 0,10-2 0,0-31 0,0 0 0,9 28 0,1-7 0,-10-21 0,0 0 0,13 15 0,4 3 0,-17-18 0,0 0 0,20 12 0,6-5 0,-26-7-1,0 0 1,27 0-1,-5-7 1,-22 7-2,0 0 2,20-12-2,1-6 2,-21 18-2,0 0 2,14-19-2,-3-8 2,-11 27-2,0 0 2,7-25-1,-2 5 1,-5 20-1,0 0 1,-3-18 0,1 6 0,2 12 0,0 0 0,-9-12 0,0 0 0,9 12 0,0 0 0,-14-12 0,-4 2 0,18 10 0,0 0 0,-26-2 1,-15 10-1,41-8 0,0 0 0,-37 13 1,11 7-1,26-20 0,0 0 0,-18 25 1,8-1-1,10-24 0,0 0 0,-4 24 0,13-5 0,-9-19 0,0 0 0,18 17 0,-1-1 0,-17-16 0,0 0 0,23 9 0,0-6 0,-23-3 0,0 0 0,27 0 0,1-9 0,-28 9 0,0 0 0,21-12 0,-7-7 0,-14 19 0,0 0 0,11-17 0,-4 5 0,-7 12 0,0 0 0,1-12 0,-6-4 0,5 16 0,0 0 0,-5-21 1,-4-6-1,9 27 1,0 0-1,-12-25 1,-2 1-1,14 24 4,0 0-4,-9-21 4,3 15-4,6 6 6,0 0-6,0 0 7,-8-13-7,8 13 7,0 0-7,-18-3 8,-10 6-8,28-3 8,0 0-8,-36 9 8,10 10-8,26-19 5,0 0-5,-14 21 6,5 10-6,9-31 2,0 0-2,4 33 3,1-5-3,-5-28 1,0 0-1,10 24 1,3-3-1,-13-21 0,0 0 0,17 15 0,3-3 0,-20-12 0,0 0 0,21 5 0,2-5 0,-23 0 0,0 0 0,18-8 0,-4-4 0,-14 12 0,0 0 0,9-21 0,-4-7 0,-5 28-1,0 0 1,3-31 0,-3 2 0,0 29 0,0 0 0,-5-33 0,-2 2 0,7 31 0,0 0 0,-9-28 1,0 11-1,9 17 1,0 0-1,-5-9 2,5 9-2,0 0 3,0 0-3,-10-12 4,-8 5-4,18 7 3,0 0-3,-32 0 4,-12 16-4,44-16 3,0 0-3,-44 20 4,19 8-4,25-28 2,0 0-2,-14 29 2,11 3-2,3-32 1,0 0-1,5 29 1,7 2-1,-12-31 0,0 0 0,20 24 1,1-3-1,-21-21 0,0 0 0,23 16 0,0-4 0,-23-12 0,0 0 0,26 3 0,-6-3 0,-20 0 0,0 0 0,17-10 0,1-4 0,-18 14-1,0 0 1,14-16 0,-9 1 0,-5 15-1,0 0 1,0-24 0,-2-9 0,2 33 0,0 0 0,-7-37 0,2 6 0,5 31 0,0 0 0,-9-26 0,4 11 0,5 15 0,0 0 0,-9-16 0,4 4 0,5 12 0,0 0 0,-9-9 1,-17 1-1,26 8 0,0 0 0,-29-4 1,-6 4-1,35 0 0,0 0 0,-32 9 1,6 12-1,26-21 0,0 0 0,-18 27 0,8 6 0,10-33 0,0 0 0,-7 35 0,7 1 0,0-36 0,0 0 0,3 33 0,1-3 0,-4-30-1,0 0 1,5 27-1,7 1 1,-12-28-3,0 0 3,14 21-2,0-2 2,-14-19-4,0 0 4,13 14-3,1-4 3,-14-10-3,0 0 3,18 0-3,-4-4 3,-14 4-4,0 0 4,10-12-3,3 0 3,-13 12-2,0 0 2,12-19-2,-7-2 2,-5 21-1,0 0 1,2-29 0,2-11 0,-4 40 0,0 0 0,0-40 0,0 11 0,0 29 0,0 0 0,-9-24 0,3 5 0,6 19 0,0 0 0,-5-12 1,2 3-1,3 9 1,0 0-1,-9-3 1,-4 3-1,13 0 1,0 0-1,-19 12 1,-9 7-1,28-19 0,0 0 0,-27 29 1,10 11-1,17-40 0,0 0 0,-14 36 1,5-3-1,9-33 0,0 0 0,-6 31 0,3-5 0,3-26 0,0 0 0,3 23 0,3-3 0,-6-20-1,0 0 1,14 13 0,7-5 0,-21-8-2,0 0 2,28 0-1,8-5 1,-36 5-2,0 0 2,33-12-2,-3-4 2,-30 16-3,0 0 3,20-19-2,-6 2 2,-14 17-2,0 0 2,8-16-1,-4-1 1,-4 17-1,0 0 1,0-19-1,0-2 1,0 21 0,0 0 0,0-15 0,-4 6 0,4 9 0,0 0 0,-5-3 0,-7-3 0,12 6 0,0 0 0,-16 6 0,-19 6 0,35-12 0,0 0 0,-32 15 0,9 1 0,23-16 0,0 0 0,-18 12 1,13 0-1,5-12 0,0 0 0,0 12 0,5 0 0,-5-12 0,0 0 0,14 12 0,4 1 0,-18-13 0,0 0 0,19 12 0,6-4 0,-25-8 0,0 0 0,25 9 0,-2-9 0,-23 0-1,0 0 1,25 0 0,-3-5 0,-22 5-1,0 0 1,20-7 0,-2-10 0,-18 17 0,0 0 0,12-19 0,-2-11 0,-10 30 0,0 0 0,4-36 0,-8-11 0,4 47 0,0 0 0,-1-45 0,-6 4 0,7 41 0,0 0 0,-6-32 1,-2 12-1,8 20 2,0 0-2,-9-16 2,0 7-2,9 9 3,0 0-3,-11-8 3,-5 4-3,16 4 4,0 0-4,-23-3 5,-1 6-5,24-3 3,0 0-3,-27 16 3,10 17-3,17-33 2,0 0-2,-13 40 2,12 1-2,1-41 0,0 0 0,1 40 1,6-7-1,-7-33 0,0 0 0,9 31 0,2-2 0,-11-29 0,0 0 0,12 28 0,-1-4 0,-11-24-1,0 0 1,9 16 0,-1-4 0,-8-12-1,0 0 1,13 5-1,-4-5 1,-9 0-1,0 0 1,10-5-1,2-7 1,-12 12-1,0 0 1,6-23 0,-3-6 0,-3 29 0,0 0 0,0-36 0,-3-9 0,3 45 0,0 0 0,-4-49 0,2-3 0,2 52 1,0 0-1,-3-43 1,-2 19-1,5 24 2,0 0-2,-4-14 3,4 7-3,0 7 3,0 0-3,0 0 4,-10-5-4,10 5 5,0 0-5,-18 1 5,-9 6-5,27-7 5,0 0-5,-28 18 6,7 16-6,21-34 3,0 0-3,-14 38 3,2 6-3,12-44 1,0 0-1,-6 39 2,3-6-2,3-33 0,0 0 0,3 30 1,3-6-1,-6-24 0,0 0 0,8 19 0,5-3 0,-13-16-1,0 0 1,14 13 0,3-2 0,-17-11-2,0 0 2,23 5-1,-5-5 1,-18 0-3,0 0 3,23-5-2,-5-7 2,-18 12-2,0 0 2,17-12-2,-6-7 2,-11 19-1,0 0 1,9-21-1,-4-7 1,-5 28-1,0 0 1,4-33-1,-10 0 1,6 33-1,0 0 1,-3-31 0,-8 7 0,11 24 0,0 0 0,-12-17 0,-2-2 0,14 19 0,0 0 0,-23-12 1,-9 3-1,32 9 1,0 0-1,-35 0 1,-6 9-1,41-9 3,0 0-3,-35 20 3,15 11-3,20-31 3,0 0-3,-5 37 3,7 3-3,-2-40 1,0 0-1,12 36 1,11-7-1,-23-29 0,0 0 0,27 28 0,4-7 0,-31-21 0,0 0 0,29 19 0,-6-7 0,-23-12-1,0 0 1,17 2 0,-3-4 0,-14 2-1,0 0 1,13-4-1,-3-8 1,-10 12-1,0 0 1,7-8 0,-7-4 0,0 12 0,0 0 0,-3-19 0,-1-11 0,4 30 0,0 0 0,-2-36 0,-5 5 0,7 31 1,0 0-1,-5-30 1,-4 8-1,9 22 2,0 0-2,-5-14 2,1 2-2,4 12 2,0 0-2,-5-4 3,-9 1-3,14 3 3,0 0-3,-23 12 3,0 12-3,23-24 2,0 0-2,-17 31 2,9 2-2,8-33 1,0 0-1,4 33 1,1-5-1,-5-28 0,0 0 0,13 21 0,6-2 0,-19-19 0,0 0 0,21 12 0,-3-7 0,-18-5-1,0 0 1,19 7-1,2-7 1,-21 0-1,0 0 1,15 0-1,-1-7 1,-14 7-1,0 0 1,9-9-1,3-3 1,-12 12-1,0 0 1,5-12 0,-5 0 0,0 12 0,0 0 0,0-19 0,-5-7 0,5 26 0,0 0 0,-7-31 0,-2 1 0,9 30 1,0 0-1,-11-24 1,3 9-1,8 15 2,0 0-2,-6-13 2,6 13-2,0 0 4,0 0-4,-9-8 5,-8 8-5,17 0 4,0 0-4,-23 0 4,2 8-4,21-8 4,0 0-4,-14 16 4,8 8-4,6-24 3,0 0-3,2 21 4,-2 0-4,0-21 2,0 0-2,4 19 2,4-2-2,-8-17 0,0 0 0,15 16 1,-1-4-1,-14-12 0,0 0 0,17 5 0,1-2 0,-18-3 0,0 0 0,18 0 0,-6-3 0,-12 3 0,0 0 0,7-5 0,0 1 0,-7 4 0,0 0 0,0 0 0,5-12 0,-5 12-1,0 0 1,0-8 0,0-8 0,0 16-1,0 0 1,-5-28 0,2-10 0,3 38-1,0 0 1,-9-43-1,3-2 1,6 45-1,0 0 1,-3-36-1,1 11 1,2 25-2,0 0 2,-3-12-1,-3 4 1,6 8-2,0 0 2,-3-7-2,3 7 2,0 0-3,0 0 3,-14-4-2,-4 15 2,18-11-3,0 0 3,-21 20-3,5 13 3,16-33-4,0 0 4,-12 37-4,6-1 4,6-36-6,0 0 6,0 33-6,6-2 6,-6-31-7,0 0 7,8 28-6,5-11 6,-13-17-7,0 0 7,10 12-7,8-5 7,-18-7-7,0 0 7,14 0-7,-2-3 7,-12 3-8,0 0 8,11-9-7,5-3 7,-16 12-5,0 0 5,14-19-5,-5-5 5,-9 24-4,0 0 4,5-30-4,-1-4 4,-4 34-3,0 0 3,1-30-2,-1-3 2,0 33-2,0 0 2,-1-27-1,-3 11 1,4 16-1,0 0 1,-5-12-1,-2 3 1,7 9-1,0 0 1,-5-8 0,-1 4 0,6 4 0,0 0 0,-17-3 0,-20 6 0,37-3 0,0 0 0,-39 12 0,5 12 0,34-24 0,0 0 0,-30 30 0,11 4 0,19-34 0,0 0 0,-13 37 0,10 4 0,3-41 0,0 0 0,3 37 0,3-10 0,-6-27-1,0 0 1,12 25-1,6-8 1,-18-17-2,0 0 2,19 12-1,2-5 1,-21-7-3,0 0 3,18 0-2,-2-4 2,-16 4-4,0 0 4,16-8-3,1-8 3,-17 16-3,0 0 3,14-21-2,-3-3 2,-11 24-2,0 0 2,4-27-1,-8-6 1,4 33-2,0 0 2,-5-37-1,-4-2 1,9 39-1,0 0 1,-9-37 0,4 13 0,5 24 0,0 0 0,-5-12 0,1 3 0,4 9 0,0 0 0,-9-7 1,-14 6-1,23 1 1,0 0-1,-32 8 1,-3 13-1,35-21 0,0 0 0,-32 31 1,13 5-1,19-36 0,0 0 0,-9 42 1,6 6-1,3-48 0,0 0 0,8 40 0,10-7 0,-18-33 0,0 0 0,23 28 0,-4-11 0,-19-17-1,0 0 1,22 12 0,-3-5 0,-19-7-2,0 0 2,16 0-2,-2-7 2,-14 7-2,0 0 2,5-5-2,1-7 2,-6 12-3,0 0 3,3-16-3,1-4 3,-4 20-1,0 0 1,0-21-1,-4 2 1,4 19 0,0 0 0,-3-16 0,-3-1 0,6 17 0,0 0 0,-8-16 0,-7 8 0,15 8 0,0 0 0,-19-9 0,-7 6 0,26 3 0,0 0 0,-22 0 0,8 0 0,0 0-1644</inkml:trace>
  <inkml:trace contextRef="#ctx0" brushRef="#br0" timeOffset="25315.3531">22718 566 1209,'8'0'0,"-8"0"3,0 0-3,48 9 3,-6 11-3,-42-20-2,0 0 2,0 0-850</inkml:trace>
  <inkml:trace contextRef="#ctx0" brushRef="#br0" timeOffset="61901.1652">3625 4955 651,'0'0'0,"0"0"0,21 0 0,-21 0-2,0 0 2,11 0-1,-3-2 1,-8 2 1,0 0-1,9-4 2,4 1-2,-13 3 11,0 0-11,10-5 11,-1-2-11,-9 7 23,0 0-23,9-5 23,-9 5-23,0 0 22,0 0-22,12-4 23,-12 4-23,0 0 21,0 0-21,14-12 22,0 5-22,-14 7 22,0 0-22,15-5 22,2-4-22,-17 9 20,0 0-20,20-7 20,4 2-20,-24 5 25,0 0-25,25-8 26,10 1-26,-35 7 33,0 0-33,37-9 34,2-1-34,-39 10 34,0 0-34,37-9 34,-10 4-34,-27 5 37,0 0-37,23-7 37,-4-2-37,-19 9 27,0 0-27,21-9 27,-3 3-27,-18 6 25,0 0-25,23-6 26,3 3-26,-26 3 22,0 0-22,29-7 23,8 2-23,-37 5 17,0 0-17,44-9 18,5 0-18,-49 9 7,0 0-7,55-6 7,-2-3-7,-53 9 2,0 0-2,51-9 2,2-3-2,-53 12 0,0 0 0,49-10 1,2 1-1,-51 9 1,0 0-1,53-5 2,6 1-2,-59 4 1,0 0-1,54 0 2,1-3-2,-55 3 2,0 0-2,46 0 3,-5-3-3,-41 3 4,0 0-4,40 3 4,4 0-4,-44-3 5,0 0-5,50 6 5,-3-3-5,-47-3 6,0 0-6,48 4 6,1 1-6,-49-5 4,0 0-4,50 10 4,-8-1-4,-42-9 2,0 0-2,37 5 3,2-2-3,-39-3 1,0 0-1,37 4 2,-2-1-2,-35-3 2,0 0-2,41 6 3,-4-3-3,-37-3 3,0 0-3,35 3 3,-3-3-3,-32 0 3,0 0-3,28 2 3,8 5-3,-36-7 5,0 0-5,28 5 6,-2 2-6,-26-7 8,0 0-8,27 5 8,1 2-8,-28-7 11,0 0-11,30 6 12,-4 0-12,-26-6 15,0 0-15,23 9 16,2-4-16,-25-5 14,0 0-14,30 7 14,-2 0-14,-28-7 11,0 0-11,30 5 12,-1 1-12,-29-6 10,0 0-10,26 6 10,2 1-10,-28-7 6,0 0-6,27 9 7,-4-4-7,-23-5 7,0 0-7,21 7 8,-2-3-8,-19-4 10,0 0-10,22 8 11,-3-3-11,-19-5 12,0 0-12,21 7 13,-1 2-13,-20-9 13,0 0-13,21 7 14,2 5-14,-23-12 13,0 0-13,19 12 13,2-1-13,-21-11 10,0 0-10,18 10 10,-4 2-10,-14-12 4,0 0-4,9 16 4,0-2-4,-9-14 2,0 0-2,5 15 2,4 4-2,-9-19 1,0 0-1,9 21 2,1 0-2,-10-21 2,0 0-2,13 17 2,-5 5-2,-8-22 2,0 0-2,6 26 3,-3 6-3,-3-32 3,0 0-3,5 29 3,4 2-3,-9-31 4,0 0-4,14 28 4,-1-2-4,-13-26 6,0 0-6,14 22 6,-5-1-6,-9-21 5,0 0-5,5 21 6,0 0-6,-5-21 7,0 0-7,7 19 7,-1-4-7,-6-15 6,0 0-6,3 16 6,2 1-6,-5-17 7,0 0-7,2 16 8,2-1-8,-4-15 8,0 0-8,0 18 8,3 1-8,-3-19 8,0 0-8,6 24 8,-6 2-8,0-26 9,0 0-9,3 31 10,-3 2-10,0-33 11,0 0-11,5 36 11,-1-5-11,-4-31 12,0 0-12,5 30 13,1-6-13,-6-24 10,0 0-10,5 24 10,-2-3-10,-3-21 13,0 0-13,4 19 13,5 2-13,-9-21 10,0 0-10,5 15 11,-1 3-11,-4-18 9,0 0-9,1 19 10,-1-2-10,0-17 9,0 0-9,0 22 10,0 3-10,0-25 10,0 0-10,-1 29 11,-3-1-11,4-28 10,0 0-10,-9 33 10,4 3-10,5-36 9,0 0-9,0 36 10,5-8-10,-5-28 8,0 0-8,5 24 8,4-3-8,-9-21 7,0 0-7,9 21 8,-9-2-8,0-19 9,0 0-9,4 12 9,-4 2-9,0-14 9,0 0-9,1 15 9,3 1-9,-4-16 9,0 0-9,0 17 9,0 6-9,0-23 8,0 0-8,0 20 9,0 5-9,0-25 8,0 0-8,-4 29 9,-1 6-9,5-35 7,0 0-7,-9 34 7,8-2-7,1-32 4,0 0-4,-4 32 5,-1 1-5,5-33 3,0 0-3,-7 31 3,10-3-3,-3-28 1,0 0-1,0 21 1,-3-6-1,3-15 0,0 0 0,-2 13 0,-2 0 0,4-13 0,0 0 0,0 14 0,4 0 0,-4-14 0,0 0 0,0 12 0,-4 4 0,4-16 0,0 0 0,-3 15 0,-2 3 0,5-18 0,0 0 0,-6 20 1,3 3-1,3-23 0,0 0 0,-6 21 1,-2 3-1,8-24 0,0 0 0,-9 29 1,-2 3-1,11-32 2,0 0-2,-9 29 2,-3-5-2,12-24 4,0 0-4,-9 24 5,-1-1-5,10-23 7,0 0-7,-16 21 7,5-4-7,11-17 8,0 0-8,-14 19 8,5-7-8,9-12 8,0 0-8,-9 12 9,-3-3-9,12-9 7,0 0-7,-11 10 7,3 1-7,8-11 6,0 0-6,-9 10 6,0-1-6,9-9 6,0 0-6,-9 8 6,-3-1-6,12-7 6,0 0-6,-11 9 6,-3-4-6,14-5 5,0 0-5,-18 7 6,-5 2-6,23-9 2,0 0-2,-26 8 3,3 3-3,23-11 3,0 0-3,-26 5 3,-3 2-3,29-7 4,0 0-4,-26 5 4,-1 2-4,27-7 5,0 0-5,-23 3 5,1 3-5,22-6 5,0 0-5,-23 5 6,1 2-6,22-7 5,0 0-5,-19 3 5,1 2-5,18-5 6,0 0-6,-17 7 7,-1 2-7,18-9 10,0 0-10,-23 5 10,2 5-10,21-10 13,0 0-13,-16 9 14,-2 0-14,18-9 13,0 0-13,-17 7 13,-1-4-13,18-3 14,0 0-14,-23 5 14,-5-1-14,28-4 8,0 0-8,-27 8 8,-8-4-8,35-4 4,0 0-4,-32 5 4,6 2-4,26-7 1,0 0-1,-28 5 2,-4 6-2,32-11 0,0 0 0,-30 8 1,5 1-1,25-9 0,0 0 0,-21 7 0,-2 2 0,23-9 0,0 0 0,-23 5 0,5 3 0,18-8 0,0 0 0,-19 11 1,-7 1-1,26-12 0,0 0 0,-23 9 1,7-4-1,16-5 1,0 0-1,-16 7 1,-2-4-1,18-3 0,0 0 0,-17 9 1,-6-4-1,23-5 0,0 0 0,-23 7 0,-4 2 0,27-9 0,0 0 0,-23 8 0,6-1 0,17-7 0,0 0 0,-18 5 0,-8 2 0,26-7 0,0 0 0,-23 4 0,3 1 0,20-5 0,0 0 0,-17 3 0,-1 1 0,18-4-2,0 0 2,-18 3-1,4 2 1,14-5-2,0 0 2,-18 4-1,-4-2 1,22-2-1,0 0 1,-23 1 0,5 1 0,18-2 0,0 0 0,-14 4 0,-4-1 0,18-3 0,0 0 0,-23 2 0,-7 1 0,30-3 0,0 0 0,-24 4 0,2-4 0,22 0 1,0 0-1,-28 3 1,-16 1-1,44-4 1,0 0-1,-42 5 2,17-2-2,25-3 2,0 0-2,-14 0 3,-6 4-3,20-4 1,0 0-1,-23 5 2,2-2-2,21-3 2,0 0-2,-19 2 2,1 5-2,18-7 3,0 0-3,-17 3 4,2 1-4,15-4 4,0 0-4,-15 2 5,-5 1-5,20-3 4,0 0-4,-17 4 4,-1-3-4,18-1 4,0 0-4,-18 2 4,-5 3-4,23-5 2,0 0-2,-24 4 3,2-4-3,22 0 2,0 0-2,-28 1 2,-4 1-2,32-2 1,0 0-1,-31 2 2,9 1-2,22-3 2,0 0-2,-19 4 2,-6-1-2,25-3 2,0 0-2,-23 2 2,6 1-2,17-3 1,0 0-1,-16 0 1,0 4-1,16-4 1,0 0-1,-14 0 1,5 2-1,9-2 0,0 0 0,-11 1 1,-3-1-1,14 0 0,0 0 0,-17 0 1,1 0-1,16 0 0,0 0 0,-14 0 1,-9 2-1,23-2 1,0 0-1,-28 4 1,-2-1-1,30-3 2,0 0-2,-29 0 2,-2 0-2,31 0 2,0 0-2,-32 0 3,11 0-3,21 0 2,0 0-2,-20 2 3,6-1-3,14-1 3,0 0-3,-18 2 3,4 2-3,14-4 1,0 0-1,-12 0 2,0 3-2,12-3 2,0 0-2,-11 0 2,2 0-2,9 0 0,0 0 0,-14 0 1,2 0-1,12 0 0,0 0 0,-14 0 0,-1 0 0,15 0 0,0 0 0,-14 0 0,-2-3 0,16 3 0,0 0 0,-14 0 0,-9 0 0,23 0 0,0 0 0,-23-4 0,1 2 0,22 2 0,0 0 0,-23-3 1,-9 0-1,32 3 0,0 0 0,-27-4 1,6 2-1,21 2 0,0 0 0,-19-1 1,-8-1-1,27 2 0,0 0 0,-28-4 1,12-1-1,16 5 1,0 0-1,-14-1 1,0-1-1,14 2 1,0 0-1,-20-4 1,-1 1-1,21 3 1,0 0-1,-14-2 2,0 2-2,14 0 1,0 0-1,-12-2 2,-2-3-2,14 5 1,0 0-1,-18-7 2,0 2-2,18 5 2,0 0-2,-17-9 2,3 3-2,14 6 2,0 0-2,-18-9 2,-2-3-2,20 12 2,0 0-2,-17-12 3,-1-4-3,18 16 5,0 0-5,-19-17 6,-8-6-6,27 23 5,0 0-5,-26-24 5,-2 0-5,28 24 6,0 0-6,-27-26 6,-5-5-6,32 31 6,0 0-6,-26-33 7,3 0-7,23 33 6,0 0-6,-18-31 7,-1 5-7,19 26 5,0 0-5,-18-24 6,1-1-6,17 25 6,0 0-6,-13-26 6,3 4-6,10 22 5,0 0-5,-14-23 5,1 6-5,13 17 6,0 0-6,-9-24 7,1-7-7,8 31 7,0 0-7,-6-37 7,-3-4-7,9 41 7,0 0-7,-5-47 8,2-1-8,3 48 6,0 0-6,-6-49 6,3 11-6,3 38 6,0 0-6,-2-36 7,-2 5-7,4 31 5,0 0-5,-5-26 6,-2 7-6,7 19 2,0 0-2,-9-25 3,-1-6-3,10 31 1,0 0-1,-14-33 2,5 1-2,9 32 0,0 0 0,-9-37 1,4 1-1,5 36 0,0 0 0,-4-36 0,1-1 0,3 37 0,0 0 0,-6-36 0,3 8 0,3 28 0,0 0 0,-2-28 0,-2 2 0,4 26 0,0 0 0,-5-27 1,2 6-1,3 21 1,0 0-1,-9-24 2,-2-7-2,11 31 2,0 0-2,-3-26 2,-3 1-2,6 25 2,0 0-2,-3-27 2,-1-10-2,4 37 1,0 0-1,-1-39 1,1-6-1,0 45 1,0 0-1,5-40 2,-2 4-2,-3 36 2,0 0-2,0-30 2,0 6-2,0 24 2,0 0-2,0-21 2,0-1-2,0 22 1,0 0-1,-3-25 2,6 5-2,-3 20 1,0 0-1,2-25 1,2-4-1,-4 29 1,0 0-1,3-31 1,3-6-1,-6 37 0,0 0 0,5-36 1,4 0-1,-9 36 0,0 0 0,12-37 1,-3-2-1,-9 39 0,0 0 0,5-33 0,0 9 0,-5 24 0,0 0 0,4-25 0,-2 5 0,-2 20 0,0 0 0,3-20 0,1 3 0,-4 17 0,0 0 0,0-15 0,5-3 0,-5 18 0,0 0 0,9-19 0,-4-1 0,-5 20-1,0 0 1,9-25 0,0 1 0,-9 24-1,0 0 1,9-28 0,-1 4 0,-8 24-1,0 0 1,9-24 0,2 0 0,-11 24-1,0 0 1,12-21-1,-3 2 1,-9 19-3,0 0 3,9-17-2,5-6 2,-14 23-4,0 0 4,18-17-3,-4-2 3,-14 19-5,0 0 5,14-14-4,0-2 4,-14 16-7,0 0 7,12-8-6,1-4 6,-13 12-5,0 0 5,10-11-5,8 3 5,-18 8-4,0 0 4,14-6-4,4 3 4,-18 3-4,0 0 4,14-4-4,3 1 4,-17 3-4,0 0 4,18-2-3,-4 4 3,-14-2-4,0 0 4,18 2-3,1-4 3,-19 2-7,0 0 7,25-2-7,-2-1 7,-23 3-7,0 0 7,19 0-6,3-7 6,-22 7-5,0 0 5,19-5-4,2-1 4,-21 6-5,0 0 5,20-3-5,1 3 5,-21 0-5,0 0 5,23 0-5,3 0 5,-26 0-6,0 0 6,23-3-5,0-1 5,-23 4-6,0 0 6,32-2-6,5 2 6,-37 0-6,0 0 6,40 0-5,5 0 5,-45 0-5,0 0 5,40-1-4,-6 1 4,-34 0-4,0 0 4,35 0-4,-3 0 4,-32 0-4,0 0 4,32-2-4,12-7 4,-44 9-4,0 0 4,49-7-3,9-5 3,-58 12-4,0 0 4,60-8-4,7-1 4,-67 9-4,0 0 4,64-4-3,-9 1 3,-55 3-10,0 0 10,45-5-9,3 1 9,-48 4-7,0 0 7,0 0-1938</inkml:trace>
  <inkml:trace contextRef="#ctx0" brushRef="#br0" timeOffset="82436.0852">3914 5839 1099,'0'0'0,"0"0"0,0 0 31,0 0-31,0 0 31,0 0-31,0 0 65,0 0-65,0 0 65,0 0-65,0 0 45,0 0-45,18 3 46,-15 16-46,-3-19 36,0 0-36,0 30 37,-3 6-37,3-36 20,0 0-20,0 45 20,3 11-20,-3-56 19,0 0-19,6 53 20,6-1-20,-12-52 22,0 0-22,14 45 23,0-5-23,-14-40 18,0 0-18,11 31 19,-2-7-19,-9-24 16,0 0-16,7 21 16,-5 3-16,1-3-1176</inkml:trace>
  <inkml:trace contextRef="#ctx0" brushRef="#br0" timeOffset="82693.6686">3597 5770 1121,'0'0'0,"0"0"0,10-18 0,-10 18 44,0 0-44,14-19 45,4 2-45,-18 17 69,0 0-69,26-22 70,15-1-70,-41 23 29,0 0-29,49-19 30,11 2-30,-60 17 19,0 0-19,67-11 20,4 8-20,-71 3 31,0 0-31,60 10 32,-16 14-32,-44-24 17,0 0-17,32 37 17,-18 11-17,-14-48 6,0 0-6,9 57 6,-13 16-6,-1-4-1107</inkml:trace>
  <inkml:trace contextRef="#ctx0" brushRef="#br0" timeOffset="82887.1403">3611 6497 1065,'0'0'0,"0"0"0,17 12 0,-17-12 10,0 0-10,18 5 10,-7-5-10,-11 0 18,0 0-18,21-11 19,19-8-19,-40 19 2,0 0-2,55-29 3,14-9-3,-69 38 20,0 0-20,76-42 21,-4-3-21,-72 45 35,0 0-35,78-48 35,3-13-35,-81 61 11,0 0-11,0 0-877</inkml:trace>
  <inkml:trace contextRef="#ctx0" brushRef="#br0" timeOffset="83320.9801">4592 5462 1031,'0'0'0,"0"0"0,0 0 0,0 0 7,0 0-7,0 0 8,0 0-8,0 0 43,0 0-43,-2 36 43,-5 9-43,7-45 48,0 0-48,-5 57 49,5 16-49,0-73 40,0 0-40,3 72 40,-1-4-40,-2-68 45,0 0-45,4 62 46,-1 2-46,-3-64 43,0 0-43,2 61 44,1-6-44,-3-55 33,0 0-33,9 49 33,-3-4-33,-6-45 27,0 0-27,8 33 27,-4-13-27,-4-20 22,0 0-22,5 12 23,-5-12-23,0 0 25,0 0-25,0 0 25,0 0-25,0 0 24,0 0-24,-3-8 25,1-10-25,2 18 29,0 0-29,-7-27 30,-7-10-30,14 37 31,0 0-31,-20-32 31,8 4-31,12 28 37,0 0-37,-18-24 38,-5-1-38,23 25 36,0 0-36,-37-12 36,-16 9-36,53 3 32,0 0-32,-54 7 32,1 14-32,53-21 19,0 0-19,-43 24 20,12 12-20,31-36 10,0 0-10,-22 36 10,17 4-10,5-40 5,0 0-5,5 37 6,8-8-6,-13-29 2,0 0-2,26 28 2,25-4-2,-51-24 1,0 0-1,55 16 2,7-4-2,-62-12 0,0 0 0,63 5 1,4-5-1,-67 0 0,0 0 0,0 0-1561</inkml:trace>
  <inkml:trace contextRef="#ctx0" brushRef="#br0" timeOffset="83592.7331">4823 5507 1435,'0'0'0,"0"0"0,0 0 0,0 0 35,0 0-35,30 39 35,-16 0-35,-14-39 100,0 0-100,13 48 101,-8 7-101,-5-55 80,0 0-80,5 56 80,0 1-80,-5-57 43,0 0-43,7 57 43,-1 4-43,-6-61 28,0 0-28,3 64 28,3 8-28,-6-72 23,0 0-23,5 69 23,4-11-23,-9-58 18,0 0-18,5 43 18,2-14-18,-7-29 11,0 0-11,9 24 11,1-11-11,-10-13 8,0 0-8,13 8 8,1-1-8,-2 2-1536</inkml:trace>
  <inkml:trace contextRef="#ctx0" brushRef="#br0" timeOffset="84027.3967">5174 5915 1311,'0'0'0,"0"0"0,0 0 0,0 0 28,0 0-28,4 10 29,1-1-29,-5-9 74,0 0-74,4 12 74,1 6-74,-5-18 58,0 0-58,5 15 58,13 2-58,-18-17 35,0 0-35,26 19 35,3-3-35,-29-16 24,0 0-24,35 9 24,5-4-24,-40-5 20,0 0-20,41-2 20,-4-10-20,-37 12 28,0 0-28,32-22 28,-6-8-28,-26 30 35,0 0-35,18-33 35,-7 6-35,-11 27 35,0 0-35,7-28 35,-7 4-35,0 24 32,0 0-32,0-21 32,-9 9-32,9 12 26,0 0-26,-14-12 27,-8-1-27,22 13 22,0 0-22,-31-6 23,-19 7-23,50-1 16,0 0-16,-54 14 16,-1 17-16,55-31 11,0 0-11,-50 38 12,15 14-12,35-52 10,0 0-10,-19 61 10,10 12-10,9-73 7,0 0-7,9 72 8,10-11-8,-19-61 12,0 0-12,35 48 12,6-4-12,-41-44 8,0 0-8,49 32 9,10-11-9,-59-21 10,0 0-10,60 16 10,3-11-10,-63-5 21,0 0-21,58 3 21,-13-3-21,-45 0 25,0 0-25,0 0-1715</inkml:trace>
  <inkml:trace contextRef="#ctx0" brushRef="#br0" timeOffset="95557.2659">4100 2328 303,'0'0'0,"0"0"0,0 0 0,0 0 3,0 0-3,0 0 4,0 0-4,0 0 20,0 0-20,0 0 20,0 0-20,0 0 42,0 0-42,3-16 42,-3 16-42,0 0 47,0 0-47,0 0 47,0 0-47,0 0 36,0 0-36,0 0 37,5 0-37,-5 0 31,0 0-31,0 0 32,0 0-32,0 0 30,0 0-30,6 7 31,-6-7-31,0 0 30,0 0-30,0 0 31,3 5-31,-3-5 40,0 0-40,0 0 40,4 12-40,-4-12 47,0 0-47,0 7 48,0 2-48,0-9 48,0 0-48,0 12 49,5 5-49,-5-17 45,0 0-45,0 24 46,0 11-46,0-35 43,0 0-43,4 36 44,-3 6-44,-1-42 38,0 0-38,4 43 38,1-1-38,-5-42 30,0 0-30,9 43 30,-6-5-30,-3-38 25,0 0-25,6 40 25,3 0-25,-9-40 21,0 0-21,3 45 22,2 10-22,-5-55 17,0 0-17,4 57 17,1 4-17,-5-61 14,0 0-14,6 53 15,-3-4-15,-3-49 10,0 0-10,0 47 11,0-1-11,0-46 11,0 0-11,-3 49 11,-3 6-11,6-55 10,0 0-10,0 54 11,-3 1-11,3-55 11,0 0-11,0 52 12,3-3-12,-3-49 12,0 0-12,6 45 13,-3-9-13,-3-36 13,0 0-13,2 40 14,1-4-14,-3-36 12,0 0-12,4 42 13,-8 1-13,4-43 11,0 0-11,0 45 12,0-4-12,0-41 12,0 0-12,0 40 13,-3-4-13,3-36 11,0 0-11,-2 37 12,-5-6-12,7-31 10,0 0-10,-2 26 11,2 2-11,0-28 10,0 0-10,6 19 10,-6-2-10,0-17 8,0 0-8,0 19 8,-6 2-8,6-21 6,0 0-6,-3 24 7,3-3-7,0-21 5,0 0-5,0 24 5,-2-5-5,2-19 4,0 0-4,-4 24 4,8 2-4,-4-26 5,0 0-5,2 31 6,-2-6-6,0-25 6,0 0-6,3 24 6,-1 0-6,-2-24 6,0 0-6,4 21 7,-4 3-7,0-24 6,0 0-6,0 28 6,0-4-6,0-24 5,0 0-5,0 21 5,0 3-5,0-24 4,0 0-4,0 21 4,0-2-4,0-19 3,0 0-3,-6 21 4,6-2-4,0-19 2,0 0-2,-3 20 2,1-4-2,2-16 3,0 0-3,-4 21 3,-1 3-3,5-24 4,0 0-4,0 24 4,-3-3-4,3-21 4,0 0-4,0 19 5,0-5-5,0-14 4,0 0-4,0 15 4,0-3-4,0-12 5,0 0-5,0 13 5,0-5-5,0-8 3,0 0-3,0 7 3,0-7-3,0 0 3,0 0-3,0 0 4,3 9-4,-3-9 4,0 0-4,0 0 4,0 0-4,0 0 4,0 0-4,0 0 5,0 12-5,0-12 6,0 0-6,2 5 7,1 2-7,-3-7 7,0 0-7,0 7 7,4 3-7,-4-10 6,0 0-6,0 12 6,0 2-6,0-14 6,0 0-6,0 11 7,0-1-7,0-10 5,0 0-5,0 5 6,0-5-6,0 0 4,0 0-4,0 9 5,0-9-5,0 0 4,0 0-4,0 0 4,0 0-4,0 0 2,0 0-2,0 0 3,11-12-3,-11 12 2,0 0-2,0 0-1505</inkml:trace>
  <inkml:trace contextRef="#ctx0" brushRef="#br0" timeOffset="133973.9726">9230 4750 135,'0'0'0,"0"0"0,0 0 0,0 0 3,0 0-3,0 0 3,31-7-3,-31 7 34,0 0-34,20-8 34,1 1-34,-21 7 66,0 0-66,23-5 67,2-4-67,-25 9 58,0 0-58,30-7 59,-4 2-59,-26 5 45,0 0-45,32-7 46,-4 4-46,-28 3 33,0 0-33,28-6 33,-1-2-33,-27 8 37,0 0-37,30-12 37,3 5-37,-33 7 31,0 0-31,39-4 32,-2 2-32,-37 2 34,0 0-34,37 0 35,7 0-35,-44 0 25,0 0-25,45 0 26,0-3-26,-45 3 18,0 0-18,45 0 18,-8-7-18,-37 7 14,0 0-14,33-5 15,2-2-15,-35 7 16,0 0-16,39-5 16,4-4-16,-43 9 16,0 0-16,45-7 16,3 2-16,-48 5 22,0 0-22,46-7 23,3 7-23,-49 0 23,0 0-23,46 0 24,-10 0-24,-36 0 24,0 0-24,31-3 25,1 3-25,-32 0 16,0 0-16,28 0 16,4-2-16,-32 2 11,0 0-11,35-4 12,1 1-12,-36 3 8,0 0-8,40-3 8,3 3-8,-43 0 7,0 0-7,46 0 8,1 0-8,-47 0 7,0 0-7,43-2 8,-8-2-8,-35 4 7,0 0-7,35 0 8,-1 0-8,-34 0 9,0 0-9,35-3 9,0-1-9,-35 4 10,0 0-10,36-1 11,-5-3-11,-31 4 10,0 0-10,37-3 11,8-2-11,-45 5 7,0 0-7,47 0 7,1 0-7,-48 0 4,0 0-4,49 0 5,-3 0-5,-46 0 3,0 0-3,44 1 4,-1 3-4,-43-4 1,0 0-1,44 0 2,-4-5-2,-40 5 0,0 0 0,43 0 0,-3 0 0,-40 0 0,0 0 0,44 1 0,2 3 0,-46-4-1,0 0 1,46 0 0,-2 3 0,-44-3-2,0 0 2,41 4-1,-1-3 1,-40-1 0,0 0 0,36 4 0,4-4 0,-40 0 0,0 0 0,34 0 0,-4-4 0,-30 4 1,0 0-1,32-1 1,-4 2-1,-28-1 2,0 0-2,30 4 3,-5-4-3,-25 0 4,0 0-4,22 3 4,5 1-4,-27-4 5,0 0-5,30 8 5,-4-2-5,-26-6 8,0 0-8,29 7 8,-6-4-8,-23-3 15,0 0-15,19 5 16,2 2-16,-21-7 17,0 0-17,18 12 17,-4-7-17,-14-5 12,0 0-12,12 4 12,-3-1-12,-9-3 9,0 0-9,11 12 10,1 2-10,-12-14 4,0 0-4,14 19 5,4-7-5,-18-12 2,0 0-2,16 13 3,3 2-3,-19-15 3,0 0-3,23 14 4,2 5-4,-25-19 5,0 0-5,24 17 5,-4 2-5,-20-19 8,0 0-8,18 21 9,-4 3-9,-14-24 10,0 0-10,12 19 11,2-1-11,-14-18 12,0 0-12,14 17 13,0 2-13,-14-19 13,0 0-13,14 19 14,-1-2-14,-13-17 13,0 0-13,10 13 13,6 2-13,-16-15 13,0 0-13,14 12 14,1 0-14,-15-12 14,0 0-14,14 12 14,-6 1-14,-8-13 14,0 0-14,8 12 15,-1 0-15,-7-12 15,0 0-15,8 12 15,5 5-15,-13-17 11,0 0-11,9 19 12,-1 5-12,-8-24 10,0 0-10,9 21 11,-3-3-11,-6-18 8,0 0-8,5 19 9,2 5-9,-7-24 8,0 0-8,7 21 8,2-1-8,-9-20 7,0 0-7,9 19 8,-2 2-8,-7-21 9,0 0-9,1 19 9,3-2-9,-4-17 6,0 0-6,0 16 7,3 0-7,-3-16 5,0 0-5,6 13 5,3-2-5,-9-11 3,0 0-3,5 12 4,4 0-4,-9-12 2,0 0-2,3 12 2,3 2-2,-6-14 2,0 0-2,1 12 2,6 0-2,-7-12 2,0 0-2,6 12 2,2 0-2,-8-12 2,0 0-2,6 14 2,-1 4-2,-5-18 3,0 0-3,7 19 3,-2 5-3,-5-24 3,0 0-3,4 24 4,1-3-4,-5-21 5,0 0-5,4 21 6,5 3-6,-9-24 9,0 0-9,10 28 9,-1-8-9,-9-20 8,0 0-8,9 19 9,-6 2-9,-3-21 4,0 0-4,0 14 5,6 2-5,-6-16 3,0 0-3,1 15 4,3 2-4,-4-17 3,0 0-3,4 16 3,-3-4-3,-1-12 1,0 0-1,0 11 2,0-1-2,0-10 1,0 0-1,0 10 1,0 4-1,0-14 1,0 0-1,2 19 1,0-3-1,-2-16 1,0 0-1,3 17 2,1 2-2,-4-19 1,0 0-1,5 21 2,-3 3-2,-2-24 1,0 0-1,3 24 2,-3-3-2,0-21 1,0 0-1,0 19 2,4 2-2,-4-21 1,0 0-1,2 21 1,-4 6-1,2-27 0,0 0 0,0 25 1,0-5-1,0-20 1,0 0-1,0 16 1,0 1-1,0-17 0,0 0 0,0 19 1,2-3-1,-2-16 0,0 0 0,3 17 1,-3-1-1,0-16 0,0 0 0,0 15 1,0 3-1,0-18 0,0 0 0,0 15 1,0-3-1,0-12 0,0 0 0,0 12 1,0 0-1,0-12 0,0 0 0,0 13 1,0-1-1,0-12 1,0 0-1,0 14 1,0-1-1,0-13 0,0 0 0,-3 18 1,1 1-1,2-19 0,0 0 0,-4 22 1,4 1-1,0-23 0,0 0 0,0 21 0,-3 3 0,3-24 0,0 0 0,-2 21 1,-3 1-1,5-22 1,0 0-1,-2 21 1,2 0-1,0-21 1,0 0-1,0 15 2,0 1-2,0-16 1,0 0-1,0 14 2,0-2-2,0-12 1,0 0-1,0 10 2,-2 0-2,2-10 1,0 0-1,-3 11 2,-1-3-2,4-8 1,0 0-1,-1 13 2,1-7-2,0-6 1,0 0-1,-4 11 1,2 1-1,2-12 1,0 0-1,-3 12 2,-1-2-2,4-10 3,0 0-3,-2 9 3,-1 0-3,3-9 3,0 0-3,-5 10 3,-1-1-3,6-9 2,0 0-2,-7 8 2,2 1-2,5-9 2,0 0-2,-9 11 2,4-1-2,5-10 1,0 0-1,-7 12 2,1 4-2,6-16 2,0 0-2,-5 15 2,0 1-2,5-16 2,0 0-2,-4 12 2,-1 2-2,5-14 2,0 0-2,-4 14 3,-1 3-3,5-17 2,0 0-2,-7 15 3,2-2-3,5-13 2,0 0-2,-5 12 2,-1 0-2,6-12 2,0 0-2,-3 12 2,-3 0-2,6-12 1,0 0-1,-3 12 2,-2 0-2,5-12 2,0 0-2,-4 12 2,1 0-2,3-12 2,0 0-2,-2 9 2,-4-4-2,6-5 1,0 0-1,-3 7 2,-1 5-2,4-12 0,0 0 0,-1 12 1,-3 1-1,4-13 0,0 0 0,-5 6 1,1 3-1,4-9 0,0 0 0,-9 4 1,4 4-1,5-8 0,0 0 0,-5 5 1,1 4-1,4-9 1,0 0-1,-5 10 1,5-10-1,0 0 2,0 0-2,-12 9 3,12-9-3,0 0 3,0 0-3,-13 9 4,5-2-4,8-7 4,0 0-4,-11 5 5,0 2-5,11-7 5,0 0-5,-10 3 6,-1 2-6,11-5 6,0 0-6,-12 6 6,-4 1-6,16-7 5,0 0-5,-18 7 5,1-2-5,17-5 4,0 0-4,-18 3 5,-8 1-5,26-4 5,0 0-5,-32 8 5,-5 1-5,37-9 4,0 0-4,-36 7 4,8-2-4,28-5 3,0 0-3,-30 9 4,-3 6-4,33-15 3,0 0-3,-32 12 3,9-3-3,23-9 4,0 0-4,-21 7 5,-2 2-5,23-9 5,0 0-5,-23 8 5,5-1-5,18-7 7,0 0-7,-23 2 7,-7 5-7,30-7 7,0 0-7,-33 7 8,-8 3-8,41-10 6,0 0-6,-40 11 7,1-8-7,39-3 5,0 0-5,-37 5 6,0 4-6,37-9 4,0 0-4,-32 8 5,5-1-5,27-7 5,0 0-5,-26 4 5,-1 5-5,27-9 3,0 0-3,-24 8 3,6-1-3,18-7 2,0 0-2,-26 2 2,-15 5-2,41-7 1,0 0-1,-41 3 2,4-1-2,37-2 2,0 0-2,-40 3 2,-8 4-2,48-7 1,0 0-1,-42 9 2,7-2-2,35-7 1,0 0-1,-34 5 2,0-1-2,34-4 1,0 0-1,-28 8 2,0 1-2,28-9 1,0 0-1,-30 7 2,-12-5-2,42-2 1,0 0-1,-43 3 1,1 4-1,42-7 1,0 0-1,-41 5 1,-5 2-1,46-7 2,0 0-2,-40 5 2,-1 2-2,41-7 4,0 0-4,-31 2 4,-5 1-4,36-3 5,0 0-5,-28 4 5,2-1-5,26-3 4,0 0-4,-27 0 5,-1 4-5,28-4 3,0 0-3,-32 1 4,-3-1-4,35 0 2,0 0-2,-37 0 3,-4 4-3,41-4 2,0 0-2,-40 3 2,-1 6-2,41-9 2,0 0-2,-35 9 2,3-2-2,32-7 1,0 0-1,-32 3 2,6 2-2,26-5 1,0 0-1,-23 5 1,0-3-1,23-2 0,0 0 0,-27 5 1,-1-1-1,28-4 0,0 0 0,-26 5 1,-1-2-1,27-3 0,0 0 0,-23 0 1,-5 0-1,28 0 0,0 0 0,-32 0 1,6 0-1,26 0 0,0 0 0,-27 0 1,-1 0-1,28 0 0,0 0 0,-27 4 1,5-2-1,22-2 0,0 0 0,-27 0 1,-5 0-1,32 0 1,0 0-1,-30 0 1,11 0-1,19 0 0,0 0 0,-23-2 1,0 2-1,23 0 0,0 0 0,-26-4 1,3-1-1,23 5 0,0 0 0,-27-1 1,-5 1-1,32 0 0,0 0 0,-31-2 1,-1-2-1,32 4 0,0 0 0,-32 0 1,6 0-1,26 0 1,0 0-1,-29 4 1,-1-1-1,30-3 1,0 0-1,-28 5 1,5-1-1,23-4 1,0 0-1,-21 0 1,2 2-1,19-2 0,0 0 0,-16 0 1,0 0-1,16 0 1,0 0-1,-13 0 1,-1-2-1,14 2 1,0 0-1,-14 0 2,-3-4-2,17 4 2,0 0-2,-22-5 2,-6 2-2,28 3 2,0 0-2,-28-4 2,7-3-2,21 7 4,0 0-4,-20-5 4,-4-2-4,24 7 7,0 0-7,-29-1 7,-2 1-7,31 0 8,0 0-8,-29-7 8,8 1-8,21 6 7,0 0-7,-17-3 7,-1 3-7,18 0 2,0 0-2,-14-3 2,5 1-2,9 2 2,0 0-2,-11-2 2,-3 0-2,14 2 1,0 0-1,-16-3 2,2-1-2,14 4 0,0 0 0,-17-1 1,6 1-1,11 0 0,0 0 0,-12-2 1,-2 0-1,14 2 0,0 0 0,-13-3 0,3-2 0,10 5 0,0 0 0,-14-4 0,1 1 0,13 3 0,0 0 0,-12-9 0,3 2 0,9 7 0,0 0 0,-11-9 0,-3-3 0,14 12 0,0 0 0,-16-17 0,1 1 0,15 16 0,0 0 0,-16-24 0,-4-7 0,20 31 0,0 0 0,-14-29 1,0 6-1,14 23 1,0 0-1,-12-21 1,-2-5-1,14 26 0,0 0 0,-18-24 1,4 9-1,14 15 0,0 0 0,-14-16 1,-2-3-1,16 19 0,0 0 0,-18-17 1,-1-4-1,19 21 0,0 0 0,-18-16 1,4-3-1,14 19 0,0 0 0,-9-17 0,4-4 0,5 21 1,0 0-1,-5-24 1,-4 0-1,9 24 2,0 0-2,-9-28 2,0-1-2,9 29 1,0 0-1,-3-31 2,-8-9-2,11 40 2,0 0-2,-12-38 2,-10-2-2,22 40 2,0 0-2,-15-35 3,2 9-3,13 26 3,0 0-3,-9-27 3,1-10-3,8 37 4,0 0-4,-6-33 4,1 6-4,5 27 1,0 0-1,-4-30 2,-1-10-2,5 40 0,0 0 0,-3-45 1,6 6-1,-3 39 0,0 0 0,5-33 0,-8 5 0,3 28 0,0 0 0,-5-28 0,-1-4 0,6 32 0,0 0 0,-3-37 0,8 6 0,-5 31 0,0 0 0,4-26 0,-8 7 0,4 19 0,0 0 0,-2-29 0,2-11 0,0 40 0,0 0 0,6-43 0,-3-2 0,-3 45 0,0 0 0,2-49 1,-7 4-1,5 45 0,0 0 0,-11-40 0,2 7 0,9 33 1,0 0-1,-7-27 1,5 6-1,2 21 2,0 0-2,-3-19 3,-2 2-3,5 17 2,0 0-2,-4-21 3,0-2-3,4 23 2,0 0-2,4-26 3,0-8-3,-4 34 2,0 0-2,1-38 3,3-6-3,-4 44 1,0 0-1,3-45 2,-10-3-2,7 48 1,0 0-1,-1-52 1,2 7-1,-1 45 0,0 0 0,4-36 1,-4 12-1,0 24 0,0 0 0,-5-16 1,1-1-1,4 17 0,0 0 0,4-25 0,4-6 0,-8 31 0,0 0 0,9-33 0,0 1 0,-9 32 0,0 0 0,11-37 0,6 4 0,-17 33 0,0 0 0,14-27 0,-8 2 0,-6 25 0,0 0 0,3-27 0,1-10 0,-4 37 0,0 0 0,9-31 0,-4 9 0,-5 22-1,0 0 1,5-19 0,-1 3 0,-4 16-1,0 0 1,5-17 0,7-6 0,-12 23-2,0 0 2,16-20-1,0 4 1,-16 16-4,0 0 4,14-14-3,4-1 3,-18 15-6,0 0 6,19-13-5,2 1 5,-21 12-5,0 0 5,23-12-4,4 5 4,-27 7-4,0 0 4,25-10-4,-1-4 4,-24 14-2,0 0 2,16-14-1,-4 2 1,-12 12-1,0 0 1,15-12 0,6-4 0,-21 16 0,0 0 0,23-17 0,-6 7 0,-17 10 0,0 0 0,14-6 0,-3 3 0,-11 3-2,0 0 2,16-3-1,0-1 1,-16 4-4,0 0 4,17-2-4,-2-1 4,-15 3-8,0 0 8,15-5-7,10 3 7,-25 2-10,0 0 10,32-2-10,1 2 10,-33 0-11,0 0 11,38-3-10,2 3 10,-40 0-10,0 0 10,37-4-10,0-1 10,-37 5-7,0 0 7,34-7-7,-6 2 7,-28 5-6,0 0 6,26-9-5,-3-1 5,-23 10-3,0 0 3,23-12-3,9-2 3,-32 14-2,0 0 2,0 0-1743</inkml:trace>
  <inkml:trace contextRef="#ctx0" brushRef="#br0" timeOffset="151587.9473">9302 4768 863,'0'0'0,"0"0"0,0 0 0,0 0 16,0 0-16,0 0 16,0 0-16,0 0 180,0 0-180,0 0 181,0 0-181,0 0-882</inkml:trace>
  <inkml:trace contextRef="#ctx0" brushRef="#br0" timeOffset="151615.8749">9290 4735 875,'0'0'0</inkml:trace>
  <inkml:trace contextRef="#ctx0" brushRef="#br0" timeOffset="181776.7615">9498 5534 729,'0'0'0,"0"0"0,0 0 0,0 0 36,0 0-36,14-19 37,-14 19-37,0 0 82,0 0-82,0 0 83,4-8-83,-4 8 82,0 0-82,0 0 82,8 0-82,-8 0 64,0 0-64,0 0 65,9 17-65,-9-17 38,0 0-38,9 22 38,-7 11-38,-2-33 27,0 0-27,0 40 27,0 9-27,0-49 27,0 0-27,3 50 27,1-2-27,-4-48 36,0 0-36,9 47 36,-4-9-36,-5-38 47,0 0-47,3 35 48,8-2-48,-11-33 53,0 0-53,9 29 53,0 2-53,-9-31 51,0 0-51,3 24 52,-1-8-52,-2-16 51,0 0-51,4 12 51,-4-12-51,0 0 45,0 0-45,0 0 46,-18-19-46,18 19 40,0 0-40,-23-28 40,-9-10-40,32 38 33,0 0-33,-30-55 34,5-7-34,25 62 32,0 0-32,-12-75 33,7-11-33,5 86 29,0 0-29,2-89 29,1 22-29,-3 67 22,0 0-22,4-49 22,1 20-22,-5 29 18,0 0-18,9-24 18,5 0-18,-14 24 12,0 0-12,23-21 13,12 5-13,-35 16 9,0 0-9,44-8 10,11 1-10,-55 7 4,0 0-4,55 0 5,3 7-5,-58-7 3,0 0-3,42 12 4,-15 1-4,-27-13 1,0 0-1,12 20 1,-19 0-1,7-20 0,0 0 0,-19 23 0,-17 1 0,36-24 0,0 0 0,-46 26 0,-8-2 0,54-24 0,0 0 0,-55 23 0,6-3 0,49-20-2,0 0 2,-36 18-2,17-8 2,19-10-1,0 0 1,-4 9-1,4-4 1,0-5 0,0 0 0,0 7 0,0 2 0,0-9 0,0 0 0,9 12 0,5 0 0,-14-12 0,0 0 0,32 12 0,12-5 0,-44-7 3,0 0-3,50 10 3,10 6-3,-60-16 2,0 0-2,58 21 2,-12 3-2,-46-24 0,0 0 0,37 26 1,-13 7-1,-24-33 0,0 0 0,11 32 0,-11 0 0,0-32-1,0 0 1,-9 33 0,-10-4 0,19-29-1,0 0 1,-23 31-1,-2 2 1,25-33-2,0 0 2,-25 24-1,4-6 1,21-18-1,0 0 1,-19 12-1,-8-2 1,27-10 0,0 0 0,-23 0 0,2-12 0,21 12 0,0 0 0,-14-19 0,4-14 0,10 33 0,0 0 0,-4-36 0,13-1 0,-9 37 2,0 0-2,18-36 2,10 3-2,-28 33 4,0 0-4,39-28 5,6 4-5,-45 24 7,0 0-7,46-21 8,-2 1-8,-44 20 7,0 0-7,43-14 7,10 9-7,-53 5 6,0 0-6,51 0 6,2 6-6,-53-6 4,0 0-4,46 18 4,-11 6-4,-35-24 3,0 0-3,23 29 3,-9 3-3,-14-32 0,0 0 0,9 31 1,-6 2-1,-3-33 0,0 0 0,0 33 0,-3-9 0,3-24 0,0 0 0,-4 17 0,-3-1 0,7-16-1,0 0 1,-3 12 0,-2-5 0,5-7-1,0 0 1,0 0-1,-8 0 1,8 0-2,0 0 2,-5-12-1,-4-21 1,9 33-1,0 0 1,-8-38-1,2 1 1,6 37 0,0 0 0,2-38 0,10-10 0,-12 48 1,0 0-1,20-49 2,10 1-2,-30 48 1,0 0-1,35-45 1,6 10-1,-41 35 1,0 0-1,37-21 2,-6 9-2,-31 12 7,0 0-7,32 0 7,-2 9-7,-30-9 0,0 0 0,37 19 0,9 10 0,-46-29-1,0 0 1,46 33-1,-2 2 1,0-2-1818</inkml:trace>
  <inkml:trace contextRef="#ctx0" brushRef="#br0" timeOffset="182632.7058">10758 5742 1255,'0'0'0,"0"0"0,-9-2 0,9 2 31,0 0-31,-14-7 31,-18-1-31,32 8 70,0 0-70,-37-9 71,2 9-71,35 0 56,0 0-56,-32 5 57,0 14-57,32-19 26,0 0-26,-26 21 26,5 3-26,21-24 33,0 0-33,-14 28 34,8-7-34,6-21 44,0 0-44,0 24 45,9 0-45,-9-24 47,0 0-47,9 28 47,1 0-47,-10-28 42,0 0-42,15 29 42,0-1-42,-15-28 35,0 0-35,11 26 36,-2-7-36,-9-19 30,0 0-30,7 8 31,-7-8-31,0 0 25,0 0-25,7 7 25,-3-14-25,-4 7 24,0 0-24,3-17 24,-8-19-24,5 36 24,0 0-24,-4-35 24,-5 6-24,9 29 23,0 0-23,-5-25 24,-4 5-24,9 20 24,0 0-24,-9-21 24,4 5-24,5 16 19,0 0-19,0-15 20,0 6-20,0 9 20,0 0-20,7-12 20,11-4-20,-18 16 17,0 0-17,30-15 17,11 10-17,-41 5 14,0 0-14,45-9 14,-8 2-14,-37 7 8,0 0-8,38-12 8,0 5-8,-38 7 2,0 0-2,27-2 3,-13-5-3,-14 7 2,0 0-2,9-8 3,0-10-3,-9 18 3,0 0-3,8-15 4,-8 4-4,0 11 3,0 0-3,0-5 4,0 5-4,0 0 2,0 0-2,0 0 2,-12 0-2,12 0 2,0 0-2,-14 12 3,-9 13-3,23-25 2,0 0-2,-18 27 3,10 3-3,8-30 1,0 0-1,0 27 2,3-2-2,-3-25 1,0 0-1,7 20 1,5-1-1,-12-19 0,0 0 0,18 18 1,0-3-1,-18-15 0,0 0 0,14 12 1,-2-5-1,-12-7 0,0 0 0,20 0 1,6-7-1,-26 7 0,0 0 0,28-12 1,-6-3-1,-22 15 0,0 0 0,10-16 1,-3-1-1,-7 17 0,0 0 0,5-16 1,-5 1-1,0 15 0,0 0 0,0-14 1,0 7-1,0 7 0,0 0 0,0 0 1,-8-5-1,8 5 0,0 0 0,-9 0 1,9 0-1,0 0 0,0 0 0,-9 1 0,-2 10 0,11-11-1,0 0 1,-3 17 0,13 6 0,-10-23-2,0 0 2,22 20-1,6-4 1,-28-16-3,0 0 3,39 9-3,10-4 3,-49-5-3,0 0 3,55-2-3,-4-5 3,-51 7-3,0 0 3,48-21-2,-10-6 2,-38 27-1,0 0 1,27-42 0,-9-18 0,-18 60 0,0 0 0,5-73 1,-12-3-1,7 76 4,0 0-4,-21-73 4,-15 16-4,36 57 8,0 0-8,-37-40 9,-3 13-9,40 27 12,0 0-12,-37-18 12,5 15-12,32 3 12,0 0-12,-21 8 12,10 13-12,11-21 2,0 0-2,5 33 3,18 14-3,-23-47 0,0 0 0,37 45 0,11-4 0,-2 3-1887</inkml:trace>
  <inkml:trace contextRef="#ctx0" brushRef="#br0" timeOffset="183202.3903">11549 5342 1379,'0'0'0,"0"0"0,0-8 0,0 8 11,0 0-11,0-6 12,0 6-12,0 0 24,0 0-24,0 0 25,-15 2-25,15-2 38,0 0-38,-17 12 39,-6 7-39,23-19 23,0 0-23,-21 21 23,5 0-23,16-21 21,0 0-21,-7 22 22,10 3-22,-3-25 36,0 0-36,9 25 36,14 3-36,-23-28 38,0 0-38,32 33 39,10 5-39,-42-38 31,0 0-31,44 45 31,0-3-31,-44-42 26,0 0-26,41 39 27,-15-2-27,-26-37 32,0 0-32,20 29 33,-11-5-33,-9-24 29,0 0-29,0 23 30,-6-7-30,6-16 25,0 0-25,-17 13 26,-15-2-26,32-11 22,0 0-22,-41 8 23,-6-8-23,47 0 20,0 0-20,-41 0 20,16-3-20,25 3 20,0 0-20,-17-7 21,8 2-21,9 5 17,0 0-17,-4-16 17,8-5-17,-4 21 16,0 0-16,9-32 17,17-5-17,-26 37 12,0 0-12,32-40 13,3-5-13,-35 45 11,0 0-11,37-39 11,0-1-11,-37 40 11,0 0-11,36-33 12,-8 12-12,-28 21 12,0 0-12,26-15 13,-8 3-13,-18 12 12,0 0-12,18-6 12,-4 5-12,-14 1 8,0 0-8,10 7 8,-6 5-8,-4-12 6,0 0-6,-2 27 6,-7 11-6,9-38 5,0 0-5,-8 47 5,-1 2-5,9-49 3,0 0-3,-7 45 3,5-9-3,2-36 1,0 0-1,0 28 2,2-8-2,-2-20 1,0 0-1,7 12 1,7-6-1,-14-6 0,0 0 0,17 1 1,-2-1-1,-15 0 1,0 0-1,14-10 2,9-11-2,0 0-1756</inkml:trace>
  <inkml:trace contextRef="#ctx0" brushRef="#br0" timeOffset="183347.0148">11834 5405 998,'0'0'0,"0"0"0,18 10 0,-18-10-5,0 0 5,21 19-4,11 10 4,0 3-682</inkml:trace>
  <inkml:trace contextRef="#ctx0" brushRef="#br0" timeOffset="184164.0251">12036 5467 1155,'0'0'0,"0"0"0,8-9 0,-8 9-13,0 0 13,6-7-13,3 9 13,-9-2-62,0 0 62,8 9-62,1 3 62,-9-12 9,0 0-9,5 21 10,-1 10-10,-4-31 77,0 0-77,0 34 77,-4 3-77,4-37 113,0 0-113,0 38 113,0 0-113,0-38 91,0 0-91,6 33 91,3-9-91,-9-24 64,0 0-64,14 15 64,3-4-64,-17-11 47,0 0-47,22 5 48,-7-10-48,-15 5 46,0 0-46,16-7 46,-7-2-46,-9 9 43,0 0-43,5-12 43,-5 0-43,0 12 41,0 0-41,0-16 42,0 4-42,0 12 37,0 0-37,-5-12 38,2 4-38,3 8 32,0 0-32,0 0 33,0-11-33,0 11 24,0 0-24,0 0 24,0 0-24,0 0 21,0 0-21,0 0 21,5 11-21,-5-11 13,0 0-13,7 17 13,0 2-13,-7-19 6,0 0-6,12 14 7,6 5-7,-18-19 3,0 0-3,26 12 4,6-7-4,-32-5 1,0 0-1,36 0 2,2-5-2,-38 5 1,0 0-1,39-12 1,2-9-1,-41 21 1,0 0-1,32-28 1,-15-3-1,-17 31 1,0 0-1,11-29 2,-11-2-2,0 31 2,0 0-2,-4-25 2,2 12-2,2 13 3,0 0-3,-14-13 3,-17 1-3,31 12 2,0 0-2,-36-7 2,6 18-2,30-11 1,0 0-1,-24 21 2,2 8-2,22-29 1,0 0-1,-15 35 1,4 6-1,11-41 0,0 0 0,-5 36 0,8-4 0,-3-32-1,0 0 1,5 26 0,4-4 0,-9-22-1,0 0 1,18 17-1,5-8 1,-23-9-2,0 0 2,32 3-2,3-3 2,-35 0-1,0 0 1,33-8-1,-8-4 1,-25 12-1,0 0 1,20-23 0,-3-3 0,-17 26 0,0 0 0,11-24 0,-2-4 0,-9 28 0,0 0 0,3-20 0,-5 4 0,2 16 0,0 0 0,-1-9 1,1 9-1,0 0 1,0 0-1,-7-3 2,-2 8-2,9-5 2,0 0-2,-7 19 3,5 21-3,2-40 4,0 0-4,5 41 4,6 8-4,-11-49 5,0 0-5,12 48 5,1 1-5,-13-49 7,0 0-7,14 64 7,3 17-7,-17-81 18,0 0-18,11 88 19,-13-11-19,2-77 29,0 0-29,-21 62 29,-13-10-29,34-52 32,0 0-32,-53 48 33,-19-6-33,72-42 34,0 0-34,-76 34 34,7-20-34,69-14 25,0 0-25,-72 2 26,-13-16-26,85 14 10,0 0-10,-83-29 10,8-23-10,-7 2-1969</inkml:trace>
  <inkml:trace contextRef="#ctx0" brushRef="#br0" timeOffset="188293.6607">6507 6173 404,'0'0'0,"0"0"0,0 0 0,0 0 27,0 0-27,0 0 28,0 0-28,0 0 65,0 0-65,0 0 65,0 0-65,0 0 48,0 0-48,0 0 49,0 0-49,0 0 45,0 0-45,0 0 45,0 0-45,0 0 35,0 0-35,0 0 35,0 0-35,0 0 30,0 0-30,0 0 30,0 0-30,0 0 25,0 0-25,0 0 25,0 0-25,0 0 24,0 0-24,0 0 24,0 0-24,0 0 23,0 0-23,26 0 24,-12 0-24,-14 0 23,0 0-23,14-4 24,0 4-24,-14 0 21,0 0-21,13 0 22,4 0-22,-17 0 20,0 0-20,18 4 20,2-8-20,-20 4 18,0 0-18,21 0 19,-5 0-19,-16 0 10,0 0-10,17-3 10,10 1-10,-27 2 7,0 0-7,26 0 8,2-3-8,-28 3 3,0 0-3,32-4 4,0-1-4,-32 5 1,0 0-1,35-7 1,6 2-1,-41 5 1,0 0-1,46 0 1,7-3-1,-53 3 4,0 0-4,54-7 4,5 1-4,-59 6 9,0 0-9,54-8 9,5 4-9,-59 4 14,0 0-14,58-8 14,2-3-14,-60 11 18,0 0-18,58-12 18,6 4-18,-64 8 23,0 0-23,58-6 23,-4-1-23,-54 7 21,0 0-21,50-8 22,-10 1-22,-40 7 18,0 0-18,32-5 18,0-4-18,-32 9 15,0 0-15,35-7 15,-1-5-15,-34 12 11,0 0-11,39-12 11,1 0-11,-40 12 10,0 0-10,41-9 10,-1 0-10,-40 9 9,0 0-9,41-6 9,-7 0-9,-34 6 8,0 0-8,30-3 9,1-1-9,-31 4 7,0 0-7,29-3 7,-8 1-7,-21 2 10,0 0-10,19-3 10,2-4-10,-21 7 11,0 0-11,23-5 12,6-2-12,-29 7 11,0 0-11,30-5 11,3-4-11,-33 9 14,0 0-14,35-4 15,1-1-15,-36 5 15,0 0-15,28-2 15,-7 1-15,-21 1 13,0 0-13,14 0 14,-5-4-14,-9 4 12,0 0-12,0 0 13,9 0-13,-9 0 11,0 0-11,0 0 11,0 0-11,0 0 12,0 0-12,0 0 12,0 0-12,0 0 9,0 0-9,0 0 10,10 12-10,-10-12 9,0 0-9,0 0-1328</inkml:trace>
  <inkml:trace contextRef="#ctx0" brushRef="#br0" timeOffset="196956.4622">5021 2994 371,'0'0'0,"0"0"0,0 0 0,0 0 0,0 0 0,-20 12 0,20-12 0,0 0 12,0 0-12,0 0 13,0 0-13,0 0 50,0 0-50,0 0 50,0 0-50,0 0 53,0 0-53,-12-3 54,0-3-54,12 6 35,0 0-35,-23-7 35,-14-1-35,37 8 23,0 0-23,-41-9 23,4-1-23,37 10 26,0 0-26,-35-5 26,3-2-26,32 7 30,0 0-30,-27-2 30,13-2-30,14 4 40,0 0-40,-5-7 40,5 7-40,0 0 41,0 0-41,-12-5 42,3 5-42,9 0 35,0 0-35,0 0 35,-11-3-35,11 3 40,0 0-40,0 0 40,-7-9-40,7 9 40,0 0-40,0 0 40,0 0-40,0 0 34,0 0-34,-5-8 34,5 8-34,0 0 28,0 0-28,0 0 28,0 0-28,0 0 21,0 0-21,0 0 21,0 0-21,0 0 16,0 0-16,0 0 17,0 0-17,0 0 13,0 0-13,0 0 14,0 0-14,0 0 10,0 0-10,0 0 11,9 0-11,-9 0 9,0 0-9,0 0 10,0 13-10,0-13 7,0 0-7,-4 25 8,-1 14-8,5-39 7,0 0-7,-12 44 7,1 4-7,11-48 6,0 0-6,-12 49 6,10-8-6,2-41 4,0 0-4,0 40 4,-4 1-4,4-41 4,0 0-4,-5 45 4,7 11-4,-2-56 6,0 0-6,3 57 7,-6-5-7,3-52 8,0 0-8,-2 45 9,2-12-9,0-33 11,0 0-11,5 27 11,4-6-11,-9-21 14,0 0-14,4 16 15,-4-4-15,0-12 11,0 0-11,0 0 12,-4 7-12,4-7 11,0 0-11,0 0 11,0 0-11,0 0 10,0 0-10,0 0 10,0 0-10,0 0 11,0 0-11,0 0 11,0 0-11,0 0 13,0 0-13,-12 0 14,6 0-14,6 0 17,0 0-17,0 0 17,-8 5-17,8-5 17,0 0-17,0 0 17,8 3-17,-8-3 17,0 0-17,22 0 18,18 4-18,-40-4 13,0 0-13,57 0 13,19 5-13,-76-5 10,0 0-10,81 7 10,3-5-10,-84-2 4,0 0-4,0 0-1362</inkml:trace>
  <inkml:trace contextRef="#ctx0" brushRef="#br0" timeOffset="210151.3944">5259 2861 796,'0'0'0,"0"0"0,0 0 0,0 0 34,0 0-34,0 0 35,0 0-35,0 0 107,0 0-107,0 0 107,0 0-107,0 0 81,0 0-81,0 0 82,-9 27-82,9-27 57,0 0-57,-7 37 58,-7 11-58,14-48 32,0 0-32,-14 54 33,1-2-33,13-52 36,0 0-36,-7 48 37,-1 1-37,8-49 33,0 0-33,0 45 34,0-2-34,0-43 30,0 0-30,1 45 30,3 0-30,-4-45 43,0 0-43,5 40 43,-1-4-43,-4-36 59,0 0-59,9 29 60,-1-10-60,-8-19 51,0 0-51,9 13 52,-9-13-52,0 0 47,0 0-47,7 0 48,6-13-48,-13 13 38,0 0-38,14-22 38,7-11-38,-21 33 26,0 0-26,23-38 27,0-2-27,-23 40 22,0 0-22,19-40 23,2 16-23,-21 24 17,0 0-17,13-21 18,-3 13-18,-10 8 11,0 0-11,6-4 11,-6 4-11,0 0 11,0 0-11,8 12 11,-4 4-11,-4-16 7,0 0-7,3 21 7,3 12-7,-6-33 4,0 0-4,9 32 5,-4 8-5,-5-40 2,0 0-2,12 37 2,4-6-2,-16-31 1,0 0-1,18 26 1,3-4-1,-21-22 0,0 0 0,19 18 1,-1-10-1,-18-8 0,0 0 0,18 4 0,8-13 0,1 6-1671</inkml:trace>
  <inkml:trace contextRef="#ctx0" brushRef="#br0" timeOffset="210437.6513">5824 2824 1345,'0'0'0,"0"0"0,0 0 0,0 0 42,0 0-42,23 25 42,-15-1-42,-8-24 80,0 0-80,2 40 80,-7 13-80,5-53 53,0 0-53,-9 61 54,-5-6-54,14-55 24,0 0-24,-18 57 25,1-8-25,17-49 13,0 0-13,-14 48 13,5-3-13,9-45 9,0 0-9,-9 45 9,9 7-9,0-52 5,0 0-5,0 45 6,0-5-6,0-40 3,0 0-3,3 36 3,3-6-3,-6-30 2,0 0-2,3 22 3,-3-13-3,0-9 0,0 0 0,0 0-1299</inkml:trace>
  <inkml:trace contextRef="#ctx0" brushRef="#br0" timeOffset="210691.5735">6000 2861 1143,'0'0'0,"0"0"0,0 0 0,0 0 25,0 0-25,0 17 26,5 14-26,-5-31 39,0 0-39,6 40 40,1 14-40,-7-54 64,0 0-64,5 48 64,-8 0-64,3-48 48,0 0-48,-2 45 48,2-1-48,0-44 37,0 0-37,-4 38 37,8 0-37,-4-38 32,0 0-32,2 38 33,3 5-33,-5-43 28,0 0-28,7 37 29,2-5-29,-9-32 24,0 0-24,9 25 24,1-5-24,-10-20 19,0 0-19,0 0-1260</inkml:trace>
  <inkml:trace contextRef="#ctx0" brushRef="#br0" timeOffset="211114.4882">5557 3233 1323,'0'0'0,"0"0"0,23-9 0,-23 9 11,0 0-11,32-10 12,14-1-12,-46 11 18,0 0-18,53-7 19,10 7-19,-63 0 10,0 0-10,60 0 10,2-5-10,-62 5 15,0 0-15,57-3 16,-1-6-16,-56 9 21,0 0-21,55-3 21,-1-1-21,-54 4 23,0 0-23,53-5 24,-5-5-24,-48 10 25,0 0-25,39-9 25,-13 0-25,-26 9 22,0 0-22,14-7 23,-14 7-23,0 0 25,0 0-25,0 0 25,0 0-25,0 0 27,0 0-27,0 0 28,-3 12-28,3-12 24,0 0-24,-9 16 24,-2 3-24,11-19 21,0 0-21,-8 26 22,4 9-22,4-35 22,0 0-22,0 45 22,5 3-22,-5-48 24,0 0-24,9 52 25,4 5-25,-13-57 38,0 0-38,10 50 39,3-6-39,-13-44 40,0 0-40,8 36 41,3-8-41,-11-28 41,0 0-41,12 24 42,-12-3-42,0-21 35,0 0-35,-3 12 35,-3 0-35,6-12 28,0 0-28,-8 12 29,-6-3-29,-1 3-1647</inkml:trace>
  <inkml:trace contextRef="#ctx0" brushRef="#br0" timeOffset="211412.3313">6141 3067 1345,'0'0'0,"0"0"0,18-16 0,-18 16 27,0 0-27,23-16 28,7 4-28,-30 12 37,0 0-37,33-5 38,8 9-38,-41-4 18,0 0-18,39 12 18,-6 8-18,-33-20 20,0 0-20,30 30 21,-5 4-21,-25-34 21,0 0-21,21 37 22,-7-3-22,-14-34 22,0 0-22,4 40 23,-16 12-23,12-52 24,0 0-24,-15 45 24,-6-5-24,21-40 22,0 0-22,-19 29 22,-4-6-22,23-23 24,0 0-24,-18 15 25,4-6-25,14-9 24,0 0-24,-9 4 25,1-6-25,8 2 20,0 0-20,0 0 20,0-11-20,0 11 14,0 0-14,0 0-1353</inkml:trace>
  <inkml:trace contextRef="#ctx0" brushRef="#br0" timeOffset="219204.0377">6994 3285 774,'0'0'0,"0"0"0,19-13 0,-19 13 49,0 0-49,12-15 49,3-1-49,-15 16 127,0 0-127,8-14 127,-2 2-127,-6 12 115,0 0-115,3-10 116,-3 10-116,0 0 85,0 0-85,-12-9 85,-8 1-85,20 8 43,0 0-43,-26-7 44,-15 7-44,41 0 41,0 0-41,-40 7 41,3 8-41,37-15 39,0 0-39,-27 21 39,4 0-39,23-21 32,0 0-32,-16 24 33,6 5-33,10-29 27,0 0-27,-5 37 27,1 3-27,4-40 18,0 0-18,4 39 19,1-2-19,-5-37 13,0 0-13,14 27 13,4-6-13,-18-21 9,0 0-9,19 9 10,2-9-10,-21 0 10,0 0-10,18-9 10,5-12-10,-23 21 11,0 0-11,23-24 11,-6-12-11,-17 36 14,0 0-14,15-36 14,-7 1-14,-8 35 15,0 0-15,4-26 15,-4 3-15,0 23 18,0 0-18,0-13 18,-4 2-18,4 11 17,0 0-17,0 0 18,-5-8-18,5 8 15,0 0-15,0 0 16,-12 0-16,12 0 13,0 0-13,-11 8 14,2 18-14,9-26 10,0 0-10,-7 45 10,11 7-10,-4-52 8,0 0-8,9 59 8,8 1-8,-17-60 6,0 0-6,18 56 6,0-4-6,-18-52 7,0 0-7,7 48 7,-4 6-7,-3-54 10,0 0-10,-9 55 11,-5 2-11,14-57 12,0 0-12,-26 54 12,-6-7-12,32-47 12,0 0-12,-37 38 12,-2-7-12,39-31 21,0 0-21,-33 21 21,15-14-21,18-7 18,0 0-18,-23 0 19,-9-7-19,32 7 12,0 0-12,-23-18 13,7-9-13,16 27 5,0 0-5,0-33 6,16-14-6,-16 47 0,0 0 0,28-45 0,10 0 0,0 0-1778</inkml:trace>
  <inkml:trace contextRef="#ctx0" brushRef="#br0" timeOffset="219849.8343">7225 3257 1278,'0'0'0,"0"0"0,-5 0 0,5 0 26,0 0-26,-9 7 27,-4 1-27,13-8 41,0 0-41,-10 14 42,1 5-42,9-19 54,0 0-54,-7 25 55,7 2-55,0-27 30,0 0-30,9 26 31,8-3-31,-17-23 24,0 0-24,27 12 24,1-3-24,-28-9 21,0 0-21,30 0 21,2-9-21,-32 9 19,0 0-19,32-19 19,-6-7-19,-26 26 18,0 0-18,23-28 18,-9 4-18,-14 24 21,0 0-21,4-24 22,-8 5-22,4 19 25,0 0-25,-5-18 25,-2-1-25,7 19 25,0 0-25,-5-14 25,-4 2-25,9 12 25,0 0-25,-11-10 26,-14 5-26,25 5 22,0 0-22,-28-4 23,-9 8-23,37-4 14,0 0-14,-35 12 14,8 12-14,27-24 8,0 0-8,-19 33 9,7 7-9,12-40 7,0 0-7,-6 45 8,3 3-8,3-48 6,0 0-6,7 49 6,7-6-6,-14-43 6,0 0-6,26 36 6,11-11-6,-37-25 7,0 0-7,41 17 8,14-8-8,-55-9 9,0 0-9,58-6 10,6-6-10,-64 12 14,0 0-14,58-24 15,-4-16-15,-54 40 20,0 0-20,46-55 20,-5-14-20,-41 69 24,0 0-24,35-75 25,-15 8-25,-20 67 28,0 0-28,12-70 28,-12 3-28,0 67 27,0 0-27,-5-54 28,-4 15-28,9 39 17,0 0-17,-14-30 17,1 6-17,13 24 12,0 0-12,-23-19 13,-3 10-13,26 9 9,0 0-9,-28 12 9,1 16-9,27-28 5,0 0-5,-14 42 6,5 6-6,9-48 2,0 0-2,6 52 3,13-7-3,-19-45 0,0 0 0,25 48 1,-6-3-1,-19-45 0,0 0 0,14 52 0,-1 5 0,-13-57-1,0 0 1,8 64 0,1-3 0,-9-61-4,0 0 4,-3 55-3,-11-10 3,-4 4-1755</inkml:trace>
  <inkml:trace contextRef="#ctx0" brushRef="#br0" timeOffset="220022.2283">7373 3371 1345,'0'0'0,"7"-2"0,18-10 0,-25 12 7,0 0-7,40-12 8,6-3-8,-46 15 14,0 0-14,52-13 14,4 7-14,-56 6 9,0 0-9,51-6 9,-7-1-9,-44 7-1,0 0 1,46-1-1,4 2 1,-5 3-993</inkml:trace>
  <inkml:trace contextRef="#ctx0" brushRef="#br0" timeOffset="220539.1336">7731 2966 919,'0'0'0,"0"0"0,0 0 0,0 0 55,0 0-55,0 0 56,0 0-56,0 0 92,0 0-92,22-21 93,-15 14-93,-7 7 66,0 0-66,15-5 66,3-2-66,-18 7 36,0 0-36,23-1 36,9-3-36,-32 4 21,0 0-21,37 0 21,7-3-21,-44 3 18,0 0-18,46 0 18,0-4-18,-46 4 16,0 0-16,44-1 17,-12 1-17,-32 0 14,0 0-14,26 0 14,-10-7-14,-16 7 14,0 0-14,12-9 15,-12 9-15,0 0 14,0 0-14,4-7 15,-4 7-15,0 0 13,0 0-13,0 0 13,-9-5-13,9 5 10,0 0-10,-9 3 10,-3 9-10,12-12 9,0 0-9,-9 21 10,4 3-10,5-24 9,0 0-9,-6 33 9,3 7-9,3-40 8,0 0-8,-4 42 9,3 1-9,1-43 11,0 0-11,-4 40 12,2-4-12,2-36 21,0 0-21,0 42 21,6 6-21,-6-48 28,0 0-28,5 52 29,7 9-29,-12-61 31,0 0-31,14 62 31,1-7-31,-15-55 32,0 0-32,17 43 33,-3-1-33,-14-42 32,0 0-32,9 33 33,-9-5-33,0-28 35,0 0-35,-5 24 35,-13-3-35,18-21 31,0 0-31,-32 12 32,-21-4-32,53-8 28,0 0-28,-68 7 29,-17-7-29,85 0 24,0 0-24,-90-3 25,-2-1-25,-1 3-1642</inkml:trace>
  <inkml:trace contextRef="#ctx0" brushRef="#br0" timeOffset="233751.7089">5802 2784 1972,'0'0'0</inkml:trace>
  <inkml:trace contextRef="#ctx0" brushRef="#br0" timeOffset="234030.9639">5725 2549 1166,'0'0'0</inkml:trace>
  <inkml:trace contextRef="#ctx0" brushRef="#br0" timeOffset="234537.0191">6177 2563 2409,'0'0'0</inkml:trace>
  <inkml:trace contextRef="#ctx0" brushRef="#br0" timeOffset="324192.0049">5331 2279 550,'0'0'0,"0"0"0,0 0 58,0 0-58,0 0 59,0 0-59,0 0 104,0 0-104,0 0 104,0 0-104,0 0 88,0 0-88,6 21 88,-1-2-88,-5-19 61,0 0-61,9 36 62,-6 13-62,-3-49 37,0 0-37,6 57 37,2 3-37,-8-60 30,0 0-30,9 58 31,0-10-31,-9-48 27,0 0-27,14 36 27,-2-8-27,-12-28 23,0 0-23,11 16 23,-7-11-23,-4-5 20,0 0-20,0 0 21,0 0-21,0 0-1028</inkml:trace>
  <inkml:trace contextRef="#ctx0" brushRef="#br0" timeOffset="324491.0833">5114 2203 863,'0'0'0,"0"0"0,16-5 0,-16 5 1,0 0-1,25-12 2,3 0-2,-28 12 31,0 0-31,35-7 31,2 10-31,-37-3 54,0 0-54,41 12 55,3 6-55,-44-18 52,0 0-52,34 22 53,-13 2-53,-21-24 35,0 0-35,14 21 36,0 3-36,-14-24 43,0 0-43,5 24 43,-6-3-43,1-21 35,0 0-35,-6 21 35,-6-2-35,12-19 36,0 0-36,-9 16 37,0-4-37,9-12 32,0 0-32,-14 8 32,-12 1-32,26-9 31,0 0-31,-27 12 32,3 4-32,24-16 29,0 0-29,-22 17 29,8-1-29,14-16 12,0 0-12,0 15 12,18 3-12,-18-18 4,0 0-4,26 10 5,8-10-5,1 0-1185</inkml:trace>
  <inkml:trace contextRef="#ctx0" brushRef="#br0" timeOffset="325121.741">5702 2385 953,'0'0'0,"0"0"0,-9-9 0,9 9 17,0 0-17,-9-3 17,-14 6-17,23-3 17,0 0-17,-26 5 17,-6 7-17,32-12 10,0 0-10,-32 19 10,2 9-10,30-28 19,0 0-19,-23 30 19,9-6-19,14-24 62,0 0-62,-14 27 62,5-2-62,9-25 76,0 0-76,4 20 77,10-1-77,-14-19 66,0 0-66,23 13 67,5-5-67,-28-8 51,0 0-51,35 9 52,10-6-52,-45-3 39,0 0-39,42-3 39,-3-6-39,-39 9 29,0 0-29,31-12 29,-8-7-29,-23 19 21,0 0-21,15-14 22,-12-1-22,-3 15 17,0 0-17,0-12 17,0 3-17,0 9 12,0 0-12,-7-12 13,-4 0-13,11 12 10,0 0-10,-8-16 11,-1 7-11,9 9 15,0 0-15,-13-3 15,-1 6-15,14-3 12,0 0-12,-10 6 12,1 13-12,9-19 8,0 0-8,0 20 8,9 8-8,-9-28 5,0 0-5,19 21 5,8 0-5,-27-21 4,0 0-4,31 8 4,10-4-4,-41-4 5,0 0-5,37-9 5,-2-12-5,-35 21 6,0 0-6,37-31 7,8-17-7,-45 48 8,0 0-8,40-54 9,-12-1-9,-28 55 9,0 0-9,18-57 9,-9-1-9,-9 58 7,0 0-7,-5-55 8,-18-5-8,23 60 7,0 0-7,-22-45 8,3 17-8,19 28 7,0 0-7,-16-12 8,-3 0-8,19 12 6,0 0-6,-23 3 7,-9 13-7,32-16 3,0 0-3,-23 33 3,11 15-3,12-48 2,0 0-2,3 52 2,11 2-2,-14-54 0,0 0 0,23 55 1,4 6-1,-27-61 0,0 0 0,28 69 0,4 7 0,-32-76 0,0 0 0,35 66 0,0-9 0,-35-57 0,0 0 0,32 52 0,-9-9 0,-23-43-1,0 0 1,14 33 0,-10-18 0,-4-1-1489</inkml:trace>
  <inkml:trace contextRef="#ctx0" brushRef="#br0" timeOffset="325420.9431">5878 2501 1099,'0'0'0,"6"-7"0,3-11 0,-9 18 16,0 0-16,17-24 17,10 2-17,-27 22 17,0 0-17,31-21 18,19 4-18,-50 17 47,0 0-47,55-16 48,-1 4-48,-54 12 32,0 0-32,50-9 33,-8 6-33,-42 3 34,0 0-34,30-4 34,-7 1-34,-23 3 26,0 0-26,18 0 27,-8 3-27,-10-3 22,0 0-22,7 9 23,-7 10-23,0-19 14,0 0-14,0 28 14,-3 13-14,3-41 21,0 0-21,-6 44 22,6 4-22,0-48 27,0 0-27,6 45 28,-1-9-28,-5-36 30,0 0-30,9 33 30,3-12-30,-12-21 37,0 0-37,9 16 38,2-8-38,-11-8 36,0 0-36,12 4 37,-3-10-37,-9 6 34,0 0-34,14-15 35,5-6-35,2-3-1362</inkml:trace>
  <inkml:trace contextRef="#ctx0" brushRef="#br0" timeOffset="325576.5869">6388 2328 1110,'0'0'0,"0"0"0,-8 0 0,8 0 24,0 0-24,-7 8 24,10 1-24,-3-9 31,0 0-31,12 15 31,3 5-31,-15-20 2,0 0-2,22 24 3,10 12-3,-5-3-859</inkml:trace>
  <inkml:trace contextRef="#ctx0" brushRef="#br0" timeOffset="326472.4511">6526 2397 785,'0'0'0,"0"0"0,0 0 0,0 0 49,0 0-49,-5 0 50,5 0-50,0 0 112,0 0-112,0 0 112,0 0-112,0 0 78,0 0-78,0 0 79,9 3-79,-9-3 60,0 0-60,8 4 60,7-3-60,-15-1 45,0 0-45,17 4 46,1-1-46,-18-3 36,0 0-36,19 4 36,-1-8-36,-18 4 25,0 0-25,14-3 26,-5-6-26,-9 9 19,0 0-19,3-8 20,-3 8-20,0 0 13,0 0-13,-5-4 14,-16-4-14,21 8 11,0 0-11,-32-11 12,-14 9-12,46 2 11,0 0-11,-44 2 12,11 9-12,33-11 11,0 0-11,-30 20 11,12 8-11,18-28 7,0 0-7,-5 33 8,8 3-8,-3-36 3,0 0-3,11 40 3,10-4-3,-21-36 1,0 0-1,32 33 1,8-9-1,-40-24 0,0 0 0,46 18 1,0-6-1,-46-12 2,0 0-2,48 7 2,-9-7-2,-39 0 5,0 0-5,33-7 5,-10-2-5,-23 9 16,0 0-16,18-8 17,-11-5-17,-7 13 21,0 0-21,3-15 22,-3-2-22,0 17 15,0 0-15,0-16 15,-5 4-15,5 12 11,0 0-11,-4-7 12,4 7-12,0 0 4,0 0-4,0-5 4,0 5-4,0 0 0,0 0 0,-5 8 1,5 11-1,0-19-1,0 0 1,5 21 0,4 3 0,-9-24-2,0 0 2,13 25-1,-3-5 1,-10-20-1,0 0 1,13 13-1,-5-1 1,-8-12 0,0 0 0,14 3 0,4-6 0,-18 3 0,0 0 0,23-9 1,-9 0-1,-14 9 3,0 0-3,13-10 4,-8 1-4,-5 9 7,0 0-7,3-12 8,-1-3-8,-2 15 12,0 0-12,0-14 13,-2-2-13,2 16 16,0 0-16,0-15 17,0 6-17,0 9 10,0 0-10,2-9 10,-2 9-10,0 0 5,0 0-5,5-7 6,-5 7-6,0 0 3,0 0-3,16 16 3,2 0-3,-18-16 1,0 0-1,23 20 2,5 5-2,-28-25 1,0 0-1,35 17 1,6-2-1,-41-15 1,0 0-1,41 7 1,4-1-1,-45-6 2,0 0-2,45-4 2,-5-10-2,-40 14 2,0 0-2,32-27 2,-9-17-2,-23 44 3,0 0-3,14-45 3,-5-12-3,-9 57 5,0 0-5,3-55 5,-3 18-5,0 37 5,0 0-5,-12-29 5,-6-4-5,18 33 5,0 0-5,-19-24 6,7 8-6,12 16 6,0 0-6,-20-8 6,-10-3-6,30 11 5,0 0-5,-32 0 5,1 12-5,31-12 8,0 0-8,-23 25 8,17 11-8,6-36 8,0 0-8,6 47 9,17 15-9,-23-62 10,0 0-10,28 68 10,-2-4-10,-26-64 10,0 0-10,23 57 10,-2-9-10,-21-48 8,0 0-8,18 45 9,-4-9-9,-14-36 7,0 0-7,0 0-1584</inkml:trace>
  <inkml:trace contextRef="#ctx0" brushRef="#br0" timeOffset="326863.3676">7138 2655 1479,'0'0'0,"0"0"0,34-12 0,-34 12 26,0 0-26,26-9 27,1-3-27,-27 12 31,0 0-31,32-16 32,3 1-32,-35 15 10,0 0-10,37-18 10,4-4-10,-41 22 1,0 0-1,40-21 2,-3 0-2,-37 21 0,0 0 0,30-12 0,-16 0 0,-14 12 0,0 0 0,4-7 0,-4 7 0,0 0 0,0 0 0,-9-5 0,-9 5 0,18 0 0,0 0 0,-23 0 0,-8 9 0,31-9-2,0 0 2,-27 15-1,13 3 1,14-18 0,0 0 0,-9 24 0,15 3 0,-6-27 0,0 0 0,8 28 1,3 2-1,-11-30 3,0 0-3,21 27 4,6-6-4,-27-21 12,0 0-12,28 22 13,4-1-13,-32-21 27,0 0-27,31 21 28,1 3-28,-32-24 37,0 0-37,30 24 38,-12-8-38,-18-16 37,0 0-37,7 16 38,-9-3-38,2-13 36,0 0-36,-18 13 37,-13-3-37,31-10 28,0 0-28,-41 9 29,-5-1-29,46-8 17,0 0-17,-44 12 18,12 0-18,32-12 4,0 0-4,0 0-1457</inkml:trace>
  <inkml:trace contextRef="#ctx0" brushRef="#br0" timeOffset="369922.7813">15371 8279 1267,'0'0'0,"0"0"0,0 0 0,0 0 37,0 0-37,0 0 37,23 17-37,-23-17 17,0 0-17,16 23 17,9 17-17,-1-1-972</inkml:trace>
  <inkml:trace contextRef="#ctx0" brushRef="#br0" timeOffset="384213.4875">17439 5439 1390,'0'0'0,"0"0"0,0 0 0,0 0-983</inkml:trace>
  <inkml:trace contextRef="#ctx0" brushRef="#br0" timeOffset="412979.2313">19102 4569 169,'0'0'0</inkml:trace>
  <inkml:trace contextRef="#ctx0" brushRef="#br0" timeOffset="428892.9174">5259 4290 303,'0'0'0,"0"0"0,0 0 0,0 0 36,0 0-36,0 0 36,-7 17-36,7-17 93,0 0-93,-11 9 93,-3 10-93,14-19 106,0 0-106,-17 16 106,8-3-106,9-13 101,0 0-101,-9 16 102,4 0-102,5-16 62,0 0-62,-4 20 63,4-1-63,0-19 48,0 0-48,-3 25 49,3-1-49,0-24 40,0 0-40,3 33 41,-3 3-41,0-36 36,0 0-36,4 40 36,-4 8-36,0-48 34,0 0-34,0 49 34,1-4-34,-1-45 36,0 0-36,4 33 36,-1-9-36,-3-24 34,0 0-34,2 15 35,2-9-35,-4-6 36,0 0-36,0 0 37,5-6-37,-5 6 32,0 0-32,18-12 32,13-8-32,-31 20 26,0 0-26,0 0-1233</inkml:trace>
  <inkml:trace contextRef="#ctx0" brushRef="#br0" timeOffset="430962.9587">4899 4453 819,'0'0'0,"0"0"0,0 0 0,0 0 48,0 0-48,21-5 49,7 5-49,-28 0 107,0 0-107,27-4 107,-13 1-107,-14 3 101,0 0-101,9 0 101,-9 0-101,0 0 66,0 0-66,0 0 67,-9-6-67,9 6 45,0 0-45,9 0 46,8 9-46,-17-9 36,0 0-36,20 12 37,3 4-37,-23-16 28,0 0-28,16 12 28,-11-3-28,-5-9 20,0 0-20,5 12 21,13 5-21,-18-17 16,0 0-16,26 19 17,3-10-17,-29-9 16,0 0-16,35 8 16,7 3-16,-42-11 13,0 0-13,34 12 14,-15-7-14,-19-5 10,0 0-10,13 0 10,1 3-10,-14-3 9,0 0-9,17 0 10,-6 4-10,-11-4 10,0 0-10,9 0 11,-9 0-11,0 0 11,0 0-11,5-4 12,16-8-12,-21 12 13,0 0-13,28-15 13,2-3-13,-30 18 18,0 0-18,25-24 18,-7 0-18,-18 24 18,0 0-18,12-24 18,-3 5-18,-9 19 18,0 0-18,0 0-1453</inkml:trace>
  <inkml:trace contextRef="#ctx0" brushRef="#br0" timeOffset="431726.9159">8188 5661 852,'0'0'0,"0"0"0,-42 7 0,42-7 21,0 0-21,-35 8 22,8-3-22,27-5 40,0 0-40,-19 7 41,5 0-41,14-7 79,0 0-79,-13 9 79,8-4-79,5-5 111,0 0-111,5 9 112,18 5-112,-23-14 49,0 0-49,30 13 49,2 6-49,-32-19 48,0 0-48,37 14 48,14-2-48,-51-12 37,0 0-37,62 14 38,7 7-38,-69-21 33,0 0-33,71 24 34,-8 1-34,-63-25 22,0 0-22,50 24 23,-19 3-23,-31-27 15,0 0-15,6 39 16,-35 6-16,29-45 14,0 0-14,-58 55 15,-32 9-15,90-64 16,0 0-16,-95 62 16,14-3-16,81-59 12,0 0-12,-78 57 13,2 9-13,-2 1-1332</inkml:trace>
  <inkml:trace contextRef="#ctx0" brushRef="#br0" timeOffset="435768.6341">3950 4617 807,'0'0'0,"19"-7"0,20-1 0,1-1-546</inkml:trace>
  <inkml:trace contextRef="#ctx0" brushRef="#br0" timeOffset="435838.4513">3958 4541 964,'0'0'0,"-3"-9"0,-2-6 0,-1-6-663</inkml:trace>
  <inkml:trace contextRef="#ctx0" brushRef="#br0" timeOffset="436068.6962">3900 4453 852,'0'0'0,"0"0"0,0 0 0,0 0 44,0 0-44,0 0 44,0 0-44,0 0 90,0 0-90,0 0 90,-5-5-90,5 5 64,0 0-64,-9 5 64,2 2-64,7-7 39,0 0-39,3 17 39,19 7-39,-22-24 28,0 0-28,23 28 29,-6 5-29,-17-33 28,0 0-28,16 33 28,5 6-28,-21-39 40,0 0-40,32 40 40,9 0-40,-41-40 44,0 0-44,40 33 44,-8-12-44,-32-21 50,0 0-50,26 17 51,-8-7-51,-18-10 43,0 0-43,20 0 44,6-12-44,-26 12 33,0 0-33,37-15 33,16-6-33,-53 21 31,0 0-31,49-28 32,-20-1-32,-29 29 34,0 0-34,26-31 34,6 10-34,-32 21 33,0 0-33,23-19 33,-11 5-33,-12 14 22,0 0-22,5-10 23,1 1-23,-6 9 16,0 0-16,0 0-1530</inkml:trace>
  <inkml:trace contextRef="#ctx0" brushRef="#br0" timeOffset="437302.4343">5128 4429 438,'0'0'0,"0"0"0,-46 6 0,46-6 44,0 0-44,-35 2 44,18-4-44,17 2 140,0 0-140,-6-3 140,6 3-140,0 0 120,0 0-120,0 0 120,-9-3-120,9 3 101,0 0-101,0 0 102,-3-6-102,3 6 59,0 0-59,0 0 59,0 0-59,0 0 40,0 0-40,3 9 40,6 3-40,-9-12 27,0 0-27,11 16 27,1 1-27,-12-17 22,0 0-22,9 19 22,9 2-22,-18-21 17,0 0-17,16 21 17,-1-2-17,-15-19 25,0 0-25,20 20 26,1 5-26,-21-25 30,0 0-30,25 29 31,5 6-31,-30-35 26,0 0-26,28 36 27,-7 0-27,-21-36 37,0 0-37,14 30 38,-8-3-38,-6-27 30,0 0-30,5 21 30,7-5-30,-12-16 90,0 0-90,0 0-1417</inkml:trace>
  <inkml:trace contextRef="#ctx0" brushRef="#br0" timeOffset="437569.0734">5478 4437 1054,'0'0'0,"0"0"0,0 0 0,0 0 3,0 0-3,0 0 4,17 12-4,-17-12 20,0 0-20,0 0 20,-10 16-20,10-16 80,0 0-80,-9 12 81,2 4-81,7-16 32,0 0-32,-9 20 32,-7 5-32,16-25 23,0 0-23,-21 24 23,-7 3-23,28-27 27,0 0-27,-27 30 28,1 10-28,26-40 55,0 0-55,-23 39 56,4 6-56,19-45 69,0 0-69,0 0-1146</inkml:trace>
  <inkml:trace contextRef="#ctx0" brushRef="#br0" timeOffset="480509.7407">13384 10818 1491,'0'0'0,"0"0"0,-9-40 0,0 4-1059</inkml:trace>
  <inkml:trace contextRef="#ctx0" brushRef="#br0" timeOffset="480576.5918">13329 10710 1143,'0'0'0,"0"0"0,0 0 0,0 0 1,0 0-1,0 0 1,-5 7-1,5-7 0,0 0 0,0 21 1,5 15-1,0 1-800</inkml:trace>
  <inkml:trace contextRef="#ctx0" brushRef="#br0" timeOffset="480584.5398">13364 10899 796,'0'0'0</inkml:trace>
  <inkml:trace contextRef="#ctx0" brushRef="#br0" timeOffset="481287.1476">14160 10904 1300,'0'0'0,"0"-12"0,0-17 0,0-4-915</inkml:trace>
  <inkml:trace contextRef="#ctx0" brushRef="#br0" timeOffset="529101.9813">7040 5434 673,'0'0'0,"0"0"0,-30 3 0,30-3 5,0 0-5,-25 4 6,2 1-6,23-5 57,0 0-57,-18 0 57,2 0-57,16 0 75,0 0-75,-7 0 75,7 0-75,0 0 68,0 0-68,0 0 68,-8 0-68,8 0 42,0 0-42,0 0 42,0 0-42,0 0 31,0 0-31,-4-9 31,-1 1-31,5 8 30,0 0-30,-4-7 30,4 0-30,0 7 29,0 0-29,0-9 30,4 1-30,-4 8 30,0 0-30,5-9 31,-5 9-31,0 0 34,0 0-34,9-7 34,-9 7-34,0 0 31,0 0-31,0 0 31,0 0-31,0 0 17,0 0-17,0 0 17,-9 16-17,9-16 8,0 0-8,-9 24 9,-5 12-9,14-36 7,0 0-7,-14 40 7,-4 17-7,18-57 8,0 0-8,-14 61 8,2-1-8,12-60 9,0 0-9,-13 54 10,6-7-10,7-47 13,0 0-13,-3 36 13,-1-7-13,4-29 14,0 0-14,4 25 14,-1-5-14,-3-20 15,0 0-15,6 16 16,3-7-16,-9-9 15,0 0-15,10 3 16,11-3-16,-21 0 13,0 0-13,27-2 14,5-1-14,-32 3 12,0 0-12,33-7 13,6 5-13,-39 2 18,0 0-18,0 0-1310</inkml:trace>
  <inkml:trace contextRef="#ctx0" brushRef="#br0" timeOffset="529794.1204">7364 5306 651,'0'0'0,"0"0"0,0 0 0,0 0 70,0 0-70,-12-21 71,12 21-71,0 0 121,0 0-121,-9-9 122,9 9-122,0 0 84,0 0-84,4-8 84,10-1-84,-14 9 42,0 0-42,26-7 43,15 2-43,-41 5 30,0 0-30,49-3 31,8-1-31,-57 4 26,0 0-26,53-3 26,-4 1-26,-49 2 19,0 0-19,44 0 20,-1 0-20,-43 0 22,0 0-22,35-2 23,-12 0-23,-23 2 18,0 0-18,17 0 19,-8-3-19,-9 3 15,0 0-15,9 0 16,-9 0-16,0 0 15,0 0-15,0 0 16,0 0-16,0 0 13,0 0-13,0 0 14,0 0-14,0 0 12,0 0-12,-9 0 12,6 0-12,3 0 10,0 0-10,-6 7 11,6 7-11,0-14 8,0 0-8,0 24 9,0 7-9,0-31 7,0 0-7,0 37 7,0-1-7,0-36 5,0 0-5,0 38 6,0 2-6,0-40 3,0 0-3,6 43 4,-3 2-4,-3-45 5,0 0-5,0 45 6,6 0-6,-6-45 7,0 0-7,3 40 8,-1-6-8,-2-34 13,0 0-13,-5 33 13,-10-7-13,15-26 21,0 0-21,-23 24 21,-3-5-21,26-19 23,0 0-23,-32 18 24,-8 1-24,40-19 19,0 0-19,-46 12 20,-2-3-20,48-9 11,0 0-11,0 0-1362</inkml:trace>
  <inkml:trace contextRef="#ctx0" brushRef="#br0" timeOffset="536293.4462">7075 5434 651,'0'0'0,"0"0"0,0 0 0,0 0 38,0 0-38,5-19 38,-5 19-38,0 0 56,0 0-56,0-9 57,0 9-57,0 0 49,0 0-49,0 0 49,-5-5-49,5 5 49,0 0-49,0 0 49,-9-3-49,9 3 40,0 0-40,-12 3 40,-17 11-40,29-14 30,0 0-30,-22 22 31,0 3-31,22-25 25,0 0-25,-17 33 26,6 3-26,11-36 24,0 0-24,-9 41 24,0 6-24,9-47 23,0 0-23,-8 45 24,-1-3-24,9-42 17,0 0-17,-9 34 17,0-16-17,9-18 14,0 0-14,-5 15 14,0-8-14,5-7 16,0 0-16,0 0 16,0 0-16,0 0 16,0 0-16,-4-12 16,13-19-16,-9 31 16,0 0-16,10-42 16,8-4-16,-18 46 16,0 0-16,18-45 16,-1 1-16,-17 44 16,0 0-16,18-33 16,-9 13-16,-9 20 14,0 0-14,5-16 14,0 7-14,-5 9 13,0 0-13,8-8 13,-8 8-13,0 0 11,0 0-11,0 0 11,0 0-11,0 0 10,0 0-10,-4 12 11,0 0-11,4-12 8,0 0-8,4 26 8,5 9-8,-9-35 5,0 0-5,9 36 6,1 4-6,-10-40 3,0 0-3,16 41 4,4-8-4,-20-33 2,0 0-2,17 28 2,-3-7-2,-14-21 2,0 0-2,13 19 3,-5-6-3,-8-13 3,0 0-3,11 7 4,1-10-4,-12 3 3,0 0-3,11-12 3,7-12-3,-18 24 6,0 0-6,17-33 6,-8-12-6,-9 45 13,0 0-13,9-52 13,-7-2-13,-2 54 17,0 0-17,3-43 17,-6 15-17,3 28 16,0 0-16,0-12 16,0 7-16,0 5 14,0 0-14,-11 2 15,-15 11-15,-3 5-1314</inkml:trace>
  <inkml:trace contextRef="#ctx0" brushRef="#br0" timeOffset="536805.0613">7267 5462 1076,'0'0'0,"0"0"0,0 0 0,0 0 18,0 0-18,27-25 18,-15 13-18,-12 12 38,0 0-38,5-7 39,-5 7-39,0 0 32,0 0-32,0 0 33,9-5-33,-9 5 17,0 0-17,0 0 18,0 0-18,0 0 16,0 0-16,0 0 17,4 12-17,-4-12 14,0 0-14,-4 16 14,-5 6-14,9-22 16,0 0-16,-8 32 16,6 0-16,2-32 18,0 0-18,-4 40 19,4 2-19,0-42 20,0 0-20,0 38 20,4-5-20,-4-33 19,0 0-19,10 29 20,3-6-20,-13-23 19,0 0-19,17 17 19,-1-5-19,-16-12 20,0 0-20,16 3 20,-2-3-20,-14 0 23,0 0-23,9-8 24,0-4-24,-9 12 24,0 0-24,10-23 24,5-13-24,-15 36 24,0 0-24,12-42 25,-3-4-25,-9 46 27,0 0-27,9-42 27,5 6-27,-14 36 26,0 0-26,9-24 26,-6 8-26,-3 16 25,0 0-25,2-9 26,-2 1-26,0 8 18,0 0-18,0 0 18,-11 8-18,11-8 13,0 0-13,-12 25 13,3 7-13,0 5-1395</inkml:trace>
  <inkml:trace contextRef="#ctx0" brushRef="#br0" timeOffset="537240.5904">7491 5413 1054,'0'0'0,"0"0"0,0 0 0,0 0 26,0 0-26,0 0 26,0 0-26,0 0 19,0 0-19,0 0 20,0 0-20,0 0 7,0 0-7,14 17 7,-14 3-7,0-20 1,0 0-1,0 20 1,-3 5-1,3-25 2,0 0-2,-2 31 2,-3 7-2,5-38 5,0 0-5,0 43 5,5 2-5,-5-45 13,0 0-13,5 40 13,-1-7-13,-4-33 20,0 0-20,0 24 20,0-7-20,0-17 23,0 0-23,2 11 23,-2-11-23,0 0 24,0 0-24,7 8 25,-7-8-25,0 0 27,0 0-27,0 0 27,0 0-27,0 0 28,0 0-28,5 4 29,-5-4-29,0 0 27,0 0-27,14-7 28,-5 3-28,-9 4 24,0 0-24,14-5 24,7-4-24,-21 9 21,0 0-21,20-6 22,-3 4-22,-17 2 31,0 0-31,15-4 32,-3 1-32,-12 3 15,0 0-15,10-5 16,-1 6-16,-9-1 10,0 0-10,0 0 10,9-1-10,0-1-1221</inkml:trace>
  <inkml:trace contextRef="#ctx0" brushRef="#br0" timeOffset="537569.9383">7633 5418 942,'0'0'0,"0"0"0,0 0 0,0 0 2,0 0-2,7-5 2,-7 5-2,0 0 6,0 0-6,7 0 6,-4 9-6,-3-9 4,0 0-4,4 7 5,-8 7-5,4-14 6,0 0-6,-5 19 6,-4 1-6,9-20 12,0 0-12,-9 28 12,4 8-12,5-36 20,0 0-20,-4 39 21,1-3-21,3-36 26,0 0-26,-2 31 26,4-7-26,-2-24 32,0 0-32,7 19 33,-2-1-33,-5-18 36,0 0-36,13 12 36,6-12-36,-19 0 32,0 0-32,21-4 32,7-1-32,-28 5 29,0 0-29,32-10 29,3 1-29,-35 9 24,0 0-24,38-5 25,-7 1-25,-31 4 29,0 0-29,0 0-1015</inkml:trace>
  <inkml:trace contextRef="#ctx0" brushRef="#br0" timeOffset="548594.3694">14012 5038 718,'0'0'0,"0"0"0,0 0 0,0 0 10,0 0-10,0 0 11,20 24-11,-20-24 4,0 0-4,10 14 5,8 8-5,-4 2-501</inkml:trace>
  <inkml:trace contextRef="#ctx0" brushRef="#br0" timeOffset="685675.3169">1195 7083 622,'0'0'0,"0"0"63,0 0-63,0 0 63,0 0-63,0 0 76,0 0-76,0 0 77,0 0-77,0 0 72,0 0-72,0 0 73,0 0-73,0 0 60,0 0-60,-14-17 61,14 17-61,0 0 37,0 0-37,0 0 38,0 0-38,0 0 29,0 0-29,5-7 29,-5 7-29,0 0 26,0 0-26,7-2 26,-7 2-26,0 0 27,0 0-27,14-7 27,-5 7-27,-9 0 21,0 0-21,11 0 22,-3-1-22,-8 1 24,0 0-24,9 0 24,0 5-24,-9-5 17,0 0-17,12 3 17,-1-1-17,-11-2 16,0 0-16,18 2 17,5-1-17,-23-1 12,0 0-12,22 4 13,8-4-13,-30 0 12,0 0-12,32-4 13,2 1-13,-34 3 13,0 0-13,39-5 13,6-2-13,-45 7 12,0 0-12,50-5 12,1-2-12,-51 7 11,0 0-11,53-2 11,2 2-11,-55 0 7,0 0-7,54 0 8,5 0-8,-59 0 4,0 0-4,61-3 5,3-3-5,-64 6 2,0 0-2,63 0 3,13 2-3,-76-2 2,0 0-2,69 4 2,-14 1-2,-55-5 0,0 0 0,40 7 1,-11-7-1,-29 0 0,0 0 0,24 0 0,-9-4 0,-15 4 0,0 0 0,8-2 0,-8 2 0,0 0 1,0 0-1,0 0 1,2-6-1,-2 6 2,0 0-2,0 0 3,-5-9-3,5 9 3,0 0-3,0 0 4,-9-12-4,9 12 7,0 0-7,0 0 7,-5-4-7,5 4 8,0 0-8,0 0 8,-9 0-8,9 0 7,0 0-7,0 0 7,0 0-7,0 0 4,0 0-4,0 0 5,0 0-5,0 0 3,0 0-3,9 7 3,-9-7-3,0 0 1,0 0-1,5 9 2,-5-9-2,0 0 0,0 0 0,0 0 0,0 5 0,0-5-1,0 0 1,0 0 0,0 0 0,0 0-1287</inkml:trace>
  <inkml:trace contextRef="#ctx0" brushRef="#br0" timeOffset="738925.5162">31497 9264 2689,'97'-9'1,"-1"-7"-1,-96 16 2,0 0-2,93-17 2,-10-7-2,-83 24 3,0 0-3,64-23 3,-22 6-3,-42 17 4,0 0-4,30-21 4,-9-6-4,-21 27 6,0 0-6,9-28 6,-13 7-6,4 21 6,0 0-6,-19-21 7,-18 6-7,37 15 7,0 0-7,-46-17 7,-7 4-7,53 13 3,0 0-3,-53-15 3,6-8-3,-1 1-2005</inkml:trace>
  <inkml:trace contextRef="#ctx0" brushRef="#br0" timeOffset="743683.2102">12934 5887 505,'0'0'0,"0"0"0,0 0 0,0 0 9,0 0-9,0 0 9,0 0-9,0 0 40,0 0-40,0 0 41,0 0-41,0 0 51,0 0-51,0 0 51,0 0-51,0 0 42,0 0-42,0 0 43,0 0-43,0 0 32,0 0-32,0 0 32,0 0-32,0 0 31,0 0-31,0 0 31,0 0-31,0 0 33,0 0-33,0 0 34,0 0-34,0 0 33,0 0-33,-18-5 33,18 5-33,0 0 30,0 0-30,0 0 30,0 0-30,0 0 28,0 0-28,-7 0 29,7 0-29,0 0 24,0 0-24,0 0 24,0 0-24,0 0 18,0 0-18,0 0 19,0 0-19,0 0 15,0 0-15,0 0 16,0 0-16,0 0 11,0 0-11,0 0 12,13 0-12,-13 0 10,0 0-10,8 0 10,6 0-10,-14 0 11,0 0-11,22 0 11,1 0-11,-23 0 3,0 0-3,24 4 3,6-4-3,-30 0 2,0 0-2,27-4 2,-3 4-2,-24 0 3,0 0-3,23 0 3,7-5-3,-30 5 3,0 0-3,32-3 4,9-6-4,-41 9 4,0 0-4,46-7 4,8 0-4,-54 7 5,0 0-5,55-5 5,-2-2-5,-53 7 5,0 0-5,49-5 6,-4-2-6,-45 7 5,0 0-5,42-5 5,-2 1-5,-40 4 12,0 0-12,41-3 13,8 1-13,-49 2 20,0 0-20,50-4 21,3 1-21,-53 3 23,0 0-23,51 0 24,-2 0-24,-49 0 25,0 0-25,45-3 25,4-3-25,-49 6 22,0 0-22,53-5 23,3 2-23,-56 3 18,0 0-18,59 0 18,-5-4-18,-54 4 15,0 0-15,55-5 16,0 2-16,-55 3 11,0 0-11,49-4 11,-12 4-11,-37 0 8,0 0-8,30-3 9,-7-1-9,-23 4 5,0 0-5,18-2 6,-2 2-6,-16 0 3,0 0-3,16 0 3,-6 0-3,-10 0 2,0 0-2,12 0 3,-3 2-3,-9-2 2,0 0-2,0 0-1251</inkml:trace>
  <inkml:trace contextRef="#ctx0" brushRef="#br0" timeOffset="745799.8844">10970 3241 471,'0'0'0,"0"0"0,0 0 0,0 0 18,0 0-18,0 0 19,17 0-19,-17 0 49,0 0-49,7 0 49,-7 0-49,0 0 84,0 0-84,0 0 84,9 9-84,-9-9 94,0 0-94,4 10 95,-1-1-95,-3-9 56,0 0-56,0 12 57,6-5-57,-6-7 57,0 0-57,3 9 58,-3-9-58,0 0 56,0 0-56,11 12 57,-4 0-57,-7-12 51,0 0-51,9 16 51,1 1-51,-10-17 50,0 0-50,9 15 50,0 6-50,-9-21 49,0 0-49,9 21 49,-4 7-49,-5-28 38,0 0-38,3 31 39,3 2-39,-6-33 36,0 0-36,3 33 36,4-4-36,-7-29 28,0 0-28,9 31 29,4 2-29,-13-33 23,0 0-23,12 40 24,-7 0-24,-5-40 20,0 0-20,5 48 21,1 6-21,-6-54 31,0 0-31,7 57 31,2-2-31,-9-55 35,0 0-35,8 45 35,1-5-35,-9-40 35,0 0-35,11 36 35,-8-3-35,-3-33 26,0 0-26,6 31 27,-1 6-27,-5-37 22,0 0-22,5 36 23,-3 6-23,-2-42 18,0 0-18,2 43 18,3-7-18,-5-36 11,0 0-11,9 37 11,3-1-11,-12-36 8,0 0-8,9 29 8,-9-4-8,0-25 7,0 0-7,-3 19 8,1-2-8,2-17 10,0 0-10,-4 12 10,4-3-10,0-9 10,0 0-10,0 7 10,9-2-10,-9-5 10,0 0-10,0 0 10,4 10-10,-4-10 9,0 0-9,0 0 10,0 0-10,0 0 11,0 0-11,-7 0 11,7 0-11,0 0 8,0 0-8,0 0 9,0 0-9,0 0 10,0 0-10,0 0-1752</inkml:trace>
  <inkml:trace contextRef="#ctx0" brushRef="#br0" timeOffset="750138.9559">10934 3163 494,'0'0'0,"0"0"0,0 0 0,0 0 15,0 0-15,0 0 16,0 0-16,0 0 42,0 0-42,0 0 42,0 0-42,0 0 54,0 0-54,0 0 54,0 0-54,0 0 74,0 0-74,-12 21 74,12-21-74,0 0 36,0 0-36,12 12 37,-12-12-37,0 0 37,0 0-37,0 0 38,9 6-38,-9-6 38,0 0-38,0 0 38,13 6-38,-13-6 44,0 0-44,8 4 44,8-4-44,-16 0 43,0 0-43,18 0 44,8 0-44,-26 0 36,0 0-36,27-4 36,5-2-36,-32 6 26,0 0-26,24-9 26,-8 0-26,-16 9 20,0 0-20,14-8 20,-3-1-20,-11 9 15,0 0-15,12-4 16,-3-2-16,-9 6 15,0 0-15,9-9 15,-6 0-15,-3 9 19,0 0-19,2-15 19,2-6-19,-4 21 25,0 0-25,5-24 26,4-4-26,-9 28 31,0 0-31,3-24 32,-3 6-32,0 18 25,0 0-25,-3-22 25,-2-7-25,5 29 22,0 0-22,-9-28 22,0 11-22,9 17 17,0 0-17,-5-13 18,-11-9-18,16 22 18,0 0-18,-16-17 19,4 1-19,12 16 10,0 0-10,-15-9 11,1 2-11,14 7 12,0 0-12,-17-5 13,-5-2-13,22 7 14,0 0-14,-19-5 15,1 5-15,18 0 15,0 0-15,-14-3 16,-3 3-16,17 0 9,0 0-9,-18 0 9,-5 0-9,23 0 10,0 0-10,-19 3 10,3 1-10,16-4 5,0 0-5,-14 5 5,-8 7-5,22-12 2,0 0-2,-19 12 2,1 7-2,18-19 0,0 0 0,-14 24 1,-3 9-1,17-33 0,0 0 0,-14 37 0,-1-1 0,15-36-1,0 0 1,-12 36-1,1-3 1,11-33-2,0 0 2,-3 28-1,3-1 1,0-27-1,0 0 1,3 25 0,3-5 0,-6-20 0,0 0 0,10 18 0,6 1 0,-16-19 0,0 0 0,14 14 1,4-1-1,-18-13 1,0 0-1,19 13 2,3-5-2,-22-8 4,0 0-4,23 5 5,-1-1-5,-22-4 7,0 0-7,20 0 7,1-5-7,-21 5 8,0 0-8,19-4 8,6 1-8,-25 3 10,0 0-10,28-9 10,1 2-10,-29 7 10,0 0-10,26-8 10,-5-1-10,-21 9 13,0 0-13,18-12 13,5-4-13,-23 16 14,0 0-14,23-15 14,-9-3-14,-14 18 13,0 0-13,12-24 13,2-12-13,-14 36 15,0 0-15,9-40 16,-7 0-16,-2 40 20,0 0-20,-2-38 20,2 2-20,0 36 19,0 0-19,-3-28 20,-6 7-20,9 21 17,0 0-17,-11-15 17,-6-6-17,17 21 14,0 0-14,-27-23 15,-13 6-15,40 17 6,0 0-6,-46-8 7,5 8-7,41 0 2,0 0-2,-35 5 3,-6-2-3,41-3 0,0 0 0,-40 12 1,4 4-1,36-16 2,0 0-2,-28 21 3,5 11-3,23-32 1,0 0-1,-21 37 1,2 8-1,19-45 0,0 0 0,-15 47 1,8-2-1,7-45 0,0 0 0,7 36 0,11-3 0,-18-33 0,0 0 0,28 27 0,-1-2 0,-27-25 0,0 0 0,32 12 0,8-4 0,-40-8-1,0 0 1,41 0 0,5-8 0,-46 8-2,0 0 2,44-16-1,2-1 1,-46 17-1,0 0 1,31-24 0,-8-4 0,-23 28-1,0 0 1,11-40 0,-4-13 0,-7 53-1,0 0 1,0-52 0,-4 7 0,4 45 0,0 0 0,-10-32 0,-6 5 0,16 27 0,0 0 0,-23-21 0,-9 4 0,32 17 0,0 0 0,-37-7 0,-3 10 0,40-3 0,0 0 0,-36 12 0,8 9 0,28-21 0,0 0 0,-23 31 0,6 11 0,17-42 0,0 0 0,-9 48 0,0-3 0,9-45-1,0 0 1,-4 40-1,17-4 1,-13-36-2,0 0 2,17 32-2,10-12 2,-27-20-2,0 0 2,32 16-2,5-6 2,-37-10-3,0 0 3,40 7-3,4-3 3,-44-4-2,0 0 2,37-4-2,-10-4 2,-27 8-1,0 0 1,14-9-1,-5-3 1,-9 12 0,0 0 0,5-23 0,-10-10 0,5 33 1,0 0-1,-7-36 2,-4 7-2,11 29 6,0 0-6,-17-28 7,-10 4-7,27 24 10,0 0-10,-28-19 11,-4 10-11,32 9 11,0 0-11,-30 4 11,2 8-11,28-12 9,0 0-9,-23 20 10,5 8-10,18-28 3,0 0-3,-10 30 3,1-3-3,9-27 0,0 0 0,-4 24 1,13 1-1,-9-25 0,0 0 0,11 24 0,5-9 0,-16-15-1,0 0 1,15 14 0,-2-3 0,-13-11-3,0 0 3,21 8-2,18-4 2,-39-4-3,0 0 3,44 0-3,-9-7 3,-35 7-3,0 0 3,28-9-3,-10-3 3,-18 12-3,0 0 3,9-12-2,-6-9 2,-3 21-1,0 0 1,-3-21 0,-2-3 0,5 24 0,0 0 0,-14-27 0,-11-1 0,25 28 0,0 0 0,-32-24 1,-5 6-1,37 18 3,0 0-3,-37-3 4,-4 6-4,41-3 7,0 0-7,-30 12 8,11 6-8,19-18 8,0 0-8,-9 19 9,6 2-9,3-21 3,0 0-3,3 20 4,6-1-4,-9-19 0,0 0 0,9 18 1,5-6-1,-14-12 0,0 0 0,23 8 0,3-1 0,-26-7-6,0 0 6,34 4-6,6-4 6,-40 0-11,0 0 11,39-7-11,-7-2 11,-32 9-15,0 0 15,19-12-14,-4 0 14,-15 12-6,0 0 6,3-12-6,-8-12 6,5 24-3,0 0 3,-14-28-2,-4-1 2,18 29-1,0 0 1,-23-28 0,-9 4 0,32 24 0,0 0 0,-35-16 0,-2 7 0,37 9 1,0 0-1,-35 0 1,8 13-1,27-13 2,0 0-2,-19 20 2,1 5-2,18-25 0,0 0 0,-14 27 1,5 1-1,9-28 0,0 0 0,-3 26 0,-1-2 0,4-24 0,0 0 0,0 23 0,0-6 0,0-17-1,0 0 1,7 19 0,7-9 0,-14-10-1,0 0 1,23 7 0,9-7 0,-32 0 0,0 0 0,35-7 0,2-3 0,-37 10-1,0 0 1,36-19-1,-12 2 1,-24 17-1,0 0 1,22-25-1,-10-2 1,-12 27 0,0 0 0,7-28 0,-9 0 0,2 28 1,0 0-1,-9-26 1,-10 4-1,19 22 5,0 0-5,-25-17 6,-3 4-6,28 13 7,0 0-7,-37-3 8,-7 6-8,44-3 12,0 0-12,-41 13 12,13 7-12,28-20 4,0 0-4,-18 25 4,2 2-4,16-27 0,0 0 0,-10 28 0,-2-4 0,12-24-4,0 0 4,-2 21-3,2 0 3,0-21-11,0 0 11,9 19-10,-1-2 10,-8-17-15,0 0 15,16 7-14,14-2 14,-30-5-9,0 0 9,32-5-9,3-7 9,-35 12-5,0 0 5,41-16-4,1-5 4,-42 21-1,0 0 1,36-22 0,-19-4 0,-17 26 0,0 0 0,9-28 1,-4-5-1,-5 33 5,0 0-5,-5-27 5,-4 6-5,9 21 7,0 0-7,-23-19 7,-17-2-7,40 21 9,0 0-9,-44-15 10,3 18-10,41-3 8,0 0-8,-32 12 9,6 9-9,26-21 3,0 0-3,-23 21 4,3 6-4,20-27 0,0 0 0,-15 32 0,13-3 0,2-29 0,0 0 0,-6 28 0,-2-4 0,8-24-2,0 0 2,0 17-2,10-1 2,-10-16-3,0 0 3,23 7-3,7-7 3,-30 0-5,0 0 5,34 0-5,10-7 5,-44 7-4,0 0 4,44-9-4,-2-6 4,-42 15-5,0 0 5,37-18-4,-7-1 4,-30 19-4,0 0 4,18-21-4,-9 2 4,-9 19-8,0 0 8,-4-13-7,-1-6 7,5 19-12,0 0 12,-21-18-11,-16-1 11,37 19-9,0 0 9,-46-12-8,2 16 8,44-4-10,0 0 10,-37 8-10,5 8 10,32-16-12,0 0 12,-32 21-11,9 6 11,23-27-8,0 0 8,-17 24-7,8-3 7,9-21-6,0 0 6,-6 21-6,8 1 6,-2-22-6,0 0 6,6 21-6,1-3 6,-7-18-6,0 0 6,14 15-6,9-6 6,-23-9-7,0 0 7,26 3-6,8-8 6,-34 5-7,0 0 7,31-7-7,-1-2 7,-30 9-5,0 0 5,18-8-5,-4-4 5,-14 12-3,0 0 3,5-11-3,-5 6 3,0 5-3,0 0 3,-8-12-2,-12-7 2,20 19-2,0 0 2,-26-21-2,3 9 2,23 12-2,0 0 2,-28-9-1,-13 9 1,41 0-2,0 0 2,-35 0-1,21 4 1,14-4-4,0 0 4,-7 12-3,7 5 3,0-17-4,0 0 4,0 19-3,0 2 3,0-21-4,0 0 4,7 17-4,16-4 4,-23-13-4,0 0 4,26 10-4,-3-5 4,-23-5-5,0 0 5,28 4-4,9-8 4,-37 4-3,0 0 3,39-5-3,-5-7 3,-34 12-2,0 0 2,24-12-2,-15 1 2,-9 11-2,0 0 2,2-8-1,-6-8 1,4 16-1,0 0 1,-14-21-1,-14-8 1,28 29 0,0 0 0,-32-23 0,0 11 0,32 12 0,0 0 0,-26-1 0,0 2 0,26-1 2,0 0-2,-20 11 3,2 1-3,18-12 0,0 0 0,-8 14 1,16 1-1,-8-15 0,0 0 0,18 16 0,9-8 0,-27-8 0,0 0 0,28 7 0,0 2 0,-28-9-1,0 0 1,32 3 0,1 3 0,-33-6 0,0 0 0,29 3 0,-15 1 0,-14-4 0,0 0 0,12-4 0,-3 1 0,-9 3 0,0 0 0,0 0 0,-4-12 0,4 12 0,0 0 0,-23-13 0,-15-4 0,38 17 0,0 0 0,-39-12 1,7 5-1,32 7 1,0 0-1,-25-3 2,6 3-2,19 0 1,0 0-1,-12 7 2,10 5-2,2-12 1,0 0-1,9 12 2,5 0-2,-14-12 1,0 0-1,31 15 2,19 3-2,-50-18 0,0 0 0,0 0-1499</inkml:trace>
  <inkml:trace contextRef="#ctx0" brushRef="#br0" timeOffset="751144.993">11751 3482 1054,'0'0'0,"0"0"0,0 0 0,0 0 11,0 0-11,0 0 12,0 0-12,0 0 44,0 0-44,0 0 45,0 0-45,0 0 68,0 0-68,0 0 68,0 0-68,0 0 35,0 0-35,0 0 36,-12 21-36,12-21 23,0 0-23,-14 8 23,-4-3-23,18-5 24,0 0-24,-24 11 25,-12-2-25,36-9 26,0 0-26,-40 6 26,-10 3-26,50-9 39,0 0-39,-46 4 40,15 1-40,31-5 38,0 0-38,-27 5 38,4 2-38,23-7 46,0 0-46,-16 0 46,9 0-46,7 0 47,0 0-47,0 0 48,0 0-48,0 0 35,0 0-35,-7 0 35,7 0-35,0 0 28,0 0-28,0 0 28,13 0-28,-13 0 15,0 0-15,10 0 15,6 0-15,-16 0 7,0 0-7,14 0 7,-5 3-7,-9-3 5,0 0-5,0 0 5,5 6-5,-5-6 6,0 0-6,0 0 6,9 6-6,-9-6 8,0 0-8,0 9 9,0 7-9,0-16 12,0 0-12,-3 24 13,-8 9-13,11-33 8,0 0-8,-12 45 8,6 15-8,6-60 10,0 0-10,-5 64 11,5 6-11,0-70 26,0 0-26,0 60 27,7-4-27,-7-56 39,0 0-39,13 41 40,4-1-40,-17-40 52,0 0-52,21 33 53,-1-2-53,-20-31 63,0 0-63,19 24 64,8-7-64,-27-17 60,0 0-60,31 13 61,5-7-61,-36-6 41,0 0-41,35-3 42,-3-9-42,-32 12 19,0 0-19,32-16 19,3-1-19,-35 17 0,0 0 0,37-16 0,0 10 0,2 0-1995</inkml:trace>
  <inkml:trace contextRef="#ctx0" brushRef="#br0" timeOffset="751640.6056">12000 3581 1412,'0'0'0,"0"0"0,0 0 0,0 0-999</inkml:trace>
  <inkml:trace contextRef="#ctx0" brushRef="#br0" timeOffset="751895.4169">11949 3572 1580,'0'0'0,"0"0"0,-16 17 0,16-17 11,0 0-11,-19 19 12,-4 5-12,23-24 50,0 0-50,-21 33 50,7 4-50,14-37 72,0 0-72,-9 43 72,-4 11-72,13-54 44,0 0-44,-1 60 45,15-4-45,-14-56 33,0 0-33,26 45 33,11-9-33,-37-36 32,0 0-32,50 24 32,8-12-32,-58-12 26,0 0-26,58 5 27,-1-6-27,-57 1 22,0 0-22,47-11 23,-6-9-23,-41 20 32,0 0-32,32-37 33,-9-11-33,-23 48 36,0 0-36,17-57 36,-8-7-36,-9 64 35,0 0-35,5-58 36,-8 26-36,3 32 29,0 0-29,-11-28 29,-10 0-29,21 28 24,0 0-24,-19-21 25,6 9-25,13 12 15,0 0-15,-10-7 15,3 6-15,7 1 4,0 0-4,0 8 4,7 13-4,-7-21 0,0 0 0,0 0-1828</inkml:trace>
  <inkml:trace contextRef="#ctx0" brushRef="#br0" timeOffset="752393.0939">12528 3657 751,'0'0'0,"0"0"62,0 0-62,0 0 62,0 0-62,0 0 138,0 0-138,0 0 138,0 0-138,0 0 128,0 0-128,0 0 128,-9 27-128,9-27 103,0 0-103,0 26 103,-7 14-103,7-40 55,0 0-55,-2 40 56,2 0-56,0-40 49,0 0-49,6 38 49,2-4-49,-8-34 40,0 0-40,13 30 41,1-11-41,-14-19 36,0 0-36,14 14 36,-5-7-36,-9-7 37,0 0-37,10-4 37,15-8-37,-25 12 32,0 0-32,25-21 32,-9 1-32,-16 20 41,0 0-41,7-28 41,3-12-41,-10 40 44,0 0-44,14-41 44,-3 16-44,-11 25 39,0 0-39,12-19 40,-10 11-40,-2 8 31,0 0-31,0 0 31,18-9-31,-18 9 21,0 0-21,12 0 21,-1 5-21,-11-5 14,0 0-14,12 9 15,8 13-15,-20-22 10,0 0-10,24 25 10,-1-1-10,-23-24 5,0 0-5,23 26 5,4 5-5,-27-31 2,0 0-2,24 24 2,-10-15-2,-14-9 0,0 0 0,0 0-1837</inkml:trace>
  <inkml:trace contextRef="#ctx0" brushRef="#br0" timeOffset="752804.9924">13133 3947 1233,'0'0'0,"0"0"0,0 0 48,0 0-48,6 21 48,-10-9-48,4-12 100,0 0-100,-2 19 101,-1 6-101,3-25 74,0 0-74,-6 24 74,-6 9-74,12-33 46,0 0-46,-14 29 46,-4 2-46,18-31 24,0 0-24,-14 21 24,0-2-24,14-19 14,0 0-14,-3 14 14,11 5-14,1-4-1325</inkml:trace>
  <inkml:trace contextRef="#ctx0" brushRef="#br0" timeOffset="753098.3579">13440 3684 1401,'0'0'0,"0"0"0,0 0 0,0 0 20,0 0-20,0 0 21,0 0-21,0 0 62,0 0-62,-8 33 63,2 4-63,6-37 57,0 0-57,-7 45 58,2 3-58,5-48 37,0 0-37,-5 52 37,10-11-37,-5-41 33,0 0-33,5 37 33,4-3-33,-9-34 29,0 0-29,12 25 30,-3-1-30,-9-24 25,0 0-25,9 21 25,-2-1-25,-7-20 22,0 0-22,4 16 22,-4-11-22,-4 2-1422</inkml:trace>
  <inkml:trace contextRef="#ctx0" brushRef="#br0" timeOffset="753411.6466">13350 3587 1379,'0'0'0,"0"0"0,0 0 0,0 0 24,0 0-24,32-15 24,-5 10-24,-27 5 48,0 0-48,31 5 48,6 0-48,-37-5 39,0 0-39,32 10 40,-4 3-40,-28-13 14,0 0-14,25 13 15,-2 3-15,-23-16 12,0 0-12,18 19 12,-9 5-12,-9-24 10,0 0-10,0 26 10,-9-3-10,9-23 13,0 0-13,-13 20 13,-6 5-13,19-25 14,0 0-14,-18 20 14,1-7-14,17-13 16,0 0-16,-16 8 17,5-1-17,11-7 17,0 0-17,-9 4 17,9-4-17,0 0 15,0 0-15,-3 8 15,12 4-15,-9-12 10,0 0-10,0 0-1317</inkml:trace>
  <inkml:trace contextRef="#ctx0" brushRef="#br0" timeOffset="753938.633">13744 3648 1435,'0'0'0,"0"0"0,0 0 0,0 0 13,0 0-13,0 0 14,-20 17-14,20-17 39,0 0-39,-10 19 40,-1 2-40,11-21 35,0 0-35,-12 24 35,7 4-35,5-28 36,0 0-36,0 26 37,5-3-37,-5-23 39,0 0-39,12 20 40,2 1-40,-14-21 37,0 0-37,23 19 37,7-5-37,-30-14 36,0 0-36,32 10 37,0-8-37,-32-2 34,0 0-34,23-2 34,-4-5-34,-19 7 30,0 0-30,16-15 31,-7-6-31,-9 21 28,0 0-28,9-24 28,-4 3-28,-5 21 24,0 0-24,-3-19 24,-3 2-24,6 17 21,0 0-21,-9-12 21,9 5-21,0 7 17,0 0-17,0 0 17,-8-9-17,8 9 14,0 0-14,0 0 15,-6-9-15,6 9 10,0 0-10,-5 9 11,7 10-11,-2-19 7,0 0-7,9 26 7,8 5-7,-17-31 2,0 0-2,23 30 3,4-8-3,-27-22 1,0 0-1,26 17 1,4-5-1,-30-12 1,0 0-1,30 4 2,-9-8-2,-21 4 2,0 0-2,20-12 2,-1-8-2,-19 20 3,0 0-3,16-32 3,-7-6-3,-9 38 6,0 0-6,0-39 6,-9-1-6,9 40 10,0 0-10,-18-37 10,-5 5-10,23 32 10,0 0-10,-21-21 11,7 5-11,14 16 5,0 0-5,-14-7 5,-4 6-5,18 1 1,0 0-1,0 0-1716</inkml:trace>
  <inkml:trace contextRef="#ctx0" brushRef="#br0" timeOffset="754447.2646">14042 3345 1435,'0'0'0,"0"0"0,0 0 0,0 0 47,0 0-47,0 0 48,14-19-48,-14 19 51,0 0-51,9 0 52,12 4-52,-21-4 20,0 0-20,28 3 20,8 6-20,-36-9 10,0 0-10,40 8 10,6 1-10,-46-9 6,0 0-6,46 10 7,2-6-7,-48-4 4,0 0-4,46 5 5,-13-5-5,-33 0 5,0 0-5,27 0 5,-6-7-5,-21 7 4,0 0-4,10-2 5,-10 2-5,0 0 5,0 0-5,7-3 5,-7 3-5,0 0 6,0 0-6,0 0 7,0 0-7,0 0 7,0 0-7,6-7 7,-6 7-7,0 0 10,0 0-10,0 0 11,0 0-11,0 0 14,0 0-14,0 0 14,-7 19-14,7-19 17,0 0-17,-7 24 17,3 13-17,4-37 19,0 0-19,2 36 20,5 4-20,-7-40 26,0 0-26,9 33 27,-4 3-27,-5-36 34,0 0-34,9 33 35,3-2-35,-12-31 34,0 0-34,14 33 35,-8-4-35,-6-29 34,0 0-34,3 31 35,-6 2-35,3-33 30,0 0-30,-13 32 31,-10-8-31,23-24 28,0 0-28,-37 20 29,-17-4-29,54-16 24,0 0-24,0 0-1662</inkml:trace>
  <inkml:trace contextRef="#ctx0" brushRef="#br0" timeOffset="761100.1182">14722 4823 483,'0'0'0,"0"0"0,0 0 0,0 0 13,0 0-13,0 0 13,0 0-13,0 0 44,0 0-44,0 0 45,0 0-45,0 0 64,0 0-64,1 17 64,-2-8-64,1-9 49,0 0-49,-2 16 49,-9 3-49,11-19 29,0 0-29,-16 24 30,-3 2-30,19-26 24,0 0-24,-27 31 25,-4 2-25,31-33 22,0 0-22,-27 36 23,10 13-23,17-49 42,0 0-42,-15 52 42,5 10-42,10-62 42,0 0-42,-9 59 43,2-6-43,7-53 40,0 0-40,-5 45 40,-1-7-40,6-38 31,0 0-31,-3 38 32,-1 2-32,4-40 25,0 0-25,-1 44 26,-7 9-26,8-53 29,0 0-29,-7 57 29,0 0-29,7-57 25,0 0-25,-5 52 25,0-5-25,5-47 22,0 0-22,-9 45 22,-3-3-22,12-42 25,0 0-25,-11 43 25,2 11-25,9-54 22,0 0-22,-9 48 22,2 4-22,7-52 18,0 0-18,-7 45 18,4 0-18,3-45 15,0 0-15,0 40 16,3-9-16,-3-31 16,0 0-16,6 24 17,-5 2-17,-1-26 14,0 0-14,4 28 15,1-8-15,-5-20 13,0 0-13,7 25 13,2 2-13,-9-27 8,0 0-8,11 28 9,-3 0-9,-8-28 12,0 0-12,6 26 13,-3-11-13,-3-15 15,0 0-15,4 16 16,-1-4-16,-3-12 16,0 0-16,6 12 16,-1 0-16,-5-12 16,0 0-16,5 9 17,0 0-17,-5-9 16,0 0-16,4 10 17,0 11-17,-4-21 16,0 0-16,0 20 17,1 1-17,-1-21 16,0 0-16,2 19 16,-2-5-16,0-14 14,0 0-14,2 12 14,3 0-14,-5-12 11,0 0-11,7 12 11,-2 1-11,-5-13 10,0 0-10,9 10 10,4-1-10,-13-9 9,0 0-9,14 5 9,-4 2-9,-10-7 7,0 0-7,7 3 8,0 2-8,-7-5 8,0 0-8,13 9 9,6 3-9,-19-12 8,0 0-8,21 12 9,-1-1-9,-20-11 8,0 0-8,21 12 9,5-4-9,-26-8 8,0 0-8,32 9 9,2 0-9,-34-9 8,0 0-8,33 10 9,-3-1-9,-30-9 7,0 0-7,25 5 7,-6 2-7,-19-7 4,0 0-4,22 3 5,6 1-5,-28-4 3,0 0-3,30 8 4,2 5-4,-32-13 2,0 0-2,37 12 2,-2-9-2,-35-3 2,0 0-2,42 2 3,4-2-3,-46 0 3,0 0-3,48 0 3,-1 3-3,-47-3 3,0 0-3,52 0 4,-1 0-4,-51 0 2,0 0-2,49-3 3,2 1-3,-51 2 1,0 0-1,57 0 2,12 5-2,-69-5 1,0 0-1,70 4 1,3-1-1,-73-3 3,0 0-3,72 5 3,6-5-3,-78 0 1,0 0-1,74-8 2,5-3-2,-79 11-2,0 0 2,0 0-1616</inkml:trace>
  <inkml:trace contextRef="#ctx0" brushRef="#br0" timeOffset="763530.9425">14575 4982 527,'0'0'0,"0"0"0,0 0 0,0 0 28,0 0-28,0 0 29,0 0-29,0 0 66,0 0-66,0 0 67,0 0-67,0 0 61,0 0-61,0 0 61,0 0-61,0 0 53,0 0-53,0 0 54,0 0-54,0 0 33,0 0-33,0 0 34,-9-17-34,9 17 29,0 0-29,4-10 29,1-4-29,-5 14 26,0 0-26,5-23 27,4 6-27,-9 17 25,0 0-25,13-21 25,-3-3-25,-10 24 22,0 0-22,12-28 23,-1 4-23,-11 24 20,0 0-20,9-19 20,0 2-20,-9 17 16,0 0-16,14-16 17,7-5-17,-21 21 12,0 0-12,18-20 13,6-1-13,-24 21 9,0 0-9,27-19 10,5 3-10,-32 16 7,0 0-7,31-14 7,-1-1-7,-30 15 4,0 0-4,32-12 5,-4 3-5,-28 9 4,0 0-4,27-10 5,-8 1-5,-19 9 3,0 0-3,25-9 4,3-3-4,-28 12 3,0 0-3,35-8 3,6-5-3,-41 13 2,0 0-2,46-10 2,3 5-2,-49 5 1,0 0-1,50-7 1,-1 2-1,-49 5 1,0 0-1,55-4 1,-4-1-1,-51 5 1,0 0-1,50-3 2,-6-1-2,-44 4 2,0 0-2,40-5 3,-3 5-3,-37 0 3,0 0-3,37 0 4,-3 0-4,-34 0 3,0 0-3,37 2 3,-2 1-3,-35-3 4,0 0-4,39 0 4,0 4-4,-39-4 6,0 0-6,44 0 7,5 3-7,-49-3 7,0 0-7,52 0 8,2 0-8,-54 0 9,0 0-9,55 0 10,-2 5-10,-53-5 2,0 0-2,46 4 2,-7-1-2,-39-3 0,0 0 0,37 0 0,-4 5 0,-33-5-1,0 0 1,36 7 0,2-7 0,-38 0-3,0 0 3,46 0-2,4-7 2,-50 7-4,0 0 4,54-3-4,5 3 4,-59 0-2,0 0 2,58 3-1,-3 1 1,-55-4-1,0 0 1,45 3 0,-15 3 0,-30-6 0,0 0 0,29 3 1,-1 0-1,-28-3 2,0 0-2,30 0 2,2 0-2,-32 0 5,0 0-5,33-3 6,11 3-6,-44 0 8,0 0-8,46 0 8,7 0-8,-53 0 10,0 0-10,50 0 11,-5 0-11,-45 0 12,0 0-12,41-3 13,-4 3-13,-37 0 7,0 0-7,35-4 7,-8 8-7,-27-4 4,0 0-4,23 0 5,0 0-5,-23 0 2,0 0-2,26-4 3,-1 2-3,-25 2 2,0 0-2,33 0 2,8 6-2,-41-6 1,0 0-1,46 3 2,-6 6-2,-40-9 1,0 0-1,41 8 2,-6-1-2,-35-7 1,0 0-1,30 4 1,-3 4-1,-27-8 1,0 0-1,23 6 2,-2 4-2,-21-10 3,0 0-3,14 9 3,0-6-3,-14-3 4,0 0-4,13 5 4,-1 2-4,-12-7 3,0 0-3,16 12 3,5-3-3,-21-9 2,0 0-2,23 12 3,0 4-3,-23-16 3,0 0-3,26 17 3,-8-5-3,-18-12 4,0 0-4,14 16 5,0-1-5,-14-15 5,0 0-5,13 17 6,-3 2-6,-10-19 6,0 0-6,7 18 6,0 3-6,-7-21 9,0 0-9,7 22 10,-1 1-10,-6-23 13,0 0-13,5 22 13,4-1-13,-9-21 12,0 0-12,14 17 13,4 2-13,-18-19 13,0 0-13,19 17 14,-1 3-14,-18-20 12,0 0-12,15 15 13,3 6-13,-18-21 15,0 0-15,14 17 15,-5 6-15,-9-23 17,0 0-17,5 20 18,-5 12-18,0-32 15,0 0-15,-3 34 16,1 1-16,2-35 16,0 0-16,-5 36 16,1 0-16,4-36 13,0 0-13,0 33 14,4-1-14,-4-32 14,0 0-14,7 29 14,2-1-14,-9-28 12,0 0-12,8 24 13,-2-7-13,-6-17 11,0 0-11,7 16 12,-4 3-12,-3-19 10,0 0-10,6 21 11,-1-6-11,-5-15 10,0 0-10,0 17 10,3-1-10,-3-16 9,0 0-9,6 21 10,-4 3-10,-2-24 7,0 0-7,3 28 8,4 5-8,-7-33 6,0 0-6,7 27 6,0-1-6,-7-26 4,0 0-4,7 26 4,0 7-4,-7-33 4,0 0-4,6 28 4,-3 1-4,-3-29 2,0 0-2,0 24 3,0 4-3,0-28 2,0 0-2,-3 28 2,-6 5-2,9-33 1,0 0-1,-13 36 1,-1 6-1,14-42 1,0 0-1,-10 39 1,1 3-1,9-42 2,0 0-2,-12 43 2,1-3-2,11-40 2,0 0-2,-9 36 3,0 1-3,9-37 2,0 0-2,-8 32 3,-3-4-3,11-28 3,0 0-3,-11 30 4,-1-3-4,12-27 4,0 0-4,-12 33 4,-2-3-4,14-30 4,0 0-4,-9 31 5,0 5-5,9-36 5,0 0-5,-5 31 6,3 2-6,2-33 7,0 0-7,-2 28 7,2-2-7,0-26 5,0 0-5,2 21 6,0-2-6,-2-19 4,0 0-4,1 17 5,3-2-5,-4-15 2,0 0-2,-5 19 3,-4 2-3,9-21 2,0 0-2,-18 21 2,-7-2-2,25-19 2,0 0-2,-30 21 3,-3-6-3,33-15 4,0 0-4,-32 18 4,2-3-4,30-15 6,0 0-6,-28 16 6,3-4-6,25-12 8,0 0-8,-26 12 8,3 0-8,23-12 9,0 0-9,-28 9 9,-2 6-9,30-15 10,0 0-10,-36 14 11,-3 0-11,39-14 10,0 0-10,-49 10 10,-13 1-10,62-11 8,0 0-8,-63 12 9,4 0-9,59-12 8,0 0-8,-53 12 8,6 0-8,47-12 8,0 0-8,-48 9 8,6-2-8,42-7 6,0 0-6,-44 9 7,-6 3-7,50-12 5,0 0-5,-51 8 6,-5-1-6,56-7 5,0 0-5,-53 9 6,2 3-6,51-12 5,0 0-5,-43 12 6,-1-3-6,44-9 5,0 0-5,-42 7 5,-8 1-5,50-8 4,0 0-4,-54 4 5,-5-2-5,59-2 4,0 0-4,-58 3 5,-2 0-5,60-3 3,0 0-3,-58 0 3,-7-8-3,65 8 2,0 0-2,-71-7 3,-17-2-3,88 9 2,0 0-2,-88-7 2,8 4-2,80 3 2,0 0-2,-69 0 3,13 2-3,56-2 2,0 0-2,-46 5 3,4 7-3,42-12 3,0 0-3,0 0-1776</inkml:trace>
  <inkml:trace contextRef="#ctx0" brushRef="#br0" timeOffset="764432.8144">14997 5462 830,'0'0'0,"0"0"0,0 0 0,0 0 39,0 0-39,0 0 40,0 0-40,0 0 124,0 0-124,0 0 125,0 0-125,0 0 95,0 0-95,0 0 96,21 27-96,-21-27 47,0 0-47,21 30 48,7 10-48,-28-40 28,0 0-28,29 45 29,2 0-29,-31-45 20,0 0-20,32 45 21,0-7-21,-32-38 15,0 0-15,30 29 16,-4-1-16,-26-28 14,0 0-14,23 17 15,-7-7-15,-16-10 21,0 0-21,13 9 21,-1-5-21,-12-4 30,0 0-30,5 1 30,-5-1-30,0 0 38,0 0-38,0 0 38,6-14-38,-6 14 43,0 0-43,3-27 44,2-22-44,-5 49 43,0 0-43,9-52 43,0-8-43,-9 60 36,0 0-36,9-54 36,0 26-36,-9 28 34,0 0-34,3-22 34,6 5-34,-9 17 27,0 0-27,11-9 28,-3 6-28,-8 3 23,0 0-23,9-4 23,4 8-23,-13-4 16,0 0-16,19 3 17,8 11-17,-27-14 11,0 0-11,22 22 12,7 8-12,-29-30 7,0 0-7,31 31 7,5 2-7,-4-4-1638</inkml:trace>
  <inkml:trace contextRef="#ctx0" brushRef="#br0" timeOffset="765393.2728">15645 5534 1457,'0'0'0,"0"0"0,-4-7 0,4 7 16,0 0-16,0 0 17,0 0-17,0 0 32,0 0-32,0 0 32,-4 16-32,4-16 25,0 0-25,0 16 25,-1 1-25,1-17 13,0 0-13,-4 19 13,4-2-13,0-17 11,0 0-11,2 21 11,1-2-11,-3-19 12,0 0-12,8 12 12,7 0-12,-15-12 11,0 0-11,23 4 11,7-8-11,-30 4 12,0 0-12,27-8 13,-2-8-13,-25 16 24,0 0-24,22-28 24,-2-5-24,-20 33 25,0 0-25,14-36 26,-5 12-26,-9 24 23,0 0-23,5-19 24,-1 7-24,-4 12 21,0 0-21,-4-9 22,-5-3-22,9 12 13,0 0-13,-19-12 14,-15 7-14,34 5 11,0 0-11,-37 1 12,-12 13-12,49-14 7,0 0-7,-44 24 7,10 15-7,34-39 4,0 0-4,-26 45 5,12 1-5,14-46 2,0 0-2,-7 45 3,5-5-3,2-40 1,0 0-1,3 29 1,8-1-1,-11-28 0,0 0 0,21 17 1,11-3-1,-32-14 0,0 0 0,39 9 0,5-9 0,-44 0 0,0 0 0,44-4 0,-7-8 0,-37 12 0,0 0 0,35-20 1,-3-13-1,-32 33 3,0 0-3,27-38 4,-10-11-4,-17 49 8,0 0-8,14-48 8,-5 6-8,-9 42 11,0 0-11,5-33 12,-3 9-12,-2 24 11,0 0-11,0-15 12,0 6-12,0 9 9,0 0-9,2-12 10,-2 12-10,0 0 9,0 0-9,5-11 9,-3 6-9,-2 5 7,0 0-7,0 0 7,16-8-7,-16 8 6,0 0-6,19-4 6,10 8-6,-29-4 2,0 0-2,30 3 2,0 9-2,-30-12 0,0 0 0,24 17 1,-3-1-1,-21-16 0,0 0 0,16 24 0,-7 4 0,-9-28-1,0 0 1,2 33 0,-6 3 0,4-36-2,0 0 2,-8 33-1,-7-5 1,15-28-2,0 0 2,-14 26-1,2-7 1,12-19-1,0 0 1,-9 15 0,4-3 0,5-12 0,0 0 0,-4 9 0,3 3 0,1-12 0,0 0 0,5 7 0,2 2 0,-7-9 0,0 0 0,18 8 0,12-2 0,-30-6 0,0 0 0,35 3 1,2-3-1,-37 0 0,0 0 0,33-3 1,-8-3-1,-25 6 1,0 0-1,23-8 2,9-13-2,-32 21 2,0 0-2,26-24 3,-6-4-3,-20 28 3,0 0-3,16-35 4,-2 3-4,-14 32 3,0 0-3,10-30 3,-3 6-3,-7 24 2,0 0-2,6-23 2,-6 6-2,0 17 3,0 0-3,0-12 4,0 5-4,0 7 4,0 0-4,0 0 4,0-5-4,0 5 3,0 0-3,0 0 4,-14 0-4,14 0 2,0 0-2,-13 7 3,-6 15-3,19-22 1,0 0-1,-13 31 1,8 6-1,5-37 1,0 0-1,2 36 1,5-3-1,-7-33 1,0 0-1,14 28 2,0-4-2,-14-24 2,0 0-2,18 15 3,-1-6-3,-17-9 6,0 0-6,23 4 6,9-8-6,-32 4 6,0 0-6,32-9 6,-14-1-6,-18 10 0,0 0 0,17-22 0,6-22 0,0-1-1600</inkml:trace>
  <inkml:trace contextRef="#ctx0" brushRef="#br0" timeOffset="765798.2788">16631 5413 1311,'0'0'0,"0"0"0,-23-12 0,23 12 2,0 0-2,-14-3 3,14 3-3,0 0 0,0 0 0,0 0 0,0 0 0,0 0 0,0 0 0,18-6 1,5 8-1,-23-2 0,0 0 0,24 4 1,-3-8-1,-21 4 0,0 0 0,18-3 1,0 1-1,-18 2 4,0 0-4,14-9 4,-2 2-4,-12 7 10,0 0-10,9-12 10,-4 4-10,-5 8 13,0 0-13,6-12 14,-6-8-14,0 20 19,0 0-19,-4-17 19,-1 5-19,5 12 24,0 0-24,-14-10 24,-13 8-24,27 2 27,0 0-27,-30 2 27,0 12-27,30-14 29,0 0-29,-25 20 29,6 1-29,19-21 39,0 0-39,-19 24 40,3 1-40,16-25 34,0 0-34,-11 27 35,11-3-35,0-24 37,0 0-37,5 33 37,4 7-37,-9-40 35,0 0-35,13 50 35,6 13-35,-19-63 36,0 0-36,27 69 37,1-7-37,-28-62 51,0 0-51,26 62 51,-8-3-51,-18-59 47,0 0-47,9 64 47,-9 9-47,0-73 41,0 0-41,-4 67 42,-5-6-42,9-61 34,0 0-34,-12 45 35,1-17-35,11-28 22,0 0-22,-17 14 23,-8-11-23,25-3 6,0 0-6,-30 0 6,-2-9-6,1 1-1697</inkml:trace>
  <inkml:trace contextRef="#ctx0" brushRef="#br0" timeOffset="766668.9249">16327 5874 1222,'0'0'0,"0"0"0,20-16 0,-20 16 15,0 0-15,18-17 16,-4 5-16,-14 12 11,0 0-11,24-14 11,19-7-11,-43 21 5,0 0-5,49-17 5,1 1-5,-50 16 1,0 0-1,45-12 2,3 3-2,-48 9 0,0 0 0,42-12 0,-6-10 0,-36 22 0,0 0 0,24-21 0,-6 4 0,-18 17 2,0 0-2,14-21 2,-1-2-2,-13 23 5,0 0-5,8-20 6,-2-1-6,-6 21 10,0 0-10,3-16 10,-1 4-10,-2 12 16,0 0-16,0 0 17,-2-7-17,2 7 17,0 0-17,0 0 18,-9-2-18,9 2 16,0 0-16,-5 4 16,-4 17-16,9-21 15,0 0-15,-9 24 16,6 9-16,3-33 19,0 0-19,3 29 20,3 2-20,-6-31 21,0 0-21,12 25 22,4-8-22,-16-17 30,0 0-30,16 12 30,1-2-30,-17-10 29,0 0-29,23 4 29,4-8-29,-27 4 28,0 0-28,32-8 28,-2-6-28,-30 14 26,0 0-26,26-24 27,-1-11-27,-25 35 25,0 0-25,21-36 26,-5 1-26,-16 35 22,0 0-22,9-28 23,-4 8-23,-5 20 22,0 0-22,4-14 23,-3 7-23,-1 7 20,0 0-20,0 0 21,-1-12-21,1 12 19,0 0-19,0 0 19,-8-9-19,8 9 14,0 0-14,0 0 14,-8 5-14,8-5 9,0 0-9,-6 16 9,10 15-9,-4-31 6,0 0-6,3 45 7,3 7-7,-6-52 6,0 0-6,9 54 7,1-6-7,-10-48 6,0 0-6,14 43 6,0-6-6,-14-37 8,0 0-8,11 34 8,-9 4-8,-2-38 15,0 0-15,0 42 15,3 3-15,-3-45 23,0 0-23,0 43 23,0 2-23,0-45 27,0 0-27,-7 36 28,-9-6-28,16-30 27,0 0-27,-21 22 28,-11-10-28,32-12 24,0 0-24,-35 6 24,-4-15-24,39 9 17,0 0-17,-39-12 17,8-9-17,31 21 12,0 0-12,-25-31 13,9-5-13,16 36 10,0 0-10,-3-42 11,11-6-11,-8 48 3,0 0-3,25-49 4,16 1-4,-41 48 1,0 0-1,47-52 1,6-2-1,-53 54 1,0 0-1,44-52 2,-10 6-2,-34 46 2,0 0-2,26-42 2,-8 9-2,-18 33 1,0 0-1,14-28 2,-2 4-2,-12 24 0,0 0 0,11-19 1,-6 9-1,-5 10 0,0 0 0,0 0 0,7-11 0,-7 11 0,0 0 0,0 0 0,0 0 0,0 0 0,0 0 0,0 0 0,4 16 0,-4-16 0,0 0 0,5 19 0,-5 10 0,0-29-1,0 0 1,2 33 0,0 7 0,-2-40-2,0 0 2,2 36-2,-1-4 2,-1-32-3,0 0 3,7 24-3,-1-3 3,-6-21-6,0 0 6,7 13-5,0-2 5,-7-11-8,0 0 8,12 8-7,6-4 7,-1-2-1725</inkml:trace>
  <inkml:trace contextRef="#ctx0" brushRef="#br0" timeOffset="766827.8486">17235 5439 1121,'0'0'0,"0"0"0,-9-10 0,9 10 38,0 0-38,-4-7 38,6-2-38,-2 9 40,0 0-40,7 0 40,2 2-40,-9-2 3,0 0-3,14 10 3,-2 11-3,2 0-903</inkml:trace>
  <inkml:trace contextRef="#ctx0" brushRef="#br0" timeOffset="767748.8848">17360 5482 953,'0'0'0,"0"0"0,0 0 0,0 0 1,0 0-1,0 0 2,0 0-2,0 0 32,0 0-32,0 0 33,0 0-33,0 0 59,0 0-59,7-5 60,5 16-60,-12-11 51,0 0-51,16 19 51,-4 14-51,-12-33 54,0 0-54,11 39 55,0 5-55,-11-44 55,0 0-55,10 41 56,-1-8-56,-9-33 51,0 0-51,9 28 52,-6-9-52,-3-19 50,0 0-50,6 14 51,1-8-51,-7-6 42,0 0-42,0 0 43,10 6-43,-10-6 44,0 0-44,9-4 44,7-4-44,-16 8 39,0 0-39,21-18 40,-5-9-40,-16 27 36,0 0-36,16-33 36,-5 0-36,-11 33 31,0 0-31,7-28 32,-4 4-32,-3 24 25,0 0-25,2-16 26,2 8-26,-4 8 18,0 0-18,0 0 18,0 0-18,0 0 11,0 0-11,0 0 11,7-4-11,-7 4 8,0 0-8,3 5 8,1 14-8,-4-19 4,0 0-4,8 28 4,1 5-4,-9-33 1,0 0-1,11 28 2,1-2-2,-12-26 0,0 0 0,9 19 0,-5-7 0,-4-12 0,0 0 0,7 3 0,5-6 0,-12 3 0,0 0 0,12-5 0,8-6 0,-20 11 0,0 0 0,17-17 0,6-14 0,-23 31 0,0 0 0,18-30 1,-13 6-1,-5 24 1,0 0-1,4-22 1,-4-3-1,0 25 1,0 0-1,-2-24 1,-5 7-1,7 17 0,0 0 0,-9-12 1,0 5-1,9 7 0,0 0 0,-12-2 1,1 2-1,11 0 0,0 0 0,-14 2 1,5 8-1,9-10 0,0 0 0,-5 16 0,2 10 0,3-26-1,0 0 1,0 31-1,3-3 1,-3-28-4,0 0 4,7 29-4,6-5 4,-13-24-7,0 0 7,12 21-7,0-5 7,-12-16-7,0 0 7,11 5-7,-2-4 7,-9-1-5,0 0 5,12-3-5,4-4 5,-16 7-3,0 0 3,21-14-3,4-10 3,-25 24 0,0 0 0,21-24 0,-12 8 0,-9 16 0,0 0 0,5-12 0,-5 12 0,0 0 0,0 0 0,0-10 0,0 5 0,0 5 0,0 0 0,0 0 1,0-9-1,0 9 0,0 0 0,0 0 1,0 5-1,0-5 0,0 0 0,0 16 1,0 15-1,0-31 0,0 0 0,0 41 0,0-4 0,0-37 0,0 0 0,0 36 0,0 0 0,0-36 1,0 0-1,-9 40 2,-8 2-2,17-42 3,0 0-3,-20 46 4,6 8-4,14-54 7,0 0-7,-10 52 8,1 2-8,9-54 18,0 0-18,-11 48 18,-8-8-18,19-40 23,0 0-23,-21 28 24,-2-8-24,23-20 23,0 0-23,-23 9 23,5 3-23,18-12 26,0 0-26,-16 4 26,2-4-26,14 0 25,0 0-25,-11-4 26,4 1-26,7 3 18,0 0-18,-1-6 19,2-9-19,-1 15 17,0 0-17,0 0-1783</inkml:trace>
  <inkml:trace contextRef="#ctx0" brushRef="#br0" timeOffset="769749.2492">13273 5231 830,'0'0'0,"0"0"0,0 0 0,0 0-563</inkml:trace>
  <inkml:trace contextRef="#ctx0" brushRef="#br0" timeOffset="770076.8982">13246 5148 695,'0'0'0,"0"0"0,0 0 0,0 0 13,0 0-13,0 0 14,0 0-14,0 0 35,0 0-35,0 0 35,-7 25-35,7-25 57,0 0-57,-10 27 58,-5 8-58,15-35 29,0 0-29,-14 35 29,6 3-29,8-38 28,0 0-28,-4 34 29,8-6-29,-4-28 38,0 0-38,8 24 38,6-3-38,-14-21 38,0 0-38,16 19 39,9-2-39,-25-17 37,0 0-37,34 14 37,6-5-37,-40-9 44,0 0-44,41 3 45,-1-5-45,-40 2 43,0 0-43,36-8 43,-13-6-43,-23 14 39,0 0-39,17-16 39,-3-6-39,-14 22 39,0 0-39,13-26 40,-8-10-40,-5 36 36,0 0-36,0-35 36,-5 13-36,5 22 31,0 0-31,-9-16 32,0 4-32,9 12 28,0 0-28,-18-9 29,-5 7-29,23 2 24,0 0-24,-26 7 24,3 9-24,23-16 17,0 0-17,-14 21 17,2 3-17,12-24 5,0 0-5,-2 24 5,11 0-5,1-3-1339</inkml:trace>
  <inkml:trace contextRef="#ctx0" brushRef="#br0" timeOffset="770481.8038">13562 5231 1031,'0'0'0,"0"0"0,0 0 0,0 0 5,0 0-5,0 0 6,0 0-6,0 0 4,0 0-4,-2 14 5,1 0-5,1-14 25,0 0-25,-4 21 26,4 3-26,0-24 29,0 0-29,0 24 29,0-3-29,0-21 34,0 0-34,4 17 34,4 3-34,-8-20 42,0 0-42,9 19 42,2-2-42,-11-17 38,0 0-38,12 12 39,-1-3-39,-11-9 42,0 0-42,9 7 43,-1-4-43,-8-3 38,0 0-38,9 0 39,0-3-39,-9 3 36,0 0-36,7-7 36,4-6-36,-11 13 37,0 0-37,9-17 37,-1-2-37,-8 19 35,0 0-35,6-21 35,-3 2-35,-3 19 34,0 0-34,0-13 34,2 4-34,-2 9 27,0 0-27,0 0 28,0-7-28,0 7 21,0 0-21,0 0 22,3 7-22,-3-7 19,0 0-19,6 12 19,3 9-19,-9-21 13,0 0-13,14 24 14,2 2-14,-16-26 6,0 0-6,19 26 6,2 3-6,-21-29 1,0 0-1,25 28 2,0 5-2,-1-4-1450</inkml:trace>
  <inkml:trace contextRef="#ctx0" brushRef="#br0" timeOffset="770681.2738">13912 5453 953,'0'0'0,"0"0"0,7 9 0,-7-9 28,0 0-28,1 8 29,-4 4-29,3-12 13,0 0-13,-7 18 14,-4 9-14,11-27 26,0 0-26,-7 33 26,-2 2-26,9-35 23,0 0-23,-9 33 23,9-9-23,0-24 19,0 0-19,0 19 20,0-7-20,2 0-821</inkml:trace>
  <inkml:trace contextRef="#ctx0" brushRef="#br0" timeOffset="770963.2838">13970 5245 886,'0'0'0,"0"0"0,0 0 0,0 0 25,0 0-25,0 0 26,0 0-26,0 0 48,0 0-48,0 0 49,14 37-49,-14-37 65,0 0-65,3 27 65,-3 8-65,0-35 48,0 0-48,0 35 48,0-4-48,0-31 34,0 0-34,2 27 34,2 6-34,-4-33 36,0 0-36,5 37 36,2 2-36,-7-39 33,0 0-33,7 37 34,0-10-34,-7-27 30,0 0-30,4 21 30,1-9-30,-5-12 23,0 0-23,0 0 23,0 0-23,0 0-1120</inkml:trace>
  <inkml:trace contextRef="#ctx0" brushRef="#br0" timeOffset="771236.7032">13892 5128 1020,'0'0'0,"5"-6"0,13-6 0,-18 12 24,0 0-24,25-12 25,5 2-25,-30 10 38,0 0-38,28-2 39,2 6-39,-30-4 34,0 0-34,23 10 35,3 12-35,-26-22 20,0 0-20,23 26 21,-5 11-21,-18-37 13,0 0-13,9 40 14,-9-1-14,0-39 16,0 0-16,-7 40 17,-11-7-17,18-33 18,0 0-18,-19 28 19,-2-13-19,21-15 20,0 0-20,-15 12 21,5-3-21,10-9 24,0 0-24,-7 5 25,7-5-25,0 0 25,0 0-25,-9 11 25,9-11-25,0 0 22,0 0-22,0 0-1077</inkml:trace>
  <inkml:trace contextRef="#ctx0" brushRef="#br0" timeOffset="771757.326">14166 5183 1199,'0'0'0,"0"0"0,0 0 0,0 0 25,0 0-25,0 0 26,0 0-26,0 0 70,0 0-70,-6 24 71,-4 2-71,10-26 59,0 0-59,-13 31 60,5-1-60,8-30 37,0 0-37,-6 27 37,1-4-37,5-23 32,0 0-32,-4 21 33,4-6-33,0-15 31,0 0-31,9 14 32,4 2-32,-13-16 29,0 0-29,19 12 29,-1-5-29,-18-7 27,0 0-27,24 5 28,6-5-28,-30 0 28,0 0-28,23-4 29,-5-1-29,-18 5 32,0 0-32,11-7 32,-3-1-32,-8 8 32,0 0-32,7-12 33,-7-4-33,0 16 30,0 0-30,0-14 30,0 4-30,0 10 25,0 0-25,-5-9 26,2 1-26,3 8 19,0 0-19,0-9 20,0 9-20,0 0 14,0 0-14,0 0 14,-13-2-14,13 2 10,0 0-10,-5 7 11,0 5-11,5-12 6,0 0-6,-6 12 7,8 0-7,-2-12 5,0 0-5,4 7 5,1 5-5,-5-12 3,0 0-3,9 13 4,8-5-4,-17-8 3,0 0-3,23-3 3,4-6-3,-27 9 2,0 0-2,26-15 3,3-17-3,-29 32 6,0 0-6,23-41 6,-6-15-6,-17 56 10,0 0-10,14-57 10,-10 0-10,-4 57 14,0 0-14,-4-45 15,-6 12-15,10 33 16,0 0-16,-21-19 16,-18 4-16,39 15 14,0 0-14,0 0-1709</inkml:trace>
  <inkml:trace contextRef="#ctx0" brushRef="#br0" timeOffset="777748.5789">18108 5785 214,'0'0'0,"0"0"0,0 0 0,0 0 3,0 0-3,0 0 4,0 0-4,0 0 24,0 0-24,0 0 24,0 0-24,0 0 32,0 0-32,0 0 33,0 0-33,0 0 44,0 0-44,0 0 45,0 0-45,0 0 29,0 0-29,0 0 29,0 0-29,0 0 24,0 0-24,0 0 24,0 0-24,0 0 25,0 0-25,0 0 26,0 0-26,0 0 42,0 0-42,0 0 42,0 0-42,0 0 49,0 0-49,0 0 49,0 0-49,0 0 46,0 0-46,0 0 47,0 0-47,0 0 44,0 0-44,0 0 45,0 0-45,0 0 36,0 0-36,0 0 37,0 0-37,0 0 31,0 0-31,0 0 31,0 0-31,0 0 25,0 0-25,0 0 26,0 0-26,0 0 22,0 0-22,0 0 22,0 0-22,0 0 17,0 0-17,0 0 18,0 0-18,0 0 11,0 0-11,21 9 11,-10-9-11,-11 0 7,0 0-7,18 0 7,4 0-7,-22 0 4,0 0-4,29 0 4,4 0-4,-33 0 3,0 0-3,37 0 3,0 0-3,-37 0 3,0 0-3,44 3 3,6 3-3,-50-6 3,0 0-3,56 6 3,6-9-3,-62 3 4,0 0-4,72-2 5,11 4-5,-83-2 5,0 0-5,90 3 5,0 1-5,-90-4 15,0 0-15,87 0 15,1-7-15,-88 7 21,0 0-21,87-5 22,8-4-22,-95 9 26,0 0-26,93-3 27,-13-1-27,-80 4 24,0 0-24,77 0 25,3-7-25,-80 7 27,0 0-27,81-5 27,-2 5-27,-79 0 23,0 0-23,69 0 24,-14 0-24,-55 0 16,0 0-16,46 0 17,-11 0-17,-35 0 18,0 0-18,30 4 18,-7-4-18,-23 0 17,0 0-17,16 0 17,-2-4-17,-14 4 14,0 0-14,13 0 15,1 4-15,-14-4 13,0 0-13,12 0 14,-12 0-14,0 0 11,0 0-11,9 1 12,-9-1-12,0 0 10,0 0-10,0 0 11,9-5-11,-9 5 7,0 0-7,8 0 7,0 0-7,-8 0 8,0 0-8,0 0-1284</inkml:trace>
  <inkml:trace contextRef="#ctx0" brushRef="#br0" timeOffset="779849.4166">20778 5003 539,'0'0'0,"0"0"0,0 0 0,0 0 4,0 0-4,-21 31 5,-4-10-5,25-21 40,0 0-40,-37 31 41,-7 14-41,44-45 38,0 0-38,-55 55 39,-3 8-39,58-63 51,0 0-51,-56 59 52,1-6-52,55-53 32,0 0-32,-51 49 32,5-4-32,46-45 33,0 0-33,-48 43 34,6 5-34,42-48 30,0 0-30,-41 49 30,3-1-30,38-48 25,0 0-25,-39 42 25,-2-6-25,41-36 19,0 0-19,-35 31 20,7-3-20,28-28 14,0 0-14,-27 24 14,1-1-14,26-23 12,0 0-12,-29 22 12,5-4-12,24-18 16,0 0-16,-20 15 16,10-8-16,10-7 16,0 0-16,0 0 16,-4 9-16,4-9 21,0 0-21,0 0 21,0 0-21,0 0 18,0 0-18,0 0 18,0 8-18,0-8 17,0 0-17,0 0 18,0 0-18,0 0 13,0 0-13,0 0 13,0 0-13,0 0 13,0 0-13,7 4 13,-7-4-13,0 0 15,0 0-15,0 0 16,0 0-16,0 0 16,0 0-16,0 0 16,0 0-16,0 0 18,0 0-18,0 0 18,0 0-18,0 0 20,0 0-20,0 0 20,0 0-20,0 0 19,0 0-19,0 0 20,0 0-20,0 0 18,0 0-18,0 0 19,0 0-19,0 0 15,0 0-15,0 0 16,0 0-16,0 0 13,0 0-13,0 0 14,7-7-14,-7 7 13,0 0-13,0 0 14,0 0-14,0 0 12,0 0-12,0 0 13,0 0-13,0 0 9,0 0-9,0 0 10,0 0-10,0 0 9,0 0-9,0 0 9,6-4-9,-6 4 6,0 0-6,0 0 6,7-1-6,-7 1 3,0 0-3,14 0 4,12 8-4,-26-8 2,0 0-2,41 9 2,14 7-2,-55-16 1,0 0-1,0 0-1257</inkml:trace>
  <inkml:trace contextRef="#ctx0" brushRef="#br0" timeOffset="781548.3158">20720 4989 863,'0'0'0,"0"0"0,0 0 0,0 0 2,0 0-2,0 0 2,0 0-2,0 0 10,0 0-10,0 0 10,0 0-10,0 0 14,0 0-14,0 0 15,0 0-15,0 0 18,0 0-18,28 5 19,-10-1-19,-18-4 14,0 0-14,23 7 14,10 10-14,-33-17 14,0 0-14,36 24 15,1 16-15,-37-40 15,0 0-15,31 54 15,1 22-15,-32-76 21,0 0-21,27 80 22,-4 3-22,-23-83 33,0 0-33,23 91 33,-1 18-33,-22-109 40,0 0-40,32 101 41,14-17-41,-46-84 42,0 0-42,48 73 42,-2-12-42,-46-61 32,0 0-32,44 48 33,-5-6-33,1-2-975</inkml:trace>
  <inkml:trace contextRef="#ctx0" brushRef="#br0" timeOffset="782101.6006">19919 5756 382,'0'0'0,"0"0"0,0 0 0,0 0 10,0 0-10,0 0 10,0 0-10,0 0 33,0 0-33,0 0 33,-7 21-33,7-21 51,0 0-51,7 12 51,7 8-51,-14-20 78,0 0-78,19 25 79,11 2-79,-30-27 35,0 0-35,37 28 35,18 8-35,-55-36 26,0 0-26,62 51 26,5 9-26,-67-60 29,0 0-29,69 69 30,-2-5-30,-67-64 34,0 0-34,69 61 35,-2-6-35,-67-55 57,0 0-57,54 57 58,-2 13-58,-52-70 66,0 0-66,47 69 67,-6 0-67,-41-69 62,0 0-62,42 59 63,-3-14-63,-39-45 30,0 0-30,41 36 31,4-6-31,-45-30-3,0 0 3,0 0-996</inkml:trace>
  <inkml:trace contextRef="#ctx0" brushRef="#br0" timeOffset="782521.1229">21389 6097 449,'0'0'0,"-18"7"0,18-7 41,0 0-41,-14 5 42,0 2-42,14-7 95,0 0-95,-14 8 95,0 8-95,14-16 108,0 0-108,-14 17 109,-6 11-109,20-28 81,0 0-81,-25 28 81,-6 5-81,31-33 45,0 0-45,-41 41 46,-17 14-46,58-55 28,0 0-28,-64 70 28,-5 11-28,69-81 32,0 0-32,-67 81 33,9-17-33,58-64 34,0 0-34,-49 52 34,12-19-34,37-33 42,0 0-42,-25 28 43,6-13-43,19-15 36,0 0-36,-13 9 37,3-2-37,10-7 29,0 0-29,0 0-1116</inkml:trace>
  <inkml:trace contextRef="#ctx0" brushRef="#br0" timeOffset="792508.4028">18473 5507 751,'0'0'0,"0"0"0,0 0 0,0 0 13,0 0-13,0 0 14,0 0-14,0 0 31,0 0-31,0 0 31,0 0-31,0 0 50,0 0-50,25-25 51,2-7-51,-27 32 36,0 0-36,30-40 37,1-9-37,-31 49 21,0 0-21,32-53 22,-9-6-22,-23 59 17,0 0-17,19-49 17,-11 16-17,-8 33 15,0 0-15,1-24 16,-6 3-16,5 21 14,0 0-14,-9-12 15,-3 0-15,12 12 13,0 0-13,-14-3 14,3 6-14,11-3 15,0 0-15,-9 9 16,-5 6-16,14-15 20,0 0-20,-16 25 20,9 8-20,7-33 19,0 0-19,-3 36 20,4 4-20,-1-40 17,0 0-17,4 36 17,0-8-17,-4-28 12,0 0-12,1 26 13,6-7-13,-7-19 9,0 0-9,9 15 10,2 3-10,-11-18 7,0 0-7,12 17 7,2-5-7,-14-12 3,0 0-3,11 10 4,-4 3-4,-7-13 1,0 0-1,2 8 2,-1 4-2,-1-12 1,0 0-1,-1 9 2,-8 1-2,9-10 2,0 0-2,-16 9 2,-7 3-2,23-12 7,0 0-7,-25 5 8,-3-1-8,28-4 10,0 0-10,-23-4 11,13 3-11,10 1 13,0 0-13,-8-4 13,5-6-13,3 10 12,0 0-12,-2-5 13,4-4-13,-2 9 10,0 0-10,11-12 10,11 1-10,1 1-1068</inkml:trace>
  <inkml:trace contextRef="#ctx0" brushRef="#br0" timeOffset="792854.0408">18925 5252 987,'0'0'0,"0"0"0,0 0 0,0 0 20,0 0-20,-17-17 21,17 17-21,0 0 46,0 0-46,-9-7 46,9 7-46,0 0 39,0 0-39,-6 0 40,-9 3-40,15-3 40,0 0-40,-23 14 40,-7 12-40,30-26 35,0 0-35,-30 33 35,-2 4-35,32-37 43,0 0-43,-23 29 44,9-7-44,14-22 49,0 0-49,0 21 49,16 3-49,-16-24 49,0 0-49,30 21 49,16-5-49,-46-16 46,0 0-46,58 5 46,0-7-46,-58 2 31,0 0-31,64-7 32,-4-1-32,1-1-1281</inkml:trace>
  <inkml:trace contextRef="#ctx0" brushRef="#br0" timeOffset="793496.8256">19008 5038 919,'0'0'0,"0"0"0,0 0 38,0 0-38,0 0 39,0 0-39,0 0 83,0 0-83,0 0 83,0 0-83,0 0 55,0 0-55,14-19 55,4 13-55,-18 6 23,0 0-23,26-8 24,10 1-24,-36 7 16,0 0-16,37-9 17,9 9-17,-46 0 11,0 0-11,47-3 11,4-1-11,-51 4 9,0 0-9,46-3 10,-16 1-10,-30 2 7,0 0-7,20 0 8,-6 0-8,-14 0 8,0 0-8,10 0 9,-10 0-9,0 0 8,0 0-8,0 0 9,0 0-9,0 0 10,0 0-10,0 0 10,-10 0-10,10 0 10,0 0-10,-14 0 10,-2 0-10,16 0 11,0 0-11,-14 4 11,3 1-11,11-5 18,0 0-18,-9 3 19,0 9-19,9-12 23,0 0-23,-7 14 23,4 14-23,3-28 27,0 0-27,3 40 27,8 13-27,-11-53 27,0 0-27,16 61 27,3-1-27,-19-60 31,0 0-31,18 59 32,-2-9-32,-16-50 29,0 0-29,10 44 29,-4-4-29,-6-40 27,0 0-27,-9 36 28,-11 0-28,20-36 21,0 0-21,-35 37 22,-14-10-22,49-27 19,0 0-19,-62 23 20,2-8-20,-4 1-1405</inkml:trace>
  <inkml:trace contextRef="#ctx0" brushRef="#br0" timeOffset="794111.7368">18546 4929 595,'0'0'0,"0"0"0,0 0 51,0 0-51,0 0 51,16-9-51,-16 9 120,0 0-120,7-3 121,2-1-121,-9 4 78,0 0-78,8 0 79,1 0-79,-9 0 66,0 0-66,5 0 67,-5 0-67,0 0 42,0 0-42,4 9 42,-8-2-42,4-7 30,0 0-30,-10 8 31,-11 4-31,21-12 25,0 0-25,-30 16 25,-9-7-25,39-9 19,0 0-19,-41 7 19,1 1-19,40-8 15,0 0-15,-30 4 16,10 1-16,20-5 23,0 0-23,-16 3 24,9-1-24,7-2 24,0 0-24,0 0 24,0 0-24,0 0 25,0 0-25,-7 2 25,7-2-25,0 0 20,0 0-20,0 0 20,0 0-20,0 0 18,0 0-18,0 0 19,0 0-19,0 0 13,0 0-13,0 0 14,0 0-14,0 0 8,0 0-8,0 0 9,0 0-9,0 0 9,0 0-9,0 0 10,0 0-10,0 0 8,0 0-8,0 0 9,6 14-9,-6-14 8,0 0-8,-2 31 9,-2 17-9,4-48 10,0 0-10,0 57 10,7 16-10,-7-73 15,0 0-15,11 69 15,1-5-15,-12-64 20,0 0-20,11 64 20,5 6-20,-16-70 18,0 0-18,19 72 18,8 1-18,-27-73 16,0 0-16,28 55 16,7-13-16,-35-42 13,0 0-13,0 0-1427</inkml:trace>
  <inkml:trace contextRef="#ctx0" brushRef="#br0" timeOffset="795466.6284">20741 5058 427,'0'0'0,"0"0"0,0 0 0,0 0 26,0 0-26,23 19 26,-23-19-26,0 0 81,0 0-81,0 0 81,0 0-81,0 0 107,0 0-107,0 0 108,0 0-108,0 0 99,0 0-99,0 0 100,0 0-100,0 0 58,0 0-58,0 0 59,2-15-59,-2 15 51,0 0-51,-2-21 51,-1-7-51,3 28 51,0 0-51,-2-36 52,-2-12-52,4 48 45,0 0-45,-7-70 46,0-21-46,7 91 46,0 0-46,-14-101 47,0-4-47,14 105 44,0 0-44,-18-114 44,-5-15-44,23 129 42,0 0-42,-24-117 42,1 23-42,23 94 35,0 0-35,-20-76 35,8 9-35,12 67 28,0 0-28,-9-49 28,6 23-28,3 26 23,0 0-23,3-7 24,8 14-24,-11-7 20,0 0-20,12 25 21,0 13-21,-12-38 11,0 0-11,6 48 11,-10 4-11,2 3-1417</inkml:trace>
  <inkml:trace contextRef="#ctx0" brushRef="#br0" timeOffset="795856.5839">21071 4195 975,'0'0'0,"0"0"0,0 0 0,0 0 36,0 0-36,0 0 36,0 0-36,0 0 61,0 0-61,0 0 62,16 28-62,-16-28 73,0 0-73,12 31 74,1 5-74,-13-36 53,0 0-53,12 45 54,0 4-54,-12-49 39,0 0-39,13 48 40,-4-12-40,-9-36 30,0 0-30,7 33 31,-2-9-31,-5-24 27,0 0-27,5 19 28,-5-1-28,0-18 23,0 0-23,0 12 23,0-5-23,0-7 18,0 0-18,-7 8 19,-9 1-19,-3-2-1217</inkml:trace>
  <inkml:trace contextRef="#ctx0" brushRef="#br0" timeOffset="796074.0029">21135 4105 931,'0'0'0,"0"0"0,19-16 0,-19 16 14,0 0-14,21-12 14,4 7-14,-25 5 23,0 0-23,28-7 23,4-2-23,-32 9 10,0 0-10,32-8 10,-4 8-10,-28 0 8,0 0-8,26 2 9,-3 1-9,-23-3 9,0 0-9,16 9 10,0 6-10,-16-15 7,0 0-7,5 24 7,-8 8-7,1-3-747</inkml:trace>
  <inkml:trace contextRef="#ctx0" brushRef="#br0" timeOffset="796245.5454">21113 4401 729,'0'0'0,"0"0"0,0 0 0,0 0 20,0 0-20,0 0 21,30-12-21,-30 12 49,0 0-49,27-9 49,14-3-49,-41 12 33,0 0-33,47-12 34,4 0-34,-51 12 18,0 0-18,53-9 18,-3 2-18,-1 2-669</inkml:trace>
  <inkml:trace contextRef="#ctx0" brushRef="#br0" timeOffset="799833.2339">20565 4041 740,'0'0'0,"0"0"0,0 0 0,0 0 21,0 0-21,0 0 22,0 0-22,0 0 53,0 0-53,0 0 54,0 0-54,0 0 59,0 0-59,0 0 60,0 0-60,0 0 47,0 0-47,0 0 47,0 0-47,0 0 25,0 0-25,0 0 26,0 0-26,0 0 19,0 0-19,-4-16 20,8 8-20,-4 8 15,0 0-15,5-12 15,4-9-15,-9 21 18,0 0-18,9-28 19,-2-8-19,-7 36 16,0 0-16,8-40 16,5-2-16,-13 42 12,0 0-12,12-36 12,-10 15-12,-2 21 11,0 0-11,2-15 11,-2-1-11,0 16 11,0 0-11,0-17 12,0 5-12,0 12 9,0 0-9,0-11 9,0 6-9,0 5 12,0 0-12,0 0 12,-4-12-12,4 12 11,0 0-11,-5-9 11,5 9-11,0 0 11,0 0-11,-4-7 11,4 7-11,0 0 7,0 0-7,0 0 7,0 0-7,0 0 5,0 0-5,0 0 6,9 0-6,-9 0 3,0 0-3,0 0 4,0 0-4,0 0 4,0 0-4,0 0 5,5 9-5,-5-9 6,0 0-6,0 0 7,0 0-7,0 0 8,0 0-8,6 7 8,-6-7-8,0 0 9,0 0-9,0 0 9,0 0-9,0 0 9,0 0-9,0 0 9,0 0-9,0 0 6,0 0-6,0 0 6,0 0-6,0 0 6,0 0-6,0 0 6,0 0-6,0 0 5,0 0-5,0 0 5,0 0-5,0 0 4,0 0-4,0 0 4,0 0-4,0 0 4,0 0-4,0 0 5,0 0-5,0 0 4,0 0-4,0 0 4,0 0-4,0 0 3,0 0-3,0 0 4,-7 0-4,7 0 4,0 0-4,0 0 4,0 0-4,0 0 4,0 0-4,0 0 4,0 0-4,0 0 5,0 0-5,0 0 5,0 0-5,0 0 5,0 0-5,0 0 6,0 0-6,0 0 6,0 0-6,0 0 6,0 0-6,0 0 6,0 0-6,0 0 7,0 0-7,0 0 5,0 0-5,0 0 6,0 0-6,0 0 6,0 0-6,-9 0 6,2 0-6,7 0 7,0 0-7,-5 0 8,5 0-8,0 0 7,0 0-7,-13-3 8,6-1-8,7 4 6,0 0-6,-10 0 7,-5 0-7,15 0 7,0 0-7,-14 0 7,4 0-7,10 0 7,0 0-7,-7 0 7,0 0-7,7 0 6,0 0-6,-7 0 6,1 0-6,6 0 7,0 0-7,-7 0 7,-2 0-7,9 0 5,0 0-5,-12 4 5,0-1-5,12-3 3,0 0-3,-18 3 4,-1-1-4,19-2 3,0 0-3,-20 4 4,4-1-4,16-3 3,0 0-3,-17 4 3,-6-4-3,23 0 2,0 0-2,-21 1 3,3 3-3,18-4 3,0 0-3,-18 3 3,-1 1-3,19-4 2,0 0-2,-21 0 3,1 0-3,20 0 3,0 0-3,-21 0 4,-4 0-4,25 0 2,0 0-2,-23 0 2,0 0-2,23 0 2,0 0-2,-21 5 2,-3-2-2,24-3 2,0 0-2,-25 4 3,5 1-3,20-5 3,0 0-3,-14 3 3,2 1-3,12-4 3,0 0-3,-11 2 4,1-2-4,10 0 3,0 0-3,-11 0 4,-1 3-4,12-3 4,0 0-4,-11 4 4,2-4-4,9 0 2,0 0-2,-8 3 3,-5-3-3,13 0 1,0 0-1,-10 2 2,-4 1-2,14-3 2,0 0-2,-13 4 2,3-1-2,10-3 1,0 0-1,-11 2 2,-1 1-2,12-3 1,0 0-1,-13 0 2,-1 0-2,14 0 1,0 0-1,-10 0 2,3 0-2,7 0 1,0 0-1,-9 0 2,-5-3-2,14 3 0,0 0 0,-18-2 1,-5 2-1,23 0 0,0 0 0,-23 0 1,4 0-1,19 0 0,0 0 0,-16 0 1,-7 0-1,23 0 1,0 0-1,-23 2 1,-2 5-1,25-7 1,0 0-1,-23 5 1,4-2-1,19-3 1,0 0-1,-20 4 1,1-4-1,19 0 1,0 0-1,-21 3 1,0-3-1,21 0 1,0 0-1,-20 0 1,1-7-1,19 7 1,0 0-1,-20-5 1,6 2-1,14 3 1,0 0-1,-21-4 1,-2 4-1,23 0 1,0 0-1,-28-3 2,-9 1-2,37 2 1,0 0-1,-42 0 2,-8 2-2,50-2 1,0 0-1,-55 7 1,-6-2-1,61-5 0,0 0 0,-66 7 1,6-11-1,60 4 0,0 0 0,-63-5 1,-4 2-1,67 3 1,0 0-1,-76-7 1,2 2-1,74 5 1,0 0-1,-67-4 1,3-4-1,64 8 1,0 0-1,-63-7 1,-4-2-1,67 9 1,0 0-1,-76-5 2,-7-2-2,83 7 1,0 0-1,-80-5 2,6 1-2,74 4 1,0 0-1,-72-7 2,-9 2-2,81 5 2,0 0-2,-81-3 2,-1-1-2,82 4 2,0 0-2,-72-2 2,7-1-2,65 3 2,0 0-2,-60-3 2,1-1-2,59 4 2,0 0-2,-60-2 3,-1-1-3,61 3 1,0 0-1,-60 0 2,-2 3-2,62-3 1,0 0-1,-55 6 2,4-3-2,51-3 1,0 0-1,-49 3 1,-1-3-1,50 0 1,0 0-1,-58 2 1,-2 2-1,60-4 0,0 0 0,-67 3 1,7 1-1,60-4 1,0 0-1,-53 5 1,9-2-1,44-3 1,0 0-1,-43 0 1,3 0-1,40 0 2,0 0-2,-41 0 2,1-3-2,40 3 2,0 0-2,-44 0 3,-2 0-3,46 0 3,0 0-3,-50 3 4,4-3-4,46 0 4,0 0-4,-45 0 5,4 0-5,41 0 4,0 0-4,-41 0 4,3 4-4,38-4 2,0 0-2,-43 1 3,-1 3-3,44-4 1,0 0-1,-46 0 2,-1 0-2,47 0 1,0 0-1,-43 0 1,4 0-1,39 0 0,0 0 0,-37 0 1,4 3-1,33-3 0,0 0 0,-30 6 1,-2 0-1,32-6 0,0 0 0,-30 4 1,5-4-1,25 0 1,0 0-1,-30 0 1,-3 2-1,33-2 2,0 0-2,-36 3 2,1 1-2,35-4 2,0 0-2,-33 0 2,-3 3-2,36-3 2,0 0-2,-31 0 2,4 2-2,27-2 1,0 0-1,-19 3 1,-4 4-1,23-7 1,0 0-1,-21 5 1,-1 4-1,22-9 0,0 0 0,-23 10 1,6-1-1,17-9 0,0 0 0,-16 5 1,2 2-1,14-7 0,0 0 0,-13 4 1,-4 1-1,17-5 0,0 0 0,-18 3 1,1 9-1,17-12 0,0 0 0,-20 9 0,-3-2 0,23-7 0,0 0 0,-26 9 0,-3-4 0,29-5 0,0 0 0,-31 7 0,-1 1 0,32-8-1,0 0 1,-32 12 0,0-3 0,32-9-1,0 0 1,-31 11 0,1 1 0,30-12-1,0 0 1,-32 8 0,4 4 0,28-12 0,0 0 0,-27 9 0,2-2 0,25-7 0,0 0 0,-24 5 0,1 2 0,23-7 0,0 0 0,-25 9 0,-5-1 0,30-8 0,0 0 0,-32 7 0,1-1 0,31-6 0,0 0 0,-30 3 0,-8 6 0,38-9 0,0 0 0,-31 8 0,-3-1 0,34-7 0,0 0 0,-28 9 0,1 0 0,27-9 0,0 0 0,-24 10 0,-1 2 0,25-12 0,0 0 0,-25 9 0,-6 3 0,31-12 0,0 0 0,-32 8 0,0-4 0,32-4 0,0 0 0,-33 5 0,-8 2 0,41-7 0,0 0 0,-46 5 0,-3 6 0,49-11 0,0 0 0,-50 8 0,4-3 0,46-5 0,0 0 0,-42 7 0,1-1 0,41-6 0,0 0 0,-40 6 0,-4 3 0,44-9-1,0 0 1,-50 7 0,-1-2 0,51-5-1,0 0 1,-58 7 0,-9 2 0,67-9 0,0 0 0,-64 12 0,6 0 0,58-12 0,0 0 0,-53 12 0,0-3 0,53-9 0,0 0 0,-53 7 0,-5 1 0,58-8 0,0 0 0,-62 6 0,0 0 0,62-6 0,0 0 0,-58 13 0,5-1 0,53-12 0,0 0 0,-49 8 0,3 1 0,46-9 0,0 0 0,-51 7 0,1-4 0,50-3 0,0 0 0,-49 6 0,-6 1 0,55-7 0,0 0 0,-53 5 0,4-2 0,49-3 0,0 0 0,-44 4 1,10-4-1,34 0 0,0 0 0,-30-4 1,6 1-1,24 3 2,0 0-2,-27-5 3,-5 1-3,32 4 4,0 0-4,-31-3 5,4-1-5,27 4 7,0 0-7,-32-2 7,-8 2-7,40 0 4,0 0-4,-37 0 4,10-3-4,27 3 2,0 0-2,-23-4 3,-7 4-3,30 0 1,0 0-1,-26 0 2,10 0-2,16 0 0,0 0 0,-16 0 1,0 0-1,16 0 0,0 0 0,-12 0 1,3 0-1,9 0 0,0 0 0,0 0 1,-12-3-1,12 3 0,0 0 0,-9-2 0,-5 2 0,14 0 0,0 0 0,-11 0 0,2 0 0,9 0-1,0 0 1,0 0 0,-9 0 0,9 0-1,0 0 1,0 0-1,-8 5 1,8-5-1,0 0 1,0 0-1,-6 7 1,6-7-2,0 0 2,0 0-2,-9 0 2,9 0-2,0 0 2,0 0-2,-7 2 2,7-2-2,0 0 2,0 0-2,-7 7 2,7-7-1,0 0 1,0 0-1,-7 4 1,7-4-1,0 0 1,0 0 0,-1 8 0,1-8 0,0 0 0,-4 9 0,4 10 0,0-19 0,0 0 0,0 21 0,0 3 0,0-24 1,0 0-1,0 24 2,0-3-2,0-21 3,0 0-3,0 15 4,0 3-4,0-18 7,0 0-7,0 15 8,0-8-8,0-7 10,0 0-10,0 9 10,0 3-10,0-12 10,0 0-10,0 9 10,0-2-10,0-7 12,0 0-12,0 0 12,4 8-12,-4-8 11,0 0-11,0 0 11,5 12-11,-5-12 12,0 0-12,5 9 12,-1-2-12,-4-7 10,0 0-10,1 12 10,3-3-10,-4-9 9,0 0-9,3 5 9,-3-5-9,0 0 7,0 0-7,0 0 8,2 7-8,-2-7 8,0 0-8,0 0 9,0 0-9,0 0 8,0 0-8,7 0 9,2-4-9,-9 4 8,0 0-8,5-8 9,-5 8-9,0 0 8,0 0-8,6-9 9,-6 9-9,0 0 7,0 0-7,0 0-1701</inkml:trace>
  <inkml:trace contextRef="#ctx0" brushRef="#br0" timeOffset="800566.9473">11937 4416 684,'0'0'0,"0"0"0,0 0 0,0 0 15,0 0-15,0 0 15,0 0-15,0 0 90,0 0-90,0 0 91,0 0-91,0 0 115,0 0-115,0 0 115,0 0-115,0 0 90,0 0-90,0 0 90,0 0-90,0 0 49,0 0-49,0 0 50,17 4-50,-17-4 42,0 0-42,0 0 42,18 12-42,-18-12 39,0 0-39,14 16 40,4-4-40,-18-12 32,0 0-32,19 13 33,8 3-33,-27-16 35,0 0-35,26 16 35,-1-1-35,-25-15 40,0 0-40,25 21 40,-2-5-40,-23-16 34,0 0-34,15 17 34,-2-2-34,-13-15 33,0 0-33,12 13 34,-7-5-34,-5-8 27,0 0-27,6 7 28,-6-7-28,0 0 30,0 0-30,0 0 31,7 9-31,-7-9 28,0 0-28,0 0 29,0 0-29,0 0 24,0 0-24,9 0 25,5-9-25,-14 9 22,0 0-22,19-15 22,9-10-22,-28 25 19,0 0-19,30-20 20,-7 1-20,-23 19 18,0 0-18,27-16 18,5 4-18,-32 12 17,0 0-17,31-12 18,-2 3-18,-29 9 10,0 0-10,26-5 10,-5 5-10,2-4-1675</inkml:trace>
  <inkml:trace contextRef="#ctx0" brushRef="#br0" timeOffset="801948.257">14054 5610 651,'0'0'0,"0"0"0,0 0 0,0 0 22,0 0-22,0 0 22,0 0-22,0 0 92,0 0-92,0 0 93,0 0-93,0 0 105,0 0-105,0 0 105,0 0-105,0 0 65,0 0-65,0 0 66,0 0-66,0 0 47,0 0-47,0 0 47,0 0-47,0 0 37,0 0-37,0 0 37,0 0-37,0 0 36,0 0-36,0 0 37,0 0-37,0 0 34,0 0-34,0 0 34,15 26-34,-15-26 30,0 0-30,31 19 30,6-1-30,-37-18 25,0 0-25,45 19 26,4 5-26,-49-24 27,0 0-27,46 24 27,-2 2-27,-44-26 26,0 0-26,37 26 26,-18-3-26,-19-23 25,0 0-25,13 22 26,-13-1-26,0-21 18,0 0-18,-9 19 18,-10 3-18,19-22 13,0 0-13,-30 28 13,-16 5-13,46-33 9,0 0-9,-55 40 10,-7 8-10,62-48 7,0 0-7,-67 57 7,-11 14-7,78-71 1,0 0-1,0 0-1361</inkml:trace>
  <inkml:trace contextRef="#ctx0" brushRef="#br0" timeOffset="825987.8141">18966 9380 382,'0'0'0,"0"0"0,0 0 0,0 0 0,0 0 0,0 0 0,0 0 0,0 0 0,0 0 0,0 0 0,0 0 0,0 0 0,0 0 0,0 0 1,0 0-1,0 0 5,0 0-5,0 0 6,32-7-6,-32 7 4,0 0-4,17-4 4,6 3-4,-23 1 7,0 0-7,25-4 8,3-5-8,-28 9 15,0 0-15,25-7 16,-6 2-16,-19 5 25,0 0-25,25-8 26,7 1-26,-32 7 41,0 0-41,28-7 42,-3 2-42,-25 5 46,0 0-46,23-4 47,5 2-47,-28 2 48,0 0-48,26-3 49,2-4-49,-28 7 48,0 0-48,30-9 49,4 1-49,-34 8 38,0 0-38,35-12 39,2 1-39,-37 11 30,0 0-30,41-12 30,-2 0-30,-39 12 24,0 0-24,39-10 25,1 6-25,-40 4 19,0 0-19,34-7 19,-10 2-19,-24 5 15,0 0-15,25-3 16,9 3-16,-34 0 13,0 0-13,35 0 13,-10-6-13,-25 6 11,0 0-11,30-3 12,5-1-12,-35 4 16,0 0-16,37-8 16,-2 1-16,-35 7 16,0 0-16,32-5 16,2 1-16,-34 4 16,0 0-16,33 0 17,-5-3-17,-28 3 19,0 0-19,29-2 19,1 4-19,-30-2 18,0 0-18,28 3 18,-2 1-18,-26-4 18,0 0-18,29 3 18,1 2-18,-30-5 19,0 0-19,31 7 20,-8-2-20,-23-5 18,0 0-18,23 4 19,11 1-19,-34-5 13,0 0-13,30 7 14,-13-4-14,-17-3 12,0 0-12,15 2 12,2 5-12,-17-7 11,0 0-11,18 4 11,-9 1-11,-9-5 6,0 0-6,8 0 6,3 3-6,-11-3 3,0 0-3,18 2 4,5 5-4,-23-7 2,0 0-2,26 3 2,-3 1-2,-23-4 0,0 0 0,27 5 1,3 4-1,-30-9 2,0 0-2,30 8 2,-13-1-2,-17-7 6,0 0-6,13 4 6,-13-4-6,0 0 10,0 0-10,8 12 11,-1 0-11,-7-12 15,0 0-15,7 9 16,-5 3-16,-2-12 16,0 0-16,2 7 17,0 1-17,-2-8 16,0 0-16,5 12 17,4 2-17,-9-14 16,0 0-16,10 16 17,1-1-17,-11-15 16,0 0-16,9 13 17,0 2-17,-9-15 16,0 0-16,9 24 16,-1 1-16,-8-25 18,0 0-18,7 32 19,-3 5-19,-4-37 20,0 0-20,3 43 20,-3 2-20,0-45 19,0 0-19,2 45 19,0-5-19,-2-40 16,0 0-16,2 34 17,-2-6-17,0-28 18,0 0-18,2 26 18,3 3-18,-5-29 17,0 0-17,5 25 18,2-5-18,-7-20 15,0 0-15,7 21 15,2 10-15,-9-31 13,0 0-13,9 37 14,-2-1-14,-7-36 13,0 0-13,7 36 14,-2 4-14,-5-40 12,0 0-12,6 37 12,-5-5-12,-1-32 11,0 0-11,0 28 11,2-4-11,-2-24 10,0 0-10,4 23 10,-1-1-10,-3-22 9,0 0-9,4 21 10,-1-4-10,-3-17 9,0 0-9,4 18 10,-1 3-10,-3-21 9,0 0-9,6 22 9,-5 1-9,-1-23 7,0 0-7,2 20 7,-2 13-7,0-33 8,0 0-8,0 33 9,0-5-9,0-28 8,0 0-8,0 24 9,0-2-9,0-22 10,0 0-10,0 21 10,2 0-10,-2-21 10,0 0-10,3 17 10,-3-5-10,0-12 8,0 0-8,0 11 8,0 1-8,0-12 6,0 0-6,2 7 7,-2 5-7,0-12 6,0 0-6,0 14 7,0-4-7,0-10 5,0 0-5,0 11 6,-5 8-6,5-19 5,0 0-5,-9 17 6,0 2-6,9-19 7,0 0-7,-9 12 7,1 0-7,8-12 9,0 0-9,-9 12 9,3-7-9,6-5 9,0 0-9,-5 7 10,0 2-10,5-9 11,0 0-11,-7 5 11,-2 2-11,9-7 10,0 0-10,-11 9 11,-8 3-11,19-12 11,0 0-11,-19 15 12,3 1-12,16-16 12,0 0-12,-18 12 13,-1 0-13,19-12 12,0 0-12,-22 9 12,1 0-12,21-9 9,0 0-9,-19 7 10,-4 1-10,23-8 6,0 0-6,-27 4 6,5 1-6,22-5 4,0 0-4,-29 3 4,3 1-4,26-4 3,0 0-3,-32 3 4,7 2-4,25-5 3,0 0-3,-24 9 3,-8 0-3,32-9 3,0 0-3,-34 10 4,6-1-4,28-9 4,0 0-4,-25 12 4,2-7-4,23-5 4,0 0-4,-24 7 4,-8 0-4,32-7 3,0 0-3,-28 9 4,5-1-4,23-8 3,0 0-3,-21 4 3,-2-3-3,23-1 2,0 0-2,-23 2 2,-7 0-2,30-2 2,0 0-2,-28 3 2,3 1-2,25-4 2,0 0-2,-27 2 2,-3 1-2,30-3 1,0 0-1,-28 3 2,2 3-2,26-6 0,0 0 0,-23 7 1,-4-2-1,27-5 2,0 0-2,-23 3 3,-3 1-3,26-4 3,0 0-3,-25 3 4,0 1-4,25-4 5,0 0-5,-23 5 6,4-2-6,19-3 4,0 0-4,-21 0 5,-4 2-5,25-2 1,0 0-1,-21 2 2,-7-1-2,28-1 0,0 0 0,-27 4 1,3 1-1,24-5 0,0 0 0,-23 7 0,3-2 0,20-5 0,0 0 0,-19 2 0,-1 3 0,20-5 0,0 0 0,-16 2 0,-1 1 0,17-3-1,0 0 1,-18 2 0,4 0 0,14-2 0,0 0 0,-12 3 0,1-3 0,11 0 0,0 0 0,-9-3 0,-10 1 0,19 2 0,0 0 0,-18-2 0,2 2 0,16 0 0,0 0 0,-16 0 0,1 0 0,15 0-1,0 0 1,-20 0 0,-5 0 0,25 0-1,0 0 1,-24-1 0,3-1 0,21 2 0,0 0 0,-20-2 0,-6-3 0,26 5 0,0 0 0,-25-2 0,6 0 0,19 2 0,0 0 0,-23-6 0,-6 0 0,29 6 0,0 0 0,-26-8 0,7 1 0,19 7 0,0 0 0,-18-7 0,-9-2 0,27 9 0,0 0 0,-23-14 0,1-1 0,22 15 0,0 0 0,-18-21 0,4 5 0,14 16 0,0 0 0,-18-15 0,0-2 0,18 17 0,0 0 0,-14-19 0,-5-2 0,19 21 0,0 0 0,-16-24 0,0-1 0,16 25 0,0 0 0,-12-22 0,3 4 0,9 18 0,0 0 0,-9-19 1,-5-7-1,14 26 1,0 0-1,-18-27 1,4-1-1,14 28 1,0 0-1,-12-26 2,-2 5-2,14 21 2,0 0-2,-20-22 2,-1 1-2,21 21 2,0 0-2,-23-24 3,0-4-3,23 28 2,0 0-2,-17-29 3,-3-2-3,20 31 1,0 0-1,-17-33 1,1 0-1,16 33 2,0 0-2,-11-31 2,-1 0-2,12 31 0,0 0 0,-5-30 1,1-1-1,4 31 0,0 0 0,-2-29 0,-1 4 0,3 25 0,0 0 0,-4-24 0,1-5 0,3 29-1,0 0 1,-4-28 0,1-1 0,3 29-1,0 0 1,-9-30 0,2-4 0,7 34-2,0 0 2,-2-40-1,2-2 1,0 42-1,0 0 1,0-41-1,0 3 1,0 38-1,0 0 1,0-35-1,0 13 1,0 22-1,0 0 1,0-16 0,0-5 0,0 21-1,0 0 1,0-19-1,0 2 1,0 17-1,0 0 1,2-16 0,-1-4 0,-1 20-1,0 0 1,2-20 0,2 5 0,-4 15-1,0 0 1,3-17 0,6-11 0,-9 28-1,0 0 1,12-26 0,1 2 0,-13 24-1,0 0 1,16-19-1,3-6 1,-19 25-1,0 0 1,20-29-1,-3 1 1,-17 28-1,0 0 1,14-22-1,-1 8 1,-13 14-1,0 0 1,19-12-1,11-4 1,-30 16-2,0 0 2,32-15-1,-4 3 1,-28 12-2,0 0 2,32-9-1,8 2 1,-40 7-2,0 0 2,46-9-2,-2-4 2,-44 13-2,0 0 2,46-16-2,-2 0 2,-44 16-3,0 0 3,39-12-2,-5 0 2,-34 12-3,0 0 3,35-8-2,6 4 2,-41 4-5,0 0 5,0 0-1920</inkml:trace>
  <inkml:trace contextRef="#ctx0" brushRef="#br0" timeOffset="827277.9321">18959 9482 639,'0'0'0,"0"0"0,0 0 0,0 0 26,0 0-26,0 0 26,7-18-26,-7 18 94,0 0-94,0 0 95,0 0-95,0 0 95,0 0-95,2-8 96,-2 8-96,0 0 79,0 0-79,0 0 80,0 0-80,0 0 45,0 0-45,0 0 45,7 10-45,-7-10 39,0 0-39,3 24 39,-1 21-39,-2-45 41,0 0-41,3 54 41,3 1-41,-6-55 40,0 0-40,9 51 40,-6-6-40,-3-45 37,0 0-37,5 38 37,2-9-37,-7-29 35,0 0-35,7 24 35,-7-6-35,0-18 31,0 0-31,0 12 31,0-4-31,0-8 25,0 0-25,0 0 26,0 9-26,0-9 24,0 0-24,0 0 25,0 0-25,0 0 21,0 0-21,-8 2 22,-5-13-22,13 11 20,0 0-20,-19-15 20,-8-3-20,27 18 14,0 0-14,-28-17 15,-12 5-15,40 12 6,0 0-6,-41-7 7,-3 7-7,44 0 3,0 0-3,-41 0 4,8 4-4,33-4 1,0 0-1,-27 8 2,11 1-2,16-9 0,0 0 0,-7 9 1,7 1-1,0-10 0,0 0 0,14 16 0,15 6 0,-29-22 0,0 0 0,39 21 0,3-4 0,-42-17 0,0 0 0,46 14 0,1-2 0,-47-12-1,0 0 1,41 7 0,-6-5 0,-35-2 0,0 0 0,30-2 0,0-5 0,-30 7 1,0 0-1,25-9 1,0-6-1,-25 15 2,0 0-2,23-16 2,-9 2-2,-14 14 4,0 0-4,12-19 4,-1-1-4,-11 20 4,0 0-4,7-21 4,-2 9-4,-5 12 3,0 0-3,2-9 4,-2-1-4,0 10 4,0 0-4,2-9 4,-2 9-4,0 0 3,0 0-3,0-7 4,0 7-4,0 0 3,0 0-3,0 0 4,0 11-4,0-11 2,0 0-2,0 10 2,0 2-2,0-12 2,0 0-2,5 16 3,-2 3-3,-3-19 2,0 0-2,13 15 2,6 2-2,-19-17 3,0 0-3,25 13 4,-4-5-4,-21-8 4,0 0-4,19 7 5,1-5-5,-20-2 1,0 0-1,16 2 2,-7-1-2,-1 1-1503</inkml:trace>
  <inkml:trace contextRef="#ctx0" brushRef="#br0" timeOffset="827344.4375">19269 9876 1502,'0'0'0</inkml:trace>
  <inkml:trace contextRef="#ctx0" brushRef="#br0" timeOffset="827940.0092">19328 9627 1087,'0'0'0,"0"0"0,17-7 0,-17 7 60,0 0-60,14-2 60,-3 2-60,-11 0 44,0 0-44,10 0 45,10-3-45,-20 3 16,0 0-16,18-2 17,-4-1-17,-14 3 4,0 0-4,12-2 4,-5 2-4,-7 0 2,0 0-2,0 0 2,0 0-2,0 0 2,0 0-2,0 0 2,0 0-2,0 0 3,0 0-3,-2 12 4,-15 5-4,17-17 6,0 0-6,-20 20 7,3 2-7,17-22 10,0 0-10,-13 21 11,8-4-11,5-17 21,0 0-21,0 14 21,2-2-21,-2-12 28,0 0-28,7 12 29,2 4-29,-9-16 34,0 0-34,14 17 35,5 0-35,-19-17 31,0 0-31,21 14 32,-12-5-32,-9-9 24,0 0-24,9 8 24,2 6-24,-11-14 21,0 0-21,7 16 21,-7-1-21,0-15 17,0 0-17,-7 13 17,-9 2-17,16-15 12,0 0-12,-18 14 12,-3-7-12,21-7 12,0 0-12,-20 3 13,5-3-13,15 0 13,0 0-13,-11-3 13,2-1-13,9 4 13,0 0-13,0 0 14,0-10-14,0 10 14,0 0-14,9-10 15,9-6-15,-18 16 15,0 0-15,24-17 15,1 1-15,-25 16 15,0 0-15,21-8 16,4-5-16,-25 13 12,0 0-12,25-15 12,-8 3-12,-17 12 7,0 0-7,13-9 8,-1-1-8,-12 10 6,0 0-6,11-9 6,-4 0-6,-7 9 5,0 0-5,5-8 6,-2-1-6,-3 9 4,0 0-4,4-7 5,-4 7-5,0 0 4,0 0-4,3-7 4,-3 7-4,0 0 3,0 0-3,0 0 4,0 0-4,0 0 5,0 0-5,0 18 5,0 6-5,0-24 5,0 0-5,0 29 6,4 1-6,-4-30 10,0 0-10,5 31 10,4-2-10,-9-29 18,0 0-18,12 38 18,8 4-18,-20-42 21,0 0-21,18 33 22,-8-6-22,-10-27 21,0 0-21,7 19 21,-7-1-21,0-18 17,0 0-17,-3 12 18,-8-7-18,2 2-1602</inkml:trace>
  <inkml:trace contextRef="#ctx0" brushRef="#br0" timeOffset="828006.8291">19573 9958 1614,'0'0'0</inkml:trace>
  <inkml:trace contextRef="#ctx0" brushRef="#br0" timeOffset="828235.9746">19486 9667 1289,'0'0'0,"0"0"0,16-19 0,-16 19 48,0 0-48,16-14 49,0 2-49,-16 12 58,0 0-58,28-10 59,13-3-59,-41 13 32,0 0-32,44-10 32,4 5-32,-48 5 15,0 0-15,45 0 16,3 3-16,-48-3 1,0 0-1,34 7 2,-13 2-2,-21-9 1,0 0-1,17 15 2,-2 10-2,-15-25 4,0 0-4,7 27 4,-11 8-4,4-35 6,0 0-6,-14 31 6,-12-8-6,26-23 10,0 0-10,-36 17 10,-6-10-10,42-7 14,0 0-14,-39 7 15,14-2-15,25-5 15,0 0-15,-16 2 16,6 1-16,10-3 12,0 0-12,0 0 13,0 0-13,0 0 9,0 0-9,0 0-1244</inkml:trace>
  <inkml:trace contextRef="#ctx0" brushRef="#br0" timeOffset="828883.135">19043 10394 942,'0'0'0,"0"0"0,0 0 0,0 0 33,0 0-33,-19-23 34,17 16-34,2 7 97,0 0-97,0 0 98,0 0-98,0 0 89,0 0-89,0 0 89,0 0-89,0 0 65,0 0-65,2 9 66,3 20-66,-5-29 42,0 0-42,4 44 42,5 6-42,-9-50 28,0 0-28,8 55 29,3-6-29,-11-49 23,0 0-23,9 45 24,1-2-24,-10-43 22,0 0-22,9 38 23,-3-7-23,-6-31 22,0 0-22,7 33 23,-2 0-23,-5-33 22,0 0-22,5 31 23,-3-19-23,-2-12 21,0 0-21,2 9 21,-2-9-21,0 0-1349</inkml:trace>
  <inkml:trace contextRef="#ctx0" brushRef="#br0" timeOffset="829184.4687">18945 10304 1110,'0'0'0,"0"0"0,12-14 0,-12 14 47,0 0-47,9-10 47,0 4-47,-9 6 55,0 0-55,14-1 56,12-3-56,-26 4 27,0 0-27,34 0 28,5 5-28,-39-5 10,0 0-10,40 11 10,2 1-10,-42-12 4,0 0-4,34 12 5,-13-3-5,-21-9 4,0 0-4,14 8 4,-3 4-4,-11-12 4,0 0-4,5 14 4,-1 4-4,-4-18 8,0 0-8,-4 17 8,-13 9-8,17-26 12,0 0-12,-18 24 13,4-7-13,14-17 16,0 0-16,-11 14 17,4-2-17,7-12 19,0 0-19,-5 14 19,7 0-19,-2-14 15,0 0-15,10 19 15,13 10-15,-23-29 17,0 0-17,0 0-1121</inkml:trace>
  <inkml:trace contextRef="#ctx0" brushRef="#br0" timeOffset="829590.8429">19509 10406 1031,'0'0'0,"0"0"0,0 0 0,0 0 45,0 0-45,6-19 46,-6 19-46,0 0 114,0 0-114,0 0 114,1-9-114,-1 9 94,0 0-94,0 0 95,0 0-95,0 0 75,0 0-75,9 7 75,0 23-75,-9-30 42,0 0-42,11 39 42,-3 10-42,-8-49 31,0 0-31,9 50 32,-7-2-32,-2-48 30,0 0-30,7 40 31,-2-5-31,-5-35 32,0 0-32,9 33 33,2 3-33,-11-36 35,0 0-35,9 36 36,-2-3-36,-7-33 32,0 0-32,1 28 32,-1-4-32,0-24 26,0 0-26,0 21 27,-1-9-27,1 0-1553</inkml:trace>
  <inkml:trace contextRef="#ctx0" brushRef="#br0" timeOffset="829888.045">19418 10373 1166,'0'0'0,"0"0"0,10-16 0,-10 16 37,0 0-37,12-15 38,-1 6-38,-11 9 54,0 0-54,14-7 55,13-3-55,-27 10 41,0 0-41,33-11 41,6 5-41,-39 6 20,0 0-20,44-2 20,4-2-20,-48 4 18,0 0-18,40 4 19,-11 1-19,-29-5 19,0 0-19,23 10 19,-11 3-19,-12-13 16,0 0-16,5 20 16,-10 13-16,5-33 14,0 0-14,-18 40 14,-8-4-14,26-36 12,0 0-12,-32 37 13,-7-1-13,39-36 13,0 0-13,-30 28 13,13-8-13,17-20 8,0 0-8,-4 18 9,13 1-9,-9-19 2,0 0-2,0 0-1198</inkml:trace>
  <inkml:trace contextRef="#ctx0" brushRef="#br0" timeOffset="830503.401">19903 10442 1143,'0'0'0,"0"0"0,0 0 0,0 0 23,0 0-23,0 0 23,-18 12-23,18-12 57,0 0-57,-10 16 58,-8 12-58,18-28 68,0 0-68,-19 32 69,1 3-69,18-35 43,0 0-43,-14 31 44,5-3-44,9-28 31,0 0-31,-7 21 32,9-1-32,-2-20 28,0 0-28,5 19 29,0-1-29,-5-18 24,0 0-24,9 15 24,2-6-24,-11-9 23,0 0-23,10 9 23,-1-2-23,-9-7 25,0 0-25,7 3 26,-7-3-26,0 0 25,0 0-25,12-3 26,-8-4-26,-4 7 25,0 0-25,5-11 25,1-4-25,-6 15 22,0 0-22,3-18 23,-6 5-23,3 13 20,0 0-20,-4-14 20,2-2-20,2 16 18,0 0-18,0-21 19,0 6-19,0 15 16,0 0-16,4-12 16,3 0-16,-7 12 13,0 0-13,12-13 14,2-2-14,-14 15 8,0 0-8,18-12 9,0 3-9,-18 9 6,0 0-6,16-5 7,5 3-7,-21 2 4,0 0-4,21 2 4,4 8-4,-25-10 3,0 0-3,24 16 3,1 6-3,-25-22 2,0 0-2,21 23 2,-12-4-2,-9-19 1,0 0-1,5 17 1,1 2-1,-6-19 0,0 0 0,3 12 1,-3 0-1,0-12 0,0 0 0,0 7 1,0 0-1,0-7 0,0 0 0,0 0 0,-10 7 0,10-7 0,0 0 0,-13 0 1,1-7-1,12 7 0,0 0 0,-14-14 1,-6-8-1,20 22 1,0 0-1,-16-31 1,6-7-1,10 38 2,0 0-2,-4-42 2,10-6-2,-6 48 4,0 0-4,8-47 4,5 12-4,-13 35 5,0 0-5,12-26 5,8 9-5,-20 17 3,0 0-3,23-12 4,-1 7-4,-22 5 0,0 0 0,0 0-1560</inkml:trace>
  <inkml:trace contextRef="#ctx0" brushRef="#br0" timeOffset="830758.8487">20332 10165 1278,'0'0'0,"0"0"0,0 0 0,0 0 32,0 0-32,0 0 32,0 0-32,0 0 49,0 0-49,9 23 50,-6 1-50,-3-24 53,0 0-53,4 26 53,1 5-53,-5-31 35,0 0-35,0 35 35,0 3-35,0-38 21,0 0-21,0 41 22,0 6-22,0-47 24,0 0-24,2 49 24,-1-1-24,-1-48 23,0 0-23,6 40 24,-5-11-24,-1-29 21,0 0-21,4 23 21,-2-9-21,-2-14 13,0 0-13,0 12 14,2-5-14,-1 1-1308</inkml:trace>
  <inkml:trace contextRef="#ctx0" brushRef="#br0" timeOffset="830828.6603">20362 10690 1323,'0'0'0,"-7"-2"0,-9-2 0,0-2-933</inkml:trace>
  <inkml:trace contextRef="#ctx0" brushRef="#br0" timeOffset="831480.3635">20101 10491 1155,'0'0'0,"0"0"0,17-11 0,-17 11 1,0 0-1,18-7 1,5 0-1,-23 7 0,0 0 0,30-8 1,12-3-1,-42 11 13,0 0-13,37-10 13,0-2-13,-37 12 21,0 0-21,39-14 21,2 0-21,-41 14 26,0 0-26,35-14 27,-5 4-27,-30 10 26,0 0-26,28-10 26,0 1-26,-28 9 18,0 0-18,18-9 19,-7 1-19,-11 8 15,0 0-15,3-9 16,-3 9-16,0 0 14,0 0-14,-10-7 15,-10 7-15,20 0 12,0 0-12,-25-3 13,4 6-13,21-3 17,0 0-17,-17 5 17,-1 6-17,18-11 29,0 0-29,-14 12 29,3 2-29,11-14 44,0 0-44,-9 19 44,1 12-44,8-31 44,0 0-44,-6 29 45,6-11-45,0-18 40,0 0-40,7 19 41,6 0-41,-13-19 31,0 0-31,14 17 31,0-5-31,-14-12 28,0 0-28,18 2 28,5-4-28,-23 2 21,0 0-21,23-9 22,-6-6-22,-17 15 13,0 0-13,11-19 13,-6 1-13,-5 18 6,0 0-6,0-20 7,-3-3-7,3 23 3,0 0-3,-4-17 4,2 5-4,2 12 1,0 0-1,-3-9 2,3 9-2,0 0 0,0 0 0,-14-3 1,5 3-1,9 0 0,0 0 0,-7 1 0,1 10 0,6-11 0,0 0 0,-1 14 0,1 10 0,0-24 0,0 0 0,0 26 0,1-4 0,-1-22 0,0 0 0,6 18 1,4-1-1,-10-17 2,0 0-2,14 12 3,4 0-3,-18-12 7,0 0-7,25 5 8,5-10-8,-30 5 12,0 0-12,26-15 13,2-13-13,-28 28 17,0 0-17,23-38 17,-8-9-17,-15 47 19,0 0-19,12-47 20,-3 4-20,-9 43 21,0 0-21,3-41 22,-6 9-22,3 32 22,0 0-22,-7-24 23,0 9-23,7 15 18,0 0-18,-9-9 19,-9 5-19,18 4 18,0 0-18,-21 7 18,2 11-18,19-18 11,0 0-11,-20 27 12,11 11-12,9-38 3,0 0-3,0 49 4,7 10-4,-7-59 1,0 0-1,16 67 1,9 2-1,-25-69 0,0 0 0,25 66 0,-4-10 0,-21-56-2,0 0 2,9 52-1,-16-2 1,0 2-1683</inkml:trace>
  <inkml:trace contextRef="#ctx0" brushRef="#br0" timeOffset="837397.0411">19220 10546 348,'0'0'0,"0"0"0,0 0 0,0 0 22,0 0-22,0 0 23,-27 12-23,27-12 57,0 0-57,-24 11 57,-10 2-57,34-13 59,0 0-59,-37 18 59,0 1-59,37-19 37,0 0-37,-28 14 38,12-4-38,16-10 19,0 0-19,0 0 20,12 5-20,1 0-495</inkml:trace>
  <inkml:trace contextRef="#ctx0" brushRef="#br0" timeOffset="841973.6677">21629 8066 561,'0'0'0,"0"0"0,0 0 0,0 0 12,0 0-12,21-5 13,-21 5-13,0 0 42,0 0-42,7-2 42,-7 2-42,0 0 55,0 0-55,0 0 55,-7 7-55,7-7 47,0 0-47,-5 9 47,-4 3-47,9-12 32,0 0-32,-9 12 32,9-2-32,0-10 25,0 0-25,2 14 26,8 9-26,-10-23 24,0 0-24,16 31 24,2 2-24,-18-33 31,0 0-31,16 38 31,-7 3-31,-9-41 35,0 0-35,7 44 35,-2-1-35,-5-43 34,0 0-34,2 40 35,-6-7-35,4-33 34,0 0-34,-7 31 34,5-4-34,2-27 33,0 0-33,0 30 33,0 4-33,0-34 27,0 0-27,2 42 28,2 1-28,-4-43 31,0 0-31,3 54 31,-6 10-31,3-64 28,0 0-28,-4 64 29,-3-2-29,7-62 24,0 0-24,-9 64 25,-7 9-25,16-73 22,0 0-22,-12 76 22,3 5-22,9-81 19,0 0-19,-3 78 20,4-10-20,-1-68 18,0 0-18,6 60 18,1 1-18,-7-61 17,0 0-17,10 66 18,6 15-18,-16-81 15,0 0-15,18 83 15,-2-10-15,-16-73 17,0 0-17,12 74 17,-3 1-17,-9-75 14,0 0-14,9 83 15,-7 5-15,-2-88 17,0 0-17,1 83 17,5-9-17,-6-74 17,0 0-17,1 80 17,3 7-17,-4-87 16,0 0-16,5 90 17,2-6-17,-7-84 14,0 0-14,7 78 15,2-2-15,-9-76 13,0 0-13,11 82 13,1 3-13,-12-85 11,0 0-11,16 84 12,-4-14-12,-12-70 10,0 0-10,20 57 11,-4-5-11,-16-52 8,0 0-8,15 45 8,-6 1-8,0 1-1484</inkml:trace>
  <inkml:trace contextRef="#ctx0" brushRef="#br0" timeOffset="844059.7466">20755 11548 572,'0'0'0,"0"0"0,0 0 0,0 0 25,0 0-25,36-7 26,6 0-26,-42 7 53,0 0-53,58-10 54,13-2-54,-71 12 73,0 0-73,79-11 74,4 3-74,-83 8 51,0 0-51,95-9 52,15-3-52,-110 12 23,0 0-23,114-11 23,1 6-23,-115 5 21,0 0-21,118-3 22,13 1-22,-131 2 21,0 0-21,129-3 21,0-4-21,-129 7 21,0 0-21,127-5 21,7 6-21,-134-1 20,0 0-20,129 0 20,-4-3-20,-125 3 28,0 0-28,113-2 29,0 4-29,-113-2 30,0 0-30,90 5 31,-27 2-31,-63-7 29,0 0-29,48 5 29,-13 0-29,-35-5 27,0 0-27,30 4 28,-10-1-28,-20-3 21,0 0-21,17 2 22,-4-2-22,-13 0 15,0 0-15,10-2 15,-1 0-15,-9 2 14,0 0-14,9-1 15,-9 1-15,0 0 11,0 0-11,9 0 11,-9 0-11,0 0 11,0 0-11,0 0 11,9 1-11,-9-1 14,0 0-14,8 7 14,-2 6-14,-6-13 15,0 0-15,7 17 15,2 5-15,-9-22 17,0 0-17,5 25 18,-5 1-18,0-26 19,0 0-19,0 27 20,2 4-20,-2-31 19,0 0-19,3 38 19,3 9-19,-6-47 18,0 0-18,12 57 19,2 7-19,-14-64 22,0 0-22,18 66 22,-1-7-22,-17-59 25,0 0-25,18 55 26,-2-1-26,-16-54 23,0 0-23,14 59 23,-2 15-23,-12-74 21,0 0-21,11 78 21,-1-5-21,-10-73 17,0 0-17,15 72 17,-5-11-17,-10-61 14,0 0-14,11 66 15,-4 6-15,-7-72 14,0 0-14,7 78 15,-2-2-15,-5-76 12,0 0-12,4 66 13,-1-14-13,-3-52 11,0 0-11,4 49 12,-2 1-12,-2-50 10,0 0-10,0 55 11,0 7-11,0-62 10,0 0-10,-2 64 10,-5-6-10,7-58 8,0 0-8,-7 50 8,5-14-8,2-36 6,0 0-6,0 36 7,2 6-7,-2-42 6,0 0-6,3 45 6,2 3-6,-5-48 6,0 0-6,6 51 7,-3-3-7,-3-48 6,0 0-6,4 43 7,-2-10-7,-2-33 7,0 0-7,1 30 7,1-1-7,-2-29 6,0 0-6,2 26 6,-4-5-6,2-21 6,0 0-6,-2 19 6,1-4-6,1-15 6,0 0-6,-2 21 7,-2 3-7,4-24 5,0 0-5,-3 25 6,-4-6-6,7-19 5,0 0-5,-7 24 6,1 11-6,6-35 6,0 0-6,-8 32 6,0-9-6,8-23 6,0 0-6,-7 19 7,-7-2-7,14-17 6,0 0-6,-16 19 7,1-1-7,15-18 6,0 0-6,-15 12 6,0 0-6,15-12 6,0 0-6,-23 12 6,-6-3-6,29-9 5,0 0-5,-31 12 5,-1 3-5,32-15 3,0 0-3,-30 14 4,-4-4-4,34-10 2,0 0-2,-35 9 3,0 2-3,35-11 4,0 0-4,-36 8 4,1-3-4,35-5 4,0 0-4,-39 4 5,-7-1-5,46-3 5,0 0-5,-51 4 6,-7 1-6,58-5 5,0 0-5,-60 2 5,0 1-5,60-3 4,0 0-4,-56 4 4,-3-1-4,59-3 4,0 0-4,-63 4 5,-11-1-5,74-3 1,0 0-1,-76 5 2,0 4-2,76-9 1,0 0-1,-74 7 2,1-7-2,73 0 0,0 0 0,-76-2 1,-8 0-1,84 2 0,0 0 0,-85-3 0,11 3 0,74 0 0,0 0 0,-72-2 0,-1-3 0,73 5-1,0 0 1,-76-7 0,-3 0 0,79 7-1,0 0 1,-78-5-1,9 3 1,69 2-3,0 0 3,-63-3-3,1-6 3,62 9-4,0 0 4,-60-12-4,-2-4 4,62 16-5,0 0 5,-63-17-4,-4 0 4,67 17-5,0 0 5,-58-16-4,5-5 4,53 21-6,0 0 6,-44-24-6,6-4 6,38 28-6,0 0 6,-31-31-5,2 2 5,29 29-6,0 0 6,-22-30-5,0-1 5,22 31-5,0 0 5,-17-29-5,3 3 5,14 26-3,0 0 3,-11-24-3,2-1 3,9 25-3,0 0 3,-7-27-2,2 1 2,5 26-2,0 0 2,-5-37-2,-4-4 2,9 41-1,0 0 1,-7-50-1,0-7 1,7 57-2,0 0 2,-6-57-1,3-1 1,3 58-1,0 0 1,-6-51-1,3 2 1,3 49-1,0 0 1,-4-48-1,-1-1 1,5 49-1,0 0 1,-9-59 0,-1-10 0,10 69 0,0 0 0,-9-71 0,2 9 0,7 62 0,0 0 0,-5-61 0,-1 2 0,6 59 0,0 0 0,-3-64 0,-3-7 0,6 71 0,0 0 0,-7-72 0,7 3 0,0 69 0,0 0 0,4-61 0,-1 9 0,-3 52 0,0 0 0,4-48 0,1-1 0,-5 49 0,0 0 0,6-54 1,1-6-1,-7 60 0,0 0 0,7-62 1,1 3-1,-8 59 0,0 0 0,9-54 1,2 9-1,-11 45 0,0 0 0,7-38 1,-5 2-1,-2 36 0,0 0 0,0-30 1,0 1-1,0 29 0,0 0 0,1-26 1,1 0-1,-2 26 0,0 0 0,6-26 1,1 0-1,-7 26 0,0 0 0,12-24 0,7-6 0,-19 30 0,0 0 0,22-27 0,-3 2 0,-19 25 0,0 0 0,16-20 0,0 1 0,-16 19-1,0 0 1,21-16-1,7 1 1,-28 15-2,0 0 2,35-16-2,17-3 2,-52 19-3,0 0 3,72-17-3,27 5 3,-99 12-4,0 0 4,113-14-3,17-4 3,-130 18-11,0 0 11,0 0-1665</inkml:trace>
  <inkml:trace contextRef="#ctx0" brushRef="#br0" timeOffset="846103.056">21265 11707 987,'0'0'0,"0"0"0,0 0 33,0 0-33,0 0 33,0 0-33,0 0 80,0 0-80,0 0 80,16 19-80,-16-19 92,0 0-92,12 38 93,3 25-93,-15-63 57,0 0-57,10 69 58,1 0-58,-11-69 38,0 0-38,9 68 39,-1 3-39,-8-71 38,0 0-38,4 74 39,-4-1-39,0-73 29,0 0-29,0 62 29,2-22-29,-2-40 27,0 0-27,-2 29 27,-7-6-27,9-23 25,0 0-25,-9 13 26,2-4-26,7-9 27,0 0-27,-10-2 28,-6-10-28,16 12 26,0 0-26,-20-22 26,1-9-26,19 31 28,0 0-28,-21-35 29,-6-5-29,27 40 24,0 0-24,-31-38 25,-7 5-25,38 33 19,0 0-19,-44-19 20,-9 14-20,53 5 16,0 0-16,-47 7 16,6 12-16,41-19 8,0 0-8,-32 29 9,18 10-9,14-39 6,0 0-6,2 39 6,14-1-6,-16-38 3,0 0-3,32 37 4,17-4-4,-49-33 3,0 0-3,55 31 3,1-5-3,-56-26 1,0 0-1,57 22 2,-3-8-2,-54-14 1,0 0-1,55 5 1,3-10-1,-58 5 1,0 0-1,59-14 1,-1-10-1,-58 24 0,0 0 0,51-36 1,-10-9-1,-41 45 0,0 0 0,26-51 1,-8 1-1,-18 50 0,0 0 0,9-52 0,-9 9 0,0 43 0,0 0 0,-2-33 1,0 12-1,2 21 1,0 0-1,0-13 1,-7 6-1,7 7 1,0 0-1,0 0 2,-7-4-2,7 4 1,0 0-1,0 12 2,2 16-2,-2-28 1,0 0-1,5 36 1,4 9-1,-9-45 0,0 0 0,10 47 1,3-12-1,-13-35 0,0 0 0,16 31 1,-4-2-1,-12-29 0,0 0 0,12 24 1,-1-8-1,-11-16 0,0 0 0,9 10 1,3-1-1,-12-9 0,0 0 0,16 4 0,2-4 0,-18 0 0,0 0 0,23-7 0,3-16 0,-26 23-6,0 0 6,27-34-5,-3-15 5,-24 49-40,0 0 40,18-55-39,-4-6 39,-14 61-70,0 0 70,11-57-70,-6 14 70,-5 43-64,0 0 64,2-33-64,-4 9 64,2 24-35,0 0 35,-2-19-35,2 7 35,0 12-18,0 0 18,-2-9-18,-1 4 18,3 5-6,0 0 6,0 0-6,-4-11 6,4 11 0,0 0 0,0 0 0,0 0 0,0 0 2,0 0-2,-9 11 2,4 4-2,5-15 9,0 0-9,-3 26 10,1 7-10,2-33 13,0 0-13,5 40 14,11 7-14,-16-47 19,0 0-19,21 48 20,7-1-20,-28-47 22,0 0-22,30 41 22,0-6-22,-30-35 20,0 0-20,23 28 21,-10-11-21,-13-17 22,0 0-22,5 14 22,-5 0-22,0-14 18,0 0-18,-12 13 18,-9 1-18,21-14 15,0 0-15,-29 11 15,-6-4-15,35-7 17,0 0-17,-32 1 17,11-1-17,21 0 16,0 0-16,-12-3 17,3-6-17,9 9 14,0 0-14,-2-8 15,9-5-15,-7 13 13,0 0-13,20-19 13,13-5-13,-33 24 10,0 0-10,35-31 10,2-2-10,-37 33 10,0 0-10,34-31 11,-4 0-11,-30 31 7,0 0-7,25-28 7,-6 2-7,-19 26 4,0 0-4,12-21 5,-1 8-5,-11 13 2,0 0-2,7-11 3,-7 11-3,0 0 1,0 0-1,11-8 2,-4 4-2,-7 4 1,0 0-1,7 0 2,-7 0-2,0 0 1,0 0-1,10 28 2,-3 20-2,-7-48 1,0 0-1,6 57 2,-4-1-2,-2-56 1,0 0-1,1 52 1,5-7-1,-6-45 2,0 0-2,3 41 3,-3 2-3,0-43 3,0 0-3,2 42 3,1 1-3,-3-43 6,0 0-6,4 38 6,-1-13-6,-3-25 7,0 0-7,4 17 8,0-2-8,-4-15 8,0 0-8,1 9 8,-1-9-8,0 0-1626</inkml:trace>
  <inkml:trace contextRef="#ctx0" brushRef="#br0" timeOffset="846401.2572">22052 11943 1244,'0'0'0,"9"-2"0,18-3 0,-27 5 39,0 0-39,35-7 39,7-4-39,-42 11 54,0 0-54,50 0 55,8 11-55,-58-11 38,0 0-38,62 14 39,-2 8-39,-60-22 21,0 0-21,51 26 21,-7 3-21,-44-29 9,0 0-9,34 35 10,-15 3-10,-19-38 9,0 0-9,5 45 9,-12 4-9,7-49 13,0 0-13,-21 45 14,-14-16-14,35-29 14,0 0-14,-44 19 15,-8-10-15,52-9 13,0 0-13,-47 0 14,6-9-14,41 9 18,0 0-18,-32-17 19,13-2-19,19 19 10,0 0-10,-5-25 11,12-6-11,-7 31 13,0 0-13,10-22 13,3 10-13,-13 12 13,0 0-13,0 0-1266</inkml:trace>
  <inkml:trace contextRef="#ctx0" brushRef="#br0" timeOffset="847739.5616">20953 13118 875,'0'0'0,"0"0"0,0 0 45,0 0-45,0 0 45,0 0-45,0 0 87,0 0-87,0 0 88,0 0-88,0 0 85,0 0-85,0 0 85,0 0-85,0 0 60,0 0-60,0 0 60,21 36-60,-21-36 39,0 0-39,18 47 40,-9 1-40,-9-48 38,0 0-38,1 50 39,-4-3-39,3-47 41,0 0-41,-9 45 41,-5-2-41,14-43 37,0 0-37,-9 42 38,0-6-38,9-36 48,0 0-48,-5 30 49,1-11-49,4-19 52,0 0-52,-3 14 52,3-4-52,0-10 44,0 0-44,0 0 44,-7 0-44,7 0 42,0 0-42,-9-12 43,-3-21-43,12 33 41,0 0-41,-11-40 41,6-5-41,5 45 37,0 0-37,-4-50 38,4-7-38,0 57 38,0 0-38,5-62 38,6-15-38,-11 77 36,0 0-36,14-76 36,2 17-36,-16 59 28,0 0-28,14-39 29,-1 14-29,-13 25 24,0 0-24,10-12 24,1 5-24,-11 7 15,0 0-15,10 0 15,-1 4-15,-9-4 10,0 0-10,9 19 11,3 22-11,-12-41 3,0 0-3,11 52 4,-1 7-4,-10-59 1,0 0-1,11 59 1,1-9-1,-12-50 0,0 0 0,11 38 0,-4-8 0,-7-30 0,0 0 0,9 24 0,1 0 0,-10-24-1,0 0 1,11 16 0,0-4 0,-11-12-1,0 0 1,8 8 0,-8-8 0,0 0 0,0 0 0,15 4 0,4-18 0,-19 14 0,0 0 0,19-24 1,-4-9-1,-15 33 2,0 0-2,10-42 2,2-11-2,-12 53 4,0 0-4,13-61 5,-3 1-5,-10 60 5,0 0-5,9-51 6,-2 24-6,-7 27 4,0 0-4,9-14 5,-2 3-5,-7 11 3,0 0-3,2-6 4,-2 6-4,0 0 2,0 0-2,7 10 2,4 25-2,-11-35 0,0 0 0,12 50 1,-3 9-1,-9-59 0,0 0 0,9 58 0,-6-4 0,-3-54 0,0 0 0,5 49 0,-1-4 0,-4-45-1,0 0 1,2 45 0,3-6 0,-5-39-1,0 0 1,7 33 0,-2-17 0,-5-16-1,0 0 1,6 8-1,-6-8 1,0 0-3,0 0 3,19 0-2,8-17 2,-1 2-1907</inkml:trace>
  <inkml:trace contextRef="#ctx0" brushRef="#br0" timeOffset="848082.6418">21636 13021 1311,'0'0'0,"0"0"0,9-5 0,-9 5 40,0 0-40,5-4 40,-5 4-40,0 0 73,0 0-73,0 0 74,0 0-74,0 0 47,0 0-47,5 7 47,-7 3-47,2-10 17,0 0-17,-5 21 18,-5 15-18,10-36 16,0 0-16,-9 45 16,3 4-16,6-49 16,0 0-16,-1 47 17,1-8-17,0-39 23,0 0-23,1 35 23,5-6-23,-6-29 27,0 0-27,7 30 27,2 1-27,-9-31 27,0 0-27,8 28 27,1-1-27,-9-27 24,0 0-24,7 32 24,0 2-24,-7-34 26,0 0-26,0 31 26,-7-10-26,7-21 25,0 0-25,-19 14 26,-15-5-26,34-9 25,0 0-25,-44-2 25,-10-14-25,54 16 24,0 0-24,-52-20 25,12-13-25,40 33 22,0 0-22,-23-37 22,21 1-22,2 36 20,0 0-20,25-31 20,31 10-20,-56 21 21,0 0-21,0 0-1621</inkml:trace>
  <inkml:trace contextRef="#ctx0" brushRef="#br0" timeOffset="848445.6819">22227 13131 1199,'0'0'0,"0"0"0,0 0 77,0 0-77,-23-10 77,23 10-77,0 0 141,0 0-141,0 0 141,-9 7-141,9-7 107,0 0-107,-3 23 107,-3 20-107,6-43 65,0 0-65,-7 52 66,2-4-66,5-48 38,0 0-38,-3 49 39,1-1-39,2-48 24,0 0-24,3 61 24,6 11-24,-9-72 27,0 0-27,11 73 28,-1-6-28,-10-67 23,0 0-23,9 56 23,-5-15-23,-4-41 21,0 0-21,-2 35 21,-5-4-21,2 2-1626</inkml:trace>
  <inkml:trace contextRef="#ctx0" brushRef="#br0" timeOffset="848758.8383">21980 13131 1345,'0'0'0,"7"-3"0,12-7 0,-19 10 52,0 0-52,29-11 52,4 4-52,-33 7 45,0 0-45,37 0 45,13 6-45,-50-6 15,0 0-15,54 15 16,6 9-16,-60-24 19,0 0-19,60 33 20,-7 10-20,-53-43 24,0 0-24,44 42 24,-17-7-24,-27-35 27,0 0-27,16 29 28,-13 2-28,-3-31 31,0 0-31,-14 28 32,-21-7-32,35-21 32,0 0-32,-48 13 32,-8-4-32,56-9 22,0 0-22,-53 4 22,12-8-22,41 4 19,0 0-19,-28-5 20,12 1-20,16 4 18,0 0-18,0 0 18,0 0-18,0 0 11,0 0-11,14-5 11,23 9-11,-37-4 7,0 0-7,0 0-1431</inkml:trace>
  <inkml:trace contextRef="#ctx0" brushRef="#br0" timeOffset="849375.3787">22649 13284 1412,'0'0'0,"0"0"0,0 0 0,0 0 37,0 0-37,-21 3 37,8 6-37,13-9 61,0 0-61,-16 12 62,-3 7-62,19-19 49,0 0-49,-21 21 50,5 1-50,16-22 24,0 0-24,-14 25 25,5-1-25,9-24 17,0 0-17,-7 27 17,5 8-17,2-35 13,0 0-13,0 31 14,5-5-14,-5-26 18,0 0-18,8 17 18,0-3-18,-8-14 19,0 0-19,11 9 20,0-2-20,-11-7 21,0 0-21,17 0 22,3-10-22,-20 10 22,0 0-22,17-21 23,-8-7-23,-9 28 21,0 0-21,4-33 21,-13 0-21,9 33 19,0 0-19,-11-33 20,-1 2-20,12 31 18,0 0-18,-16-26 18,9 4-18,7 22 15,0 0-15,-4-23 16,3 1-16,1 22 13,0 0-13,1-26 14,8 0-14,-9 26 11,0 0-11,18-24 12,1 3-12,-19 21 9,0 0-9,21-14 9,-3 7-9,-18 7 7,0 0-7,21 0 7,13 4-7,-34-4 6,0 0-6,32 8 6,-1 10-6,-31-18 3,0 0-3,23 24 4,-3 7-4,-20-31 2,0 0-2,16 33 2,-2 0-2,-14-33 1,0 0-1,12 33 1,-3-4-1,-9-29 0,0 0 0,5 29 1,-3-4-1,-2-25 0,0 0 0,-2 19 0,-3-2 0,5-17-1,0 0 1,-7 14 0,-2-4 0,9-10-2,0 0 2,-16 2-1,-9-16 1,25 14-1,0 0 1,-24-22 0,1-4 0,23 26 0,0 0 0,-16-33 0,11 0 0,5 33 1,0 0-1,0-38 1,10-4-1,-10 42 3,0 0-3,23-53 4,12-10-4,-35 63 6,0 0-6,41-57 6,0 12-6,-41 45 7,0 0-7,35-29 7,-9 13-7,-26 16 0,0 0 0,23-2 0,0 11 0,0 0-1641</inkml:trace>
  <inkml:trace contextRef="#ctx0" brushRef="#br0" timeOffset="849615.7378">23145 12924 1367,'0'0'0,"0"0"0,1-16 0,-1 16 34,0 0-34,2-10 34,-2 10-34,0 0 82,0 0-82,2-7 83,-2 7-83,0 0 74,0 0-74,4 17 74,-4 11-74,0-28 40,0 0-40,1 41 41,1 15-41,-2-56 29,0 0-29,4 62 30,-3 11-30,-1-73 24,0 0-24,4 67 24,-2-15-24,-2-52 18,0 0-18,0 43 19,0-11-19,0-32 17,0 0-17,-2 31 18,-3 3-18,5-34 13,0 0-13,-7 30 13,-8-6-13,15-24 8,0 0-8,-14 21 8,4-2-8,-1 0-1478</inkml:trace>
  <inkml:trace contextRef="#ctx0" brushRef="#br0" timeOffset="850289.9348">22839 13344 1491,'0'0'0,"0"0"0,4-7 0,-4 7 32,0 0-32,0 0 32,16-1-32,-16 1 28,0 0-28,25 3 28,19 1-28,-44-4 14,0 0-14,47 1 14,3-1-14,-50 0 12,0 0-12,53-1 12,3-5-12,-56 6 13,0 0-13,55-7 14,0-1-14,-55 8 13,0 0-13,45-11 13,-13 1-13,-32 10 12,0 0-12,25-14 13,-7-3-13,-18 17 11,0 0-11,7-21 12,-11 0-12,4 21 14,0 0-14,-11-19 14,-4 7-14,15 12 14,0 0-14,-20-8 15,-1 6-15,21 2 15,0 0-15,-23 7 16,0 12-16,23-19 12,0 0-12,-18 22 12,8 1-12,10-23 18,0 0-18,-9 21 19,2 1-19,7-22 20,0 0-20,-4 19 20,3-7-20,1-12 20,0 0-20,1 11 20,10 1-20,-11-12 19,0 0-19,11 14 19,3-2-19,-14-12 18,0 0-18,16 7 18,1-4-18,-17-3 15,0 0-15,20 0 16,1-3-16,-21 3 11,0 0-11,19-6 12,-5-2-12,-14 8 4,0 0-4,7-11 4,-5 3-4,-2 8 1,0 0-1,-2-11 1,-5 6-1,7 5 0,0 0 0,-7-2 0,7 2 0,0 0 0,0 0 0,-10 6 0,10-6 0,0 0 0,0 0 0,0 0 0,-7 8 0,7-8-1,0 0 1,5 7 0,4 7 0,-9-14-1,0 0 1,14 16 0,4-1 0,-18-15-1,0 0 1,23 14 0,8-2 0,-31-12 0,0 0 0,39 5 0,5-8 0,-44 3 0,0 0 0,44-14 0,0-12 0,-44 26 0,0 0 0,41-31 0,-7-4 0,-34 35 0,0 0 0,24-34 0,-10-4 0,-14 38 0,0 0 0,0-35 0,-10 7 0,10 28 0,0 0 0,-13-20 0,-1 11 0,14 9 0,0 0 0,-16 3 0,-3 22 0,19-25 0,0 0 0,-23 34 0,7 6 0,16-40 0,0 0 0,-9 43 0,6-5 0,3-38-1,0 0 1,0 40 0,3-4 0,-3-36-1,0 0 1,2 40 0,-2 7 0,0-47-1,0 0 1,0 0-1534</inkml:trace>
  <inkml:trace contextRef="#ctx0" brushRef="#br0" timeOffset="852347.3208">22291 8047 606,'0'0'0,"0"0"0,0 0 0,0 0 38,0 0-38,0 0 39,19-12-39,-19 12 89,0 0-89,0 0 89,0 0-89,0 0 78,0 0-78,5 7 79,-5 2-79,0-9 61,0 0-61,-1 15 61,-3 15-61,4-30 34,0 0-34,-7 41 34,-7 16-34,14-57 29,0 0-29,-14 68 29,5 4-29,9-72 31,0 0-31,-4 73 32,3-16-32,1-57 31,0 0-31,3 64 31,6 2-31,-9-66 26,0 0-26,3 71 27,-3-2-27,0-69 23,0 0-23,-3 68 23,-6-10-23,9-58 20,0 0-20,-12 52 21,-2-7-21,14-45 16,0 0-16,-15 44 17,3-11-17,12-33 22,0 0-22,-9 31 23,0-7-23,9-24 21,0 0-21,-7 17 21,6-10-21,1-7 22,0 0-22,0 0 22,0 0-22,0 0 23,0 0-23,0 0 23,0 9-23,0-9 18,0 0-18,0 0 19,0 0-19,0 0 18,0 0-18,0 0 18,0 0-18,0 0 15,0 0-15,0 0 15,3 5-15,-3-5 11,0 0-11,0 0 11,0 7-11,0-7 10,0 0-10,0 0 10,0 0-10,0 0 8,0 0-8,0 0 8,4 7-8,-4-7 6,0 0-6,0 0 6,0 0-6,0 0 6,0 0-6,0 0 6,9 8-6,-9-8 6,0 0-6,0 0 7,0 0-7,0 0 5,0 0-5,0 0 6,5 4-6,-5-4 5,0 0-5,0 0 6,0 0-6,0 0 5,0 0-5,0 0 5,0 0-5,0 0 4,0 0-4,0 0 4,0 0-4,0 0 3,0 0-3,9 0 4,-9 0-4,0 0 3,0 0-3,17 0 3,1 2-3,-18-2 1,0 0-1,25 3 1,-2-3-1,-23 0 0,0 0 0,19 0 1,-1 0-1,-18 0 0,0 0 0,21 0 0,4 4 0,-25-4 0,0 0 0,33 1 0,11 6 0,-44-7 0,0 0 0,51 5 0,11 2 0,-62-7 0,0 0 0,71 4 0,22-4 0,-93 0 0,0 0 0,104 0 0,8-9 0,-112 9 0,0 0 0,121-7 0,10 4 0,-131 3 0,0 0 0,131 3 0,-13 1 0,-118-4 0,0 0 0,116 1 1,2 3-1,-118-4 1,0 0-1,110 3 1,-11-3-1,-99 0 1,0 0-1,91-5 1,8 2-1,-99 3 1,0 0-1,96-9 2,-12 2-2,-84 7 1,0 0-1,85-17 1,0-6-1,-85 23 0,0 0 0,88-15 1,11 13-1,-99 2 0,0 0 0,97 3 1,-9 3-1,-88-6 0,0 0 0,95 12 0,15 3 0,-110-15 0,0 0 0,106 25 0,-6 4 0,-100-29 0,0 0 0,99 35 0,12-1 0,-111-34 0,0 0 0,108 31 0,-16-1 0,-92-30 0,0 0 0,86 26 0,-5-5 0,-81-21-1,0 0 1,74 15 0,-5 2 0,-69-17-1,0 0 1,59 16-1,-12-2 1,-47-14-1,0 0 1,37 12-1,-9-2 1,-28-10-1,0 0 1,25 9-1,-2 7 1,-23-16-2,0 0 2,21 12-2,-3 3 2,-18-15-2,0 0 2,16 18-1,1-1 1,-17-17-2,0 0 2,16 14-2,-5-6 2,-11-8-2,0 0 2,11 9-1,3-4 1,-14-5-2,0 0 2,12 7-1,-5-2 1,-7-5-2,0 0 2,0 0-1,11 7 1,-11-7-2,0 0 2,8 0-1,3 5 1,-11-5-1,0 0 1,7 16-1,-2 17 1,-5-33-1,0 0 1,0 43 0,-7 6 0,7-49-1,0 0 1,-19 57 0,-8 7 0,27-64 0,0 0 0,-28 79 0,2 32 0,26-111 0,0 0 0,-21 118 0,5-9 0,16-109 0,0 0 0,-9 105 0,7 6 0,2-111 0,0 0 0,2 107 0,0-11 0,-2-96 0,0 0 0,0 0-1420</inkml:trace>
  <inkml:trace contextRef="#ctx0" brushRef="#br0" timeOffset="853594.4732">25282 10830 897,'0'0'0,"0"0"0,0 0 0,0 0 19,0 0-19,2-16 19,3 8-19,-5 8 48,0 0-48,18-11 49,17-3-49,-35 14 46,0 0-46,55-12 47,24 9-47,-79 3 39,0 0-39,93-5 39,15 1-39,-108 4 26,0 0-26,122 0 27,17 0-27,-139 0 20,0 0-20,149 0 20,9 0-20,-158 0 14,0 0-14,157-3 15,-7 3-15,-150 0 10,0 0-10,143 3 11,2-1-11,-145-2 7,0 0-7,131 0 8,-10-5-8,-121 5 10,0 0-10,110-9 10,-1 6-10,-109 3 11,0 0-11,99-6 12,-16 3-12,-83 3 13,0 0-13,74 0 13,-7 0-13,-67 0 16,0 0-16,57 3 16,-15 3-16,-42-6 16,0 0-16,35 8 17,-3 3-17,-32-11 14,0 0-14,28 17 15,-5 7-15,-23-24 11,0 0-11,16 31 11,-7 14-11,-9-45 11,0 0-11,5 52 12,-3 7-12,-2-59 12,0 0-12,2 59 13,1-5-13,-3-54 10,0 0-10,6 60 10,2 16-10,-8-76 9,0 0-9,9 87 10,-2 10-10,-7-97 12,0 0-12,4 102 12,-4 0-12,0-102 15,0 0-15,-2 105 15,-3 4-15,5-109 16,0 0-16,-7 104 16,-4-10-16,11-94 18,0 0-18,-7 91 19,5 6-19,2-97 20,0 0-20,4 90 20,5-17-20,-9-73 17,0 0-17,10 64 18,1-12-18,-11-52 17,0 0-17,9 48 17,0-3-17,-9-45 14,0 0-14,3 40 15,-3-9-15,0-31 16,0 0-16,-5 28 17,-6-2-17,11-26 16,0 0-16,-14 24 17,-9-3-17,23-21 14,0 0-14,-30 17 14,-10-1-14,40-16 13,0 0-13,-50 14 13,-10-2-13,60-12 10,0 0-10,-63 14 10,-6 0-10,69-14 10,0 0-10,-81 12 11,-22 0-11,103-12 10,0 0-10,-111 10 10,0-1-10,111-9 8,0 0-8,-117 7 8,-19 0-8,136-7 8,0 0-8,-135 7 8,0-2-8,135-5 7,0 0-7,-132 5 8,-6 4-8,138-9 7,0 0-7,-141 10 8,-10 0-8,151-10 6,0 0-6,-145 7 7,11-3-7,134-4 6,0 0-6,-133 3 7,-4 2-7,137-5 5,0 0-5,-134 2 6,17-5-6,117 3 5,0 0-5,-108-9 6,3-1-6,105 10 6,0 0-6,-92-16 6,21-3-6,71 19 6,0 0-6,-56-26 7,12-8-7,44 34 8,0 0-8,-34-51 8,9-21-8,25 72 8,0 0-8,-15-83 9,4-11-9,11 94 7,0 0-7,-9-111 7,6-24-7,3 135 7,0 0-7,5-162 7,11-30-7,-16 192 7,0 0-7,21-210 7,9-8-7,-30 218 7,0 0-7,32-207 7,-2 23-7,-30 184 6,0 0-6,19-144 6,-14 39-6,-5 105 5,0 0-5,0-68 6,-3 32-6,3 36 3,0 0-3,-9-12 4,-9 27-4,18-15 2,0 0-2,0 0-1689</inkml:trace>
  <inkml:trace contextRef="#ctx0" brushRef="#br0" timeOffset="855020.7288">25628 11044 1099,'0'0'0,"0"0"0,0 0 28,0 0-28,10 25 28,-1 8-28,-9-33 54,0 0-54,14 41 55,4 8-55,-18-49 58,0 0-58,18 58 59,-1 17-59,-17-75 40,0 0-40,16 78 40,-2-6-40,-14-72 29,0 0-29,14 66 29,-3-14-29,-11-52 22,0 0-22,5 42 22,-3-11-22,-2-31 24,0 0-24,-2 22 24,-1-4-24,3-18 23,0 0-23,-7 8 24,-4-8-24,11 0 26,0 0-26,-12-12 26,-2-12-26,14 24 26,0 0-26,-15-33 26,1-7-26,14 40 25,0 0-25,-19-40 26,-9-3-26,28 43 22,0 0-22,-37-41 23,-8 4-23,45 37 20,0 0-20,-44-29 21,-9 13-21,53 16 18,0 0-18,-47-2 19,6 16-19,41-14 16,0 0-16,-32 26 16,11 11-16,21-37 7,0 0-7,-10 38 7,11-4-7,-1-34 2,0 0-2,16 37 3,18 2-3,-34-39 1,0 0-1,47 45 1,15 2-1,-62-47 0,0 0 0,64 40 0,1-9 0,-65-31 0,0 0 0,69 17 0,0-18 0,-69 1-1,0 0 1,67-18-1,3-13 1,-70 31-1,0 0 1,62-38 0,-16-2 0,-46 40-1,0 0 1,34-39 0,-12 6 0,-22 33-1,0 0 1,15-35 0,-14 9 0,-1 26 0,0 0 0,-5-24 0,-6 3 0,11 21 0,0 0 0,-14-12 0,-3 9 0,17 3 0,0 0 0,-20 6 0,-1 12 0,21-18 0,0 0 0,-21 17 0,10 2 0,11-19 0,0 0 0,0 21 1,11 7-1,-11-28 0,0 0 0,14 26 1,0-1-1,-14-25 1,0 0-1,14 23 2,2-1-2,-16-22 5,0 0-5,20 20 5,-1-1-5,-19-19 10,0 0-10,18 15 11,-8-5-11,-10-10 17,0 0-17,13 4 17,-3-4-17,-10 0 11,0 0-11,11-7 11,3-15-11,-14 22 1,0 0-1,14-30 1,-5-6-1,-9 36-5,0 0 5,5-43-5,0-2 5,-5 45-24,0 0 24,4-54-24,7-7 24,-11 61-46,0 0 46,12-60-45,-5 11 45,-7 49-41,0 0 41,3-40-40,1 16 40,-4 24-18,0 0 18,0-15-17,4 4 17,-4 11-6,0 0 6,3-7-6,1-1 6,-4 8-1,0 0 1,0 0 0,0 0 0,0 0 0,0 0 0,7-4 1,-7 4-1,0 0 4,0 0-4,0 12 4,-7 14-4,7-26 8,0 0-8,-11 40 9,-10 3-9,21-43 11,0 0-11,-18 49 12,4-6-12,14-43 13,0 0-13,-9 36 14,7-6-14,2-30 14,0 0-14,6 24 14,6 0-14,-12-24 15,0 0-15,20 19 15,8 0-15,-28-19 13,0 0-13,37 23 14,10-4-14,-47-19 12,0 0-12,48 19 12,-2-3-12,-46-16 14,0 0-14,39 15 15,-6 1-15,-33-16 13,0 0-13,25 20 14,-11 8-14,-14-28 13,0 0-13,-3 30 14,-20-3-14,23-27 14,0 0-14,-37 19 15,-11-8-15,48-11 13,0 0-13,-48 3 13,2-6-13,46 3 12,0 0-12,-37-7 12,13-5-12,24 12 12,0 0-12,-14-19 13,10-9-13,4 28 11,0 0-11,7-33 12,11 0-12,-18 33 10,0 0-10,30-33 11,12-1-11,-42 34 10,0 0-10,48-37 10,8 4-10,-56 33 9,0 0-9,53-39 10,-7-3-10,-46 42 7,0 0-7,35-36 8,-10 8-8,-25 28 7,0 0-7,18-21 8,-6 6-8,-12 15 5,0 0-5,5-12 5,-1 1-5,-4 11 4,0 0-4,0 0 4,-2 18-4,2-18 4,0 0-4,-3 29 4,1 12-4,2-41 3,0 0-3,-2 47 4,0 0-4,2-47 1,0 0-1,2 47 2,0 5-2,-2-52 1,0 0-1,5 57 2,2 7-2,-7-64 1,0 0-1,2 60 1,-2-10-1,0-50 0,0 0 0,2 40 1,1-12-1,-3-28 0,0 0 0,4 16 0,-2-6 0,-1 0-1686</inkml:trace>
  <inkml:trace contextRef="#ctx0" brushRef="#br0" timeOffset="855291.9722">26480 11209 1401,'0'0'0,"0"0"0,18-14 0,-18 14 25,0 0-25,16-10 25,-4 4-25,-12 6 53,0 0-53,23-1 54,21 2-54,-44-1 42,0 0-42,51 6 43,7 4-43,-58-10 22,0 0-22,66 19 22,-1 5-22,-65-24 19,0 0-19,56 42 20,-13 20-20,-43-62 20,0 0-20,18 68 20,-27-3-20,9-65 24,0 0-24,-37 57 24,-27-8-24,64-49 24,0 0-24,-72 36 24,-2-8-24,74-28 22,0 0-22,-69 19 22,7-5-22,62-14 20,0 0-20,-60 8 21,7-2-21,53-6 9,0 0-9,0 0-1407</inkml:trace>
  <inkml:trace contextRef="#ctx0" brushRef="#br0" timeOffset="855966.9908">25446 12356 1099,'0'0'0,"0"0"0,0 0 0,0 0 81,0 0-81,-21-24 81,8 21-81,13 3 132,0 0-132,-15 3 133,-7 6-133,22-9 82,0 0-82,-23 20 82,6 10-82,17-30 51,0 0-51,-16 34 52,2-1-52,14-33 31,0 0-31,-11 35 32,2 0-32,9-35 22,0 0-22,-5 36 22,5 4-22,0-40 21,0 0-21,4 39 22,1-13-22,-5-26 24,0 0-24,5 19 24,0-10-24,-5-9 24,0 0-24,13 0 24,20-9-24,-33 9 24,0 0-24,37-19 25,-1-13-25,-36 32 24,0 0-24,35-40 24,2-2-24,-37 42 19,0 0-19,35-45 20,-10 5-20,-25 40 16,0 0-16,19-31 17,-8 9-17,-11 22 12,0 0-12,5-16 12,-1 8-12,-4 8 10,0 0-10,0 0 11,0 0-11,0 0 8,0 0-8,0 8 8,-5 8-8,5-16 6,0 0-6,-9 24 7,0 5-7,9-29 3,0 0-3,-4 33 3,8 4-3,-4-37 1,0 0-1,11 38 2,6 5-2,-17-43 1,0 0-1,20 36 1,-5-13-1,-15-23 1,0 0-1,15 15 2,-1-3-2,-14-12 1,0 0-1,21-1 1,11-17-1,-32 18 0,0 0 0,33-32 1,-1-17-1,0 2-1665</inkml:trace>
  <inkml:trace contextRef="#ctx0" brushRef="#br0" timeOffset="857091.8746">25967 12040 1524,'0'0'0,"0"0"0,1-11 0,-1 11 3,0 0-3,4-7 4,-4 7-4,0 0 22,0 0-22,0 0 23,5 23-23,-5-23 24,0 0-24,4 29 25,1 11-25,-5-40 11,0 0-11,5 57 12,2 12-12,-7-69 11,0 0-11,7 73 11,2-9-11,-9-64 21,0 0-21,7 57 22,-5-8-22,-2-49 31,0 0-31,-2 39 32,-1-8-32,3-31 37,0 0-37,-4 23 37,1-9-37,3-14 36,0 0-36,-2 10 37,2-10-37,0 0 35,0 0-35,-11 0 35,1-12-35,10 12 33,0 0-33,-16-17 34,-9-11-34,25 28 22,0 0-22,-32-24 23,-3 5-23,35 19 13,0 0-13,-37-14 14,2 4-14,35 10 5,0 0-5,-34-6 6,1 6-6,33 0 1,0 0-1,-30 7 2,5 5-2,25-12 0,0 0 0,-16 14 0,9-2 0,7-12 0,0 0 0,4 19 0,4 9 0,-8-28 0,0 0 0,14 33 0,8-2 0,-22-31 0,0 0 0,26 30 0,4-10 0,-30-20 0,0 0 0,41 16 0,19-13 0,-60-3 0,0 0 0,61-3 0,-6-9 0,-55 12 0,0 0 0,48-24 0,-8-11 0,-40 35-1,0 0 1,30-33-1,-10 4 1,-20 29-4,0 0 4,10-25-4,-3 5 4,-7 20-7,0 0 7,6-16-7,-3 4 7,-3 12-8,0 0 8,2-12-7,-2 12 7,0 0-9,0 0 9,2-7-8,-2 7 8,0 0-7,0 0 7,7 7-7,-4 5 7,-3-12-7,0 0 7,4 12-7,-1 9 7,-3-21-3,0 0 3,4 22-2,0-1 2,-4-21 0,0 0 0,3 21 0,2 7 0,-5-28 3,0 0-3,7 22 3,-1-10-3,-6-12 9,0 0-9,5 7 10,-5-7-10,0 0 15,0 0-15,12-2 16,18-11-16,-30 13 21,0 0-21,34-18 22,-2-6-22,-32 24 16,0 0-16,24-24 17,-6-4-17,-18 28 7,0 0-7,16-24 8,-2 8-8,-14 16 2,0 0-2,12-10 2,-3 3-2,-9 7 0,0 0 0,7-5 0,-7 5 0,0 0 0,0 0 0,7-7 0,-7 7 0,0 0-1,0 0 1,0 0 0,0 0 0,0 0-2,0 0 2,7 7-2,-7-7 2,0 0-3,0 0 3,7 7-3,-7-7 3,0 0-3,0 0 3,9 10-2,0-1 2,-9-9-3,0 0 3,11 10-3,-3-1 3,-8-9-3,0 0 3,11 8-2,3-6 2,-14-2-2,0 0 2,16 0-1,0-2 1,-16 2-2,0 0 2,16-3-2,1-4 2,-17 7-5,0 0 5,16-9-4,-5 1 4,-11 8-8,0 0 8,7-7-8,-7 7 8,0 0-9,0 0 9,5-9-9,-5 9 9,0 0-8,0 0 8,6-3-8,-6 3 8,0 0-8,0 0 8,0 0-7,7 10 7,-7-10-7,0 0 7,3 12-6,2-3 6,-5-9-4,0 0 4,6 7-4,-1 1 4,-5-8-3,0 0 3,0 0-2,12 9 2,-12-9-1,0 0 1,16 5 0,13 0 0,-29-5 0,0 0 0,33 2 0,-3-7 0,-30 5 0,0 0 0,30-12 0,5-7 0,-35 19 1,0 0-1,32-21 1,-11-1-1,-21 22 1,0 0-1,16-19 1,-7 5-1,-9 14 0,0 0 0,4-12 1,-6 1-1,2 11 0,0 0 0,-4-7 0,-1-1 0,5 8 0,0 0 0,-9-2 0,-1 5 0,10-3-1,0 0 1,-15 7-1,5 5 1,10-12-1,0 0 1,-7 13-1,0 0 1,7-13 0,0 0 0,-4 18 0,4-1 0,0-17 1,0 0-1,2 17 1,0 2-1,-2-19 7,0 0-7,5 16 8,6-1-8,-11-15 15,0 0-15,8 13 15,-2-6-15,-6-7 17,0 0-17,0 0 18,5 6-18,-1 3-1557</inkml:trace>
  <inkml:trace contextRef="#ctx0" brushRef="#br0" timeOffset="857235.4918">26833 12155 1099,'0'0'0,"0"0"0,2 7 0,-2-7 6,0 0-6,5 11 7,4 3-7,-9-14 2,0 0-2,10 26 3,-1 19-3,4 1-778</inkml:trace>
  <inkml:trace contextRef="#ctx0" brushRef="#br0" timeOffset="857616.5029">27008 12356 931,'0'0'0,"0"0"0,0 0 0,0 0-9,0 0 9,0 0-8,17 23 8,-17-23-3,0 0 3,0 10-2,-1 4 2,1-14 33,0 0-33,-2 17 33,4 6-33,-2-23 89,0 0-89,1 20 89,3-2-89,-4-18 92,0 0-92,3 17 93,1-3-93,-4-14 78,0 0-78,4 12 79,-1-5-79,-3-7 65,0 0-65,0 0 66,0 0-66,0 0 55,0 0-55,9 5 56,1-7-56,-10 2 41,0 0-41,16-10 42,13-9-42,-29 19 37,0 0-37,26-24 37,4-2-37,-30 26 34,0 0-34,27-24 35,-8 6-35,-19 18 27,0 0-27,14-12 28,-3 7-28,-11 5 28,0 0-28,12 0 29,6 5-29,-18-5 19,0 0-19,21 12 20,4 0-20,-25-12 12,0 0-12,24 14 13,-3 5-13,-21-19 9,0 0-9,16 28 9,-3 8-9,-13-36 5,0 0-5,0 0-1562</inkml:trace>
  <inkml:trace contextRef="#ctx0" brushRef="#br0" timeOffset="858339.671">27790 12356 942,'0'0'0,"-6"-31"0,6 31 31,0 0-31,-3-24 31,-1 3-31,4 21 63,0 0-63,0-12 64,2 3-64,-2 9 54,0 0-54,0 0 55,0 0-55,0 0 49,0 0-49,7 12 50,-2 4-50,-5-16 26,0 0-26,9 22 26,0 6-26,-9-28 26,0 0-26,11 35 27,-1 6-27,-10-41 33,0 0-33,9 44 34,-2 4-34,-7-48 38,0 0-38,7 59 39,4 14-39,-11-73 54,0 0-54,12 77 54,2 0-54,-14-77 64,0 0-64,14 64 64,-5-12-64,-9-52 57,0 0-57,5 41 57,1-10-57,-6-31 46,0 0-46,0 26 47,-9 0-47,9-26 26,0 0-26,-16 17 26,-3-10-26,-1 0-1503</inkml:trace>
  <inkml:trace contextRef="#ctx0" brushRef="#br0" timeOffset="858683.292">27528 12240 1143,'0'0'0,"0"0"0,11-19 0,-11 19 18,0 0-18,16-19 19,9 0-19,-25 19 20,0 0-20,33-17 20,15 5-20,-48 12 13,0 0-13,56-5 14,11 6-14,-67-1 6,0 0-6,62 14 6,-9 17-6,-53-31 2,0 0-2,42 38 2,-10 13-2,-32-51 4,0 0-4,21 50 5,-10 0-5,-11-50 9,0 0-9,-2 43 10,-10-8-10,12-35 16,0 0-16,-21 27 16,-6-6-16,27-21 15,0 0-15,-30 12 16,-9-8-16,39-4 14,0 0-14,-40-2 14,1 0-14,39 2 20,0 0-20,-28-7 21,12 2-21,16 5 20,0 0-20,0 0 20,5-7-20,-5 7 17,0 0-17,28 0 17,25-1-17,-53 1 13,0 0-13,62 0 13,1 3-13,3 2-1083</inkml:trace>
  <inkml:trace contextRef="#ctx0" brushRef="#br0" timeOffset="859013.4117">28324 12323 1076,'0'0'0,"0"0"0,-7-10 0,7 10 16,0 0-16,-10-9 16,-8-1-16,18 10 45,0 0-45,-25-2 46,-8 7-46,33-5 60,0 0-60,-36 14 61,6 4-61,30-18 51,0 0-51,-26 24 52,7 3-52,19-27 36,0 0-36,-11 30 37,7-2-37,4-28 37,0 0-37,6 24 38,8 5-38,-14-29 32,0 0-32,23 31 32,10 0-32,-33-31 26,0 0-26,34 23 26,-4-7-26,-30-16 22,0 0-22,26 8 23,-3-6-23,-23-2 22,0 0-22,21-7 23,1-5-23,-22 12 25,0 0-25,12-23 25,-14-9-25,2 32 25,0 0-25,-14-39 25,-12 0-25,26 39 22,0 0-22,-36-37 23,-8 4-23,44 33 14,0 0-14,-42-19 14,5 18-14,37 1 6,0 0-6,-27 17 6,11 16-6,1 1-1412</inkml:trace>
  <inkml:trace contextRef="#ctx0" brushRef="#br0" timeOffset="860094.7916">28324 12289 852,'0'0'0,"0"0"0,13-25 0,-13 25 47,0 0-47,10-20 47,4-5-47,-14 25 98,0 0-98,13-22 98,-5 8-98,-8 14 84,0 0-84,8-12 84,-1 9-84,-7 3 46,0 0-46,12-2 46,7 2-46,-19 0 29,0 0-29,30 7 30,20 12-30,-50-19 21,0 0-21,56 33 22,-1 12-22,-55-45 18,0 0-18,51 52 19,-7-1-19,-44-51 21,0 0-21,30 52 22,-12-8-22,-18-44 24,0 0-24,7 38 25,-12-7-25,5-31 25,0 0-25,-13 26 25,-3-7-25,16-19 25,0 0-25,-15 12 26,-8-10-26,23-2 22,0 0-22,-23-9 23,0-6-23,23 15 22,0 0-22,-18-25 23,6-6-23,12 31 22,0 0-22,-7-31 23,5-5-23,2 36 23,0 0-23,5-45 23,11-11-23,-16 56 23,0 0-23,21-57 24,4 2-24,-25 55 21,0 0-21,23-45 22,-5 21-22,-18 24 17,0 0-17,12-14 18,2 7-18,-14 7 13,0 0-13,18 0 13,3 3-13,-21-3 3,0 0-3,28 14 4,7 14-4,1-1-1495</inkml:trace>
  <inkml:trace contextRef="#ctx0" brushRef="#br0" timeOffset="860364.6852">28981 11956 1233,'0'0'0,"0"0"0,0 0 0,0 0 27,0 0-27,5 2 27,-5-2-27,0 0 47,0 0-47,9 12 47,1 4-47,-10-16 32,0 0-32,16 24 32,4 16-32,-20-40 22,0 0-22,21 48 23,2 15-23,-23-63 22,0 0-22,23 71 22,-2 1-22,-21-72 22,0 0-22,21 68 23,2-9-23,-23-59 19,0 0-19,19 50 19,-6-9-19,-13-41 25,0 0-25,9 38 25,-2-3-25,-7-35 18,0 0-18,3 28 18,-6-11-18,3-17 7,0 0-7,-13 7 7,-11-9-7,-1 0-1228</inkml:trace>
  <inkml:trace contextRef="#ctx0" brushRef="#br0" timeOffset="861085.7601">28910 12413 1143,'0'0'0,"0"0"0,-12-20 0,12 20 20,0 0-20,-9-21 21,7 2-21,2 19 41,0 0-41,4-19 41,3 8-41,-7 11 57,0 0-57,24-7 58,26-5-58,-50 12 52,0 0-52,63-7 52,12 7-52,-75 0 45,0 0-45,68 0 46,-16-1-46,-52 1 44,0 0-44,42 0 44,0 0-44,-42 0 39,0 0-39,36-2 40,-10-3-40,-26 5 36,0 0-36,23-7 36,2-4-36,-25 11 31,0 0-31,19-13 31,-10-6-31,-9 19 25,0 0-25,-2-20 26,-8 1-26,10 19 22,0 0-22,-18-13 23,-7 4-23,25 9 20,0 0-20,-28-2 20,-2 9-20,30-7 16,0 0-16,-28 14 17,1 8-17,27-22 14,0 0-14,-23 28 14,7 10-14,16-38 12,0 0-12,-8 40 12,9-4-12,-1-36 11,0 0-11,7 33 11,-1-10-11,-6-23 10,0 0-10,9 17 10,3-1-10,-12-16 8,0 0-8,16 13 8,3-2-8,-19-11 10,0 0-10,23 3 11,4-6-11,-27 3 12,0 0-12,28-11 12,2-9-12,-30 20 15,0 0-15,25-30 16,-13-6-16,-12 36 18,0 0-18,5-36 18,-8-1-18,3 37 18,0 0-18,-7-33 18,-4 7-18,11 26 15,0 0-15,-12-19 16,-2 9-16,14 10 13,0 0-13,-11-2 14,7 9-14,4-7 12,0 0-12,-1 19 12,1 14-12,0-33 9,0 0-9,5 38 10,6-1-10,-11-37 7,0 0-7,17 32 7,4-4-7,-21-28 6,0 0-6,32 24 6,11 2-6,-43-26 8,0 0-8,47 19 8,-6-10-8,-41-9 10,0 0-10,42-3 10,8-6-10,-50 9 12,0 0-12,45-23 12,-9-10-12,-36 33 19,0 0-19,31-53 19,-1-23-19,-30 76 24,0 0-24,29-82 24,-8 3-24,-21 79 25,0 0-25,12-69 25,-15 5-25,3 64 20,0 0-20,-14-54 21,-11 12-21,25 42 17,0 0-17,-27-22 17,-1 25-17,28-3 4,0 0-4,-30 21 4,0 22-4,30-43 0,0 0 0,-26 54 1,13 10-1,13-64 0,0 0 0,0 73 0,16 24 0,-16-97-2,0 0 2,25 91-2,1-16 2,-26-75-4,0 0 4,30 67-3,0-3 3,-30-64-5,0 0 5,25 68-5,-7 11 5,-18-79-5,0 0 5,0 0-1954</inkml:trace>
  <inkml:trace contextRef="#ctx0" brushRef="#br0" timeOffset="879104.2064">18671 11209 1278,'0'0'0</inkml:trace>
  <inkml:trace contextRef="#ctx0" brushRef="#br0" timeOffset="886637.4322">18551 10352 315,'0'0'0,"0"0"0,0 0 0,0 0 0,0 0 0,0 0 0,0 0 0,0 0 0,0 0 0,0 0 1,0 0-1,0 0 4,0 0-4,0 0 5,-21 2-5,21-2 9,0 0-9,-7 3 10,-2 1-10,9-4 11,0 0-11,-12 3 11,-4 3-11,16-6 13,0 0-13,-25 8 13,-12 1-13,37-9 13,0 0-13,-44 14 14,-16 3-14,60-17 20,0 0-20,-67 19 21,-7 2-21,74-21 30,0 0-30,-85 21 30,-19-9-30,104-12 51,0 0-51,-113 15 52,-7 6-52,120-21 55,0 0-55,-122 17 56,2-1-56,120-16 53,0 0-53,-111 15 54,23-2-54,88-13 55,0 0-55,-76 13 56,9 1-56,67-14 51,0 0-51,-55 11 52,6-1-52,49-10 50,0 0-50,-41 3 50,15-1-50,26-2 48,0 0-48,-20 2 49,6 3-49,14-5 32,0 0-32,-12 4 33,-6 4-33,18-8 26,0 0-26,0 0-948</inkml:trace>
  <inkml:trace contextRef="#ctx0" brushRef="#br0" timeOffset="887960.144">16306 10132 359,'0'0'0,"0"0"0,-37 47 0,37-47 0,0 0 0,-46 42 1,-8-3-1,54-39 13,0 0-13,-62 49 13,-7 12-13,69-61 33,0 0-33,-67 65 33,5 11-33,62-76 59,0 0-59,-60 71 60,-3-12-60,63-59 23,0 0-23,-64 56 24,-8 1-24,72-57 33,0 0-33,-71 57 34,11 7-34,60-64 35,0 0-35,-46 64 36,8-12-36,38-52 33,0 0-33,-29 41 34,12-16-34,17-25 31,0 0-31,-13 15 31,6-6-31,7-9 25,0 0-25,0 0 26,-3 5-26,3-5 20,0 0-20,0 0 20,0 0-20,0 0 16,0 0-16,0 0 17,0 0-17,0 0 15,0 0-15,5 7 16,7-4-16,-12-3 13,0 0-13,14 4 14,4 1-14,-18-5 12,0 0-12,27 5 12,11 2-12,-38-7 10,0 0-10,48 5 11,17 2-11,-65-7 10,0 0-10,73 4 10,6 4-10,-79-8 8,0 0-8,76 12 8,2 1-8,-78-13 3,0 0-3,72 13 3,2 10-3,2-4-806</inkml:trace>
  <inkml:trace contextRef="#ctx0" brushRef="#br0" timeOffset="888693.9133">16160 10034 483,'0'0'0,"0"0"0,0 0 0,0 0 4,0 0-4,5-16 5,-5 16-5,0 0 16,0 0-16,4-10 16,-4 10-16,0 0 31,0 0-31,14-2 32,0 2-32,-14 0 38,0 0-38,18 0 38,4 12-38,-22-12 31,0 0-31,27 18 31,-1 9-31,-26-27 26,0 0-26,30 33 26,0 3-26,-30-36 22,0 0-22,32 37 23,3 3-23,-35-40 24,0 0-24,39 43 25,4 2-25,-43-45 29,0 0-29,46 55 29,-6 14-29,-40-69 31,0 0-31,41 75 31,-8-4-31,-33-71 34,0 0-34,30 62 35,-2-12-35,-28-50 37,0 0-37,25 42 37,-5-9-37,-20-33 32,0 0-32,17 24 33,-6-7-33,-11-17 29,0 0-29,12 12 30,-7-5-30,-5-7 25,0 0-25,0 0 25,8 5-25,-8-5 26,0 0-26,0 0 27,0 0-27,0 0 23,0 0-23,-8-1 23,3-3-23,5 4 28,0 0-28,-14-5 28,2 2-28,12 3 30,0 0-30,-14-7 30,-1 3-30,15 4 28,0 0-28,-17-2 28,-4-1-28,21 3 27,0 0-27,-25 0 27,-2 5-27,27-5 17,0 0-17,-35 14 17,-5 10-17,40-24 7,0 0-7,-45 33 8,-11 16-8,56-49 4,0 0-4,-62 52 4,-3 6-4,65-58 2,0 0-2,-65 59 3,5-12-3,60-47 1,0 0-1,-62 48 2,0-1-2,62-47 1,0 0-1,0 0-1215</inkml:trace>
  <inkml:trace contextRef="#ctx0" brushRef="#br0" timeOffset="890062.2563">16961 10710 483,'0'0'0,"0"0"0,-25 0 0,25 0 11,0 0-11,-24 2 12,-5 7-12,29-9 27,0 0-27,-30 5 27,-1 2-27,31-7 39,0 0-39,-25 5 39,7 2-39,18-7 33,0 0-33,-16 0 33,9 2-33,7-2 24,0 0-24,0 0 24,0 0-24,0 0 19,0 0-19,0 0 19,29 12-19,-29-12 15,0 0-15,0 0-544</inkml:trace>
  <inkml:trace contextRef="#ctx0" brushRef="#br0" timeOffset="891472.7615">17369 10068 774,'0'0'0,"0"0"0,0 0 0,0 0 18,0 0-18,0 0 18,0 0-18,0 0 44,0 0-44,-20 6 44,-8 6-44,28-12 43,0 0-43,-35 20 43,-6 10-43,41-30 38,0 0-38,-40 33 38,2-2-38,38-31 37,0 0-37,-35 28 38,12-6-38,23-22 32,0 0-32,-21 23 33,7-6-33,14-17 24,0 0-24,-5 15 24,1 1-24,4-16 21,0 0-21,7 16 22,7 1-22,-14-17 19,0 0-19,23 12 19,5-7-19,-28-5 22,0 0-22,32 0 22,4-8-22,-36 8 23,0 0-23,35-14 23,-10-2-23,-25 16 21,0 0-21,21-22 21,-11 1-21,-10 21 22,0 0-22,7-21 22,-5 2-22,-2 19 20,0 0-20,-5-19 20,-6 0-20,11 19 17,0 0-17,-12-21 17,-2-1-17,14 22 14,0 0-14,-16-21 15,9 5-15,7 16 9,0 0-9,-4-12 9,3 4-9,1 8 4,0 0-4,1-9 5,8-7-5,-9 16 2,0 0-2,18-15 3,10-1-3,-28 16 0,0 0 0,35-14 1,6-1-1,-41 15 0,0 0 0,42-9 1,-3-1-1,-39 10 1,0 0-1,32-11 1,-11-2-1,-21 13 1,0 0-1,16-13 2,-4 7-2,-12 6 2,0 0-2,0 0 3,9-6-3,-9 6 2,0 0-2,0 0 3,0 0-3,0 0 1,0 0-1,0 0 2,0 23-2,0-23 1,0 0-1,-7 36 2,0 9-2,7-45 1,0 0-1,-4 49 1,10-3-1,-6-46 2,0 0-2,12 44 3,4-6-3,-16-38 3,0 0-3,18 34 3,-2 1-3,-16-35 5,0 0-5,14 36 5,-4 2-5,-10-38 6,0 0-6,13 38 6,-8-10-6,-5-28 3,0 0-3,5 23 4,-1-3-4,-4-20 2,0 0-2,0 18 2,0-8-2,0 0-1222</inkml:trace>
  <inkml:trace contextRef="#ctx0" brushRef="#br0" timeOffset="891788.9107">17369 10034 1031,'0'0'0,"0"0"0,0-16 0,0 16-2,0 0 2,3-17-1,4 1 1,-7 16 0,0 0 0,14-14 0,6 2 0,-20 12-1,0 0 1,26-8 0,-3 3 0,-23 5-2,0 0 2,28 0-1,6 1 1,-34-1-1,0 0 1,32 11 0,-9 4 0,-23-15 0,0 0 0,17 24 1,-6 9-1,-11-33 5,0 0-5,5 37 6,-7-6-6,2-31 11,0 0-11,-7 29 11,-1-5-11,8-24 14,0 0-14,-13 19 14,1-1-14,12-18 17,0 0-17,-9 12 18,0-5-18,9-7 17,0 0-17,0 0 18,-3 8-18,3-8 13,0 0-13,7 0 14,9-1-14,0-1-827</inkml:trace>
  <inkml:trace contextRef="#ctx0" brushRef="#br0" timeOffset="892057.7721">17799 9722 908,'0'0'0,"0"0"0,0 0 0,0 0 8,0 0-8,0 0 9,-7 0-9,7 0 24,0 0-24,0 7 25,0 11-25,0-18 25,0 0-25,0 25 26,0 8-26,0-33 19,0 0-19,0 38 19,0 7-19,0-45 17,0 0-17,0 52 17,4 14-17,-4-66 20,0 0-20,2 66 21,5-6-21,-7-60 24,0 0-24,14 49 24,0-13-24,-14-36 27,0 0-27,14 26 28,-2-3-28,-12-23 22,0 0-22,6 19 22,-1-7-22,-5-12 16,0 0-16,7 12 16,-5-5-16,1 2-928</inkml:trace>
  <inkml:trace contextRef="#ctx0" brushRef="#br0" timeOffset="892388.8865">17602 10188 819,'0'0'0,"0"0"0,5-5 0,-5 5 6,0 0-6,9-6 6,5-4-6,-14 10 3,0 0-3,26-14 4,13-3-4,-39 17 20,0 0-20,44-17 20,4-2-20,-48 19 26,0 0-26,46-19 26,-9-1-26,-37 20 24,0 0-24,33-19 24,-4 4-24,-29 15 23,0 0-23,21-16 23,-5 1-23,-16 15 21,0 0-21,12-14 21,-7 2-21,-5 12 26,0 0-26,4-9 26,-4 9-26,0 0 28,0 0-28,0 0 29,0 0-29,0 0 32,0 0-32,0 0 33,-7 4-33,7-4 33,0 0-33,-7 12 33,3 7-33,4-19 36,0 0-36,-3 24 36,6 5-36,-3-29 37,0 0-37,9 30 38,0-4-38,-9-26 36,0 0-36,14 22 36,-5-6-36,-9-16 34,0 0-34,9 15 35,-8 3-35,-1-18 28,0 0-28,0 0-1157</inkml:trace>
  <inkml:trace contextRef="#ctx0" brushRef="#br0" timeOffset="892553.4451">18087 9923 1412,'0'0'0,"0"0"0,0 0 0,0 0-999</inkml:trace>
  <inkml:trace contextRef="#ctx0" brushRef="#br0" timeOffset="893154.1512">18149 9909 819,'0'0'0,"0"0"0,0 0 0,0 0 7,0 0-7,-18 4 8,-7 6-8,25-10 1,0 0-1,-21 16 2,7 4-2,14-20 15,0 0-15,-9 23 15,4 3-15,5-26 34,0 0-34,-2 28 35,4 4-35,-2-32 46,0 0-46,5 28 46,4-7-46,-9-21 48,0 0-48,7 17 48,4-6-48,-11-11 42,0 0-42,9 8 43,-1-1-43,-8-7 37,0 0-37,11 4 38,-11-4-38,0 0 38,0 0-38,9 0 38,-9 0-38,0 0 35,0 0-35,-4-18 35,-5 1-35,9 17 31,0 0-31,-10-24 31,1-2-31,9 26 34,0 0-34,-9-24 34,2-1-34,7 25 33,0 0-33,-2-24 34,-3-5-34,5 29 30,0 0-30,0-26 30,0 8-30,0 18 25,0 0-25,7-19 26,11 4-26,-18 15 19,0 0-19,17-12 20,-4 3-20,-13 9 10,0 0-10,5-5 11,-5 5-11,0 0 6,0 0-6,12-11 7,-6 10-7,-6 1 5,0 0-5,0 0 6,9 0-6,-9 0 4,0 0-4,0 0 5,0 0-5,0 0 4,0 0-4,5 12 4,-2 2-4,-3-14 4,0 0-4,0 22 4,-3 11-4,3-33 1,0 0-1,-4 35 2,3-4-2,1-31 0,0 0 0,-4 26 0,2-2 0,2-24 0,0 0 0,-2 21 0,1-6 0,1-15 0,0 0 0,-2 11 0,2-11 0,0 0 0,0 0 0,0 7 0,0-7 0,0 0 0,0 0 0,5-14 0,9-17 0,-14 31 1,0 0-1,18-40 1,5-3-1,-23 43 3,0 0-3,23-38 3,-5 8-3,-18 30 7,0 0-7,14-19 7,-2 7-7,-12 12 8,0 0-8,11-10 8,-3 4-8,-8 6 6,0 0-6,7 0 6,-7 0-6,0 0 4,0 0-4,20 21 4,3 7-4,-23-28 3,0 0-3,23 43 3,-6 19-3,-17-62 1,0 0-1,0 0-1377</inkml:trace>
  <inkml:trace contextRef="#ctx0" brushRef="#br0" timeOffset="894324.2103">15343 11133 572,'0'0'0,"0"0"0,0 0 0,0 0 6,0 0-6,0 0 7,0 0-7,0 0 31,0 0-31,0 0 32,0 0-32,0 0 44,0 0-44,0 0 45,0 0-45,0 0 35,0 0-35,-32 8 36,2-4-36,30-4 23,0 0-23,-42 8 24,-11 5-24,53-13 27,0 0-27,-64 15 28,-8 6-28,72-21 26,0 0-26,-81 21 26,-11-1-26,92-20 36,0 0-36,-104 21 37,-4 2-37,108-23 55,0 0-55,-111 19 56,10-9-56,101-10 57,0 0-57,-104 7 57,-3-5-57,107-2 47,0 0-47,-96-2 47,24-10-47,72 12 51,0 0-51,-64-10 52,10 3-52,54 7 42,0 0-42,-44-4 43,17 6-43,27-2 32,0 0-32,0 0-1121</inkml:trace>
  <inkml:trace contextRef="#ctx0" brushRef="#br0" timeOffset="896095.2022">13666 10588 539,'0'0'0,"0"0"0,0 0 0,0 0 11,0 0-11,0 0 12,6 19-12,-6-19 40,0 0-40,3 7 40,4 3-40,-7-10 53,0 0-53,9 12 54,3 7-54,-12-19 57,0 0-57,9 26 58,3 5-58,-12-31 37,0 0-37,20 35 37,1 8-37,-21-43 37,0 0-37,25 54 38,1 13-38,-26-67 34,0 0-34,27 69 35,1-1-35,-28-68 30,0 0-30,26 62 30,-11-6-30,-15-56 33,0 0-33,12 62 34,-7 12-34,-5-74 39,0 0-39,0 75 39,-5 1-39,5-76 37,0 0-37,-9 69 37,4-12-37,5-57 35,0 0-35,-4 52 35,-3 3-35,7-55 31,0 0-31,-7 58 31,-5-1-31,12-57 25,0 0-25,-14 48 26,0-5-26,14-43 18,0 0-18,-22 38 18,-1-6-18,23-32 14,0 0-14,-28 27 15,-4-2-15,32-25 12,0 0-12,-31 19 13,-3 0-13,34-19 11,0 0-11,-32 17 11,8 2-11,24-19 13,0 0-13,-30 22 14,-7 3-14,37-25 16,0 0-16,-45 27 16,3 1-16,42-28 16,0 0-16,-49 26 17,-1 2-17,50-28 15,0 0-15,-53 24 15,-1-5-15,54-19 13,0 0-13,-55 19 14,2 0-14,53-19 13,0 0-13,-55 16 14,-5-8-14,60-8 12,0 0-12,-67 11 12,-5-1-12,72-10 13,0 0-13,-69 9 13,-2-2-13,71-7 10,0 0-10,-68 7 10,-3 1-10,71-8 9,0 0-9,-71 4 10,-4-3-10,75-1 6,0 0-6,-78 2 6,11 3-6,67-5 6,0 0-6,-64 2 6,6-2-6,58 0 4,0 0-4,-58-2 4,-4-3-4,62 5 3,0 0-3,-60-3 3,-3-1-3,63 4 2,0 0-2,-59-3 2,15-1-2,44 4 1,0 0-1,-39-5 2,4-5-2,35 10 2,0 0-2,-30-12 2,2 1-2,28 11 2,0 0-2,-28-10 3,-8-4-3,36 14 3,0 0-3,-37-14 3,4 2-3,33 12 3,0 0-3,-30-12 3,0-2-3,30 14 4,0 0-4,-27-16 5,3-1-5,24 17 5,0 0-5,-22-24 6,1-7-6,21 31 6,0 0-6,-16-33 6,-1-3-6,17 36 5,0 0-5,-14-37 6,-8-9-6,22 46 5,0 0-5,-17-61 6,3-24-6,14 85 5,0 0-5,-9-92 5,5 1-5,4 91 6,0 0-6,2-97 7,5-5-7,-7 102 5,0 0-5,12-101 6,6 15-6,-18 86 5,0 0-5,18-75 5,-4 15-5,-14 60 5,0 0-5,5-56 5,-1 8-5,-4 48 5,0 0-5,-6-48 6,-2 1-6,8 47 4,0 0-4,-15-43 5,3 1-5,12 42 4,0 0-4,-14-31 4,5 7-4,9 24 2,0 0-2,-7-18 3,0 8-3,7 10 1,0 0-1,-7-9 2,2-8-2,5 17 1,0 0-1,-6-16 1,1 4-1,5 12 0,0 0 0,-3-12 1,-1-3-1,4 15 0,0 0 0,-4-16 1,3 4-1,1 12 0,0 0 0,-6-12 1,3 0-1,3 12 0,0 0 0,-4-12 0,3 1 0,1 11 0,0 0 0,0 0 0,-4-10 0,4 10 0,0 0 0,-3-9 0,1-3 0,2 12 0,0 0 0,0-12 0,0 0 0,0 12-1,0 0 1,2-9 0,1 0 0,-3 9-1,0 0 1,4-10 0,1 1 0,-5 9-1,0 0 1,9-8-1,3-4 1,-12 12-1,0 0 1,14-12-1,-3 1 1,-11 11-2,0 0 2,17-8-2,10-5 2,-27 13-3,0 0 3,33-15-2,12-1 2,-45 16-3,0 0 3,58-17-3,18-4 3,-76 21-3,0 0 3,81-22-3,11 1 3,-92 21-4,0 0 4,95-16-4,13 11 4,-108 5-4,0 0 4,98-3-3,-8 4 3,-90-1-3,0 0 3,82 6-3,-1-3 3,-81-3-3,0 0 3,83 9-2,-6 5 2,-77-14-2,0 0 2,73 13-1,-8 0 1,-65-13-2,0 0 2,65 8-2,2-4 2,-67-4-2,0 0 2,73 0-1,8-2 1,-81 2-2,0 0 2,76-2-1,-9-1 1,-67 3-1,0 0 1,60-2-1,-2 4 1,-58-2-1,0 0 1,55 5-1,5 5 1,-60-10-1,0 0 1,62 7-1,-8 2 1,-54-9-1,0 0 1,55 14 0,0 8 0,-55-22-5,0 0 5,54 24-5,5-1 5,-59-23-7,0 0 7,0 0-1475</inkml:trace>
  <inkml:trace contextRef="#ctx0" brushRef="#br0" timeOffset="897161.4389">11716 10802 427,'0'0'0,"0"0"0,0 0 0,0 0 26,0 0-26,0 0 26,21-12-26,-21 12 49,0 0-49,0 0 49,0 7-49,0-7 83,0 0-83,0 21 84,2 15-84,-2-36 104,0 0-104,4 45 105,1 7-105,-5-52 51,0 0-51,12 48 51,6-3-51,-18-45 48,0 0-48,23 37 48,9-10-48,-32-27 47,0 0-47,35 18 47,4-8-47,-39-10 39,0 0-39,40 5 40,3-8-40,-43 3 42,0 0-42,39-9 43,-8-6-43,-31 15 42,0 0-42,30-21 42,-10-10-42,-20 31 37,0 0-37,16-38 38,-6-9-38,-10 47 45,0 0-45,9-49 45,-5 8-45,-4 41 40,0 0-40,0-33 40,5 12-40,-5 21 31,0 0-31,3-15 31,-3 4-31,0 11 25,0 0-25,0 0 26,9-5-26,-9 5 19,0 0-19,11 0 20,3 5-20,-14-5 12,0 0-12,18 12 12,4 7-12,-22-19 9,0 0-9,23 21 9,0-2-9,-23-19 5,0 0-5,25 14 6,-7-2-6,-18-12 4,0 0-4,19 11 4,-5-3-4,-14-8 2,0 0-2,13 4 3,-8-1-3,-5-3 1,0 0-1,9 11 2,-4 4-2,-5-15 0,0 0 0,5 21 1,-3 5-1,-2-26 0,0 0 0,2 29 0,-2-1 0,0-28 0,0 0 0,-2 24 0,-1-3 0,3-21 0,0 0 0,-4 14 0,2 1 0,2-15 0,0 0 0,-3 14 0,3-2 0,0-12 0,0 0 0,3 9 0,3 0 0,-6-9 0,0 0 0,0 0 1,10 1-1,-10-1 2,0 0-2,0 0 3,0 0-3,0 0-1415</inkml:trace>
  <inkml:trace contextRef="#ctx0" brushRef="#br0" timeOffset="897314.0374">12244 10676 841,'0'0'0,"0"0"0,0 0 0,0 0 34,0 0-34,0 0 34,26 14-34,-26-14 71,0 0-71,25 19 71,14 14-71,-39-33 11,0 0-11,0 0-737</inkml:trace>
  <inkml:trace contextRef="#ctx0" brushRef="#br0" timeOffset="898077.4557">12542 10911 684,'0'0'0,"0"0"0,0 0 0,0 0 4,0 0-4,0 0 5,0 0-5,0 0 26,0 0-26,-14 17 27,7 3-27,7-20 40,0 0-40,-5 17 41,1 2-41,4-19 45,0 0-45,2 12 46,3 4-46,-5-16 37,0 0-37,14 15 38,6-4-38,-20-11 32,0 0-32,24 1 33,5-8-33,-29 7 41,0 0-41,26-20 41,-3-8-41,-23 28 50,0 0-50,18-33 51,-10 0-51,-8 33 47,0 0-47,6-35 47,-6 6-47,0 29 38,0 0-38,-4-28 38,-1 13-38,5 15 30,0 0-30,-11-9 30,-5 0-30,16 9 27,0 0-27,-22-3 27,-10 8-27,32-5 20,0 0-20,-32 16 21,0 15-21,32-31 12,0 0-12,-26 33 13,12 7-13,14-40 9,0 0-9,-6 39 10,12 3-10,-6-42 8,0 0-8,14 36 8,12-3-8,-26-33 9,0 0-9,36 28 9,4-11-9,-40-17 10,0 0-10,46 12 11,-5-8-11,-41-4 16,0 0-16,40-4 16,-5-4-16,-35 8 19,0 0-19,32-14 19,-7-5-19,-25 19 23,0 0-23,14-21 24,-7-3-24,-7 24 26,0 0-26,-3-28 27,-6-1-27,9 29 26,0 0-26,-11-23 27,-1 11-27,12 12 26,0 0-26,-13-5 26,3 1-26,10 4 18,0 0-18,-9 0 19,-2 0-19,11 0 13,0 0-13,-8 13 13,-5 11-13,13-24 8,0 0-8,-12 27 8,10-1-8,2-26 5,0 0-5,5 28 5,13 3-5,-18-31 2,0 0-2,21 24 3,8-6-3,-29-18 1,0 0-1,28 15 1,7-6-1,-35-9 1,0 0-1,41 5 1,-6-7-1,-35 2 2,0 0-2,34-10 2,-4-7-2,-30 17 2,0 0-2,19-21 3,-3-10-3,-16 31 3,0 0-3,10-35 3,-6-5-3,-4 40 5,0 0-5,-4-39 6,-6 11-6,10 28 5,0 0-5,-18-24 6,-8-2-6,26 26 4,0 0-4,-32-19 5,-9 10-5,41 9 4,0 0-4,-38-3 4,15 8-4,23-5 2,0 0-2,-16 10 2,3 4-2,13-14 1,0 0-1,0 23 1,18 9-1,-18-32 0,0 0 0,28 33 1,20 7-1,-48-40 0,0 0 0,56 36 0,8-4 0,-2 0-1515</inkml:trace>
  <inkml:trace contextRef="#ctx0" brushRef="#br0" timeOffset="898201.1255">13294 11038 1143,'0'0'0,"0"0"0,0 0 0,0 0 6,0 0-6,-25-2 7,4-2-7,2-3-807</inkml:trace>
  <inkml:trace contextRef="#ctx0" brushRef="#br0" timeOffset="898292.8812">13197 10960 404,'0'0'0,"0"0"0,2-7 0,-2 7-16,0 0 16,0 0-15,0 0 15,0 0-220</inkml:trace>
  <inkml:trace contextRef="#ctx0" brushRef="#br0" timeOffset="898424.5304">13237 10927 550,'0'0'0,"0"0"0,0 0 0,0 0-6,0 0 6,-7 0-6,-1 8 6,8-8 27,0 0-27,-8 19 27,8 14-27,0-33 110,0 0-110,0 33 110,6-5-110,-6-28 101,0 0-101,10 24 102,6 0-102,-16-24 101,0 0-101,20 14 102,1 0-102,-21-14 75,0 0-75,16 10 75,0-3-75,-16-7 49,0 0-49,8 6 50,-8-6-50,0 0 30,0 0-30,2 8 30,-2-8-30,0 0 3,0 0-3,0 0-1088</inkml:trace>
  <inkml:trace contextRef="#ctx0" brushRef="#br0" timeOffset="898582.1219">13197 10790 863,'0'0'0,"0"0"0,0 0 0,0 0 2,0 0-2,0 0 2,2-9-2,-2 9 0,0 0 0,7 4 0,7 6 0,-14-10 0,0 0 0,19 19 0,4 9 0,-23-28-1,0 0 1,27 36 0,4 6 0,-31-42-2,0 0 2,32 43-2,-7-7 2,-25-36-37,0 0 37,23 28-36,-4-7 36,2 0-532</inkml:trace>
  <inkml:trace contextRef="#ctx0" brushRef="#br0" timeOffset="898661.9035">13426 11001 191,'0'0'0,"0"0"0,0 0 0,0 0-84</inkml:trace>
  <inkml:trace contextRef="#ctx0" brushRef="#br0" timeOffset="898857.3716">13440 10967 348,'0'0'0,"0"0"0,0 0 0,0 0-12,0 0 12,0 0-11,0 8 11,0-8 11,0 0-11,7 9 11,11 3-11,-18-12 63,0 0-63,23 16 63,-2-4-63,-21-12 91,0 0-91,20 12 92,-5-4-92,-15-8 84,0 0-84,16 9 84,0 0-84,-16-9 69,0 0-69,16 7 69,0-4-69,-16-3 51,0 0-51,19 0 51,3-10-51,-22 10 38,0 0-38,17-9 39,-8 4-39,-9 5 38,0 0-38,9-9 38,5-5-38,-14 14 35,0 0-35,14-12 35,-3 7-35,-11 5 31,0 0-31,9-5 31,3 3-31,-12 2 28,0 0-28,14 0 29,7 4-29,-21-4 17,0 0-17,20 7 18,-8 1-18,-12-8 10,0 0-10,0 0-1029</inkml:trace>
  <inkml:trace contextRef="#ctx0" brushRef="#br0" timeOffset="900719.7915">11760 11680 964,'0'0'0,"-35"-4"0,35 4 97,0 0-97,-23-2 98,5 2-98,18 0 145,0 0-145,-14-5 145,9 2-145,5 3 146,0 0-146,0 0 146,7-16-146,-7 16 89,0 0-89,16-12 89,-2 0-89,-14 12 41,0 0-41,18-10 42,-1 3-42,-17 7 24,0 0-24,20-6 24,8 5-24,-28 1 34,0 0-34,35 0 35,1 1-35,-36-1 35,0 0-35,40 7 36,1 9-36,-41-16 54,0 0-54,42 26 55,-3 8-55,-39-34 57,0 0-57,28 42 58,-7 8-58,-21-50 50,0 0-50,18 54 50,-2-6-50,-16-48 25,0 0-25,12 37 26,-8-13-26,-4-24 15,0 0-15,-4 12 15,4 0-15,0-12 8,0 0-8,-10 12 9,-8 0-9,18-12 6,0 0-6,-18 4 6,2-4-6,16 0 8,0 0-8,-19-11 8,-16-9-8,35 20 10,0 0-10,-28-33 10,13-11-10,15 44 13,0 0-13,-5-48 14,7-9-14,-2 57 18,0 0-18,18-52 19,10 10-19,-28 42 21,0 0-21,35-34 22,-8 8-22,-27 26 18,0 0-18,26-24 18,8 8-18,-34 16 15,0 0-15,35-14 16,0 7-16,-35 7 10,0 0-10,34-3 10,6 10-10,-40-7 3,0 0-3,41 17 3,-6 11-3,0 1-2085</inkml:trace>
  <inkml:trace contextRef="#ctx0" brushRef="#br0" timeOffset="900803.5695">12449 11728 1703,'0'0'0</inkml:trace>
  <inkml:trace contextRef="#ctx0" brushRef="#br0" timeOffset="901396.3926">12392 11652 1457,'0'0'0,"0"0"0,0 0 0,0 0 36,0 0-36,0 0 37,0 0-37,0 0 66,0 0-66,0 0 67,0 0-67,0 0 45,0 0-45,-18 14 46,13-6-46,5-8 27,0 0-27,0 12 28,0 4-28,0-16 23,0 0-23,5 21 23,6-4-23,-11-17 25,0 0-25,21 14 26,7-7-26,-28-7 30,0 0-30,30 0 30,-5-7-30,-25 7 31,0 0-31,23-10 32,2-4-32,-25 14 29,0 0-29,16-16 30,-8 1-30,-8 15 33,0 0-33,8-19 33,-3-4-33,-5 23 30,0 0-30,-4-19 30,-12 2-30,16 17 25,0 0-25,-17-11 26,-1 6-26,18 5 18,0 0-18,-26-2 18,-15 4-18,41-2 11,0 0-11,-37 9 11,11 6-11,26-15 8,0 0-8,-27 28 8,1 14-8,26-42 4,0 0-4,-20 48 5,11 4-5,9-52 8,0 0-8,0 50 9,9-1-9,-9-49 10,0 0-10,13 43 10,6-14-10,-19-29 12,0 0-12,26 23 12,11-6-12,-37-17 13,0 0-13,38 16 14,0-9-14,-38-7 12,0 0-12,43 1 13,1-6-13,-44 5 11,0 0-11,42-12 12,-3-4-12,-39 16 14,0 0-14,26-31 14,-11-10-14,-15 41 9,0 0-9,5-54 10,0-1-10,-5 55 6,0 0-6,7-57 6,2 13-6,-9 44 5,0 0-5,7-33 5,4 11-5,-11 22 3,0 0-3,7-14 4,-4 4-4,-3 10 2,0 0-2,0 0 2,0 0-2,0 0 2,0 0-2,-5 7 2,0 10-2,5-17 1,0 0-1,-2 36 2,4 23-2,-2-59 1,0 0-1,1 69 2,3-1-2,-4-68 0,0 0 0,5 66 1,4-8-1,-9-58 0,0 0 0,9 59 1,2 0-1,-11-59 0,0 0 0,12 61 1,-3-4-1,-9-57 1,0 0-1,10 45 2,-1-14-2,-9-31 2,0 0-2,7 24 2,-7-8-2,0-16 1,0 0-1,2 8 1,-2-8-1,0 0-1,0 0 1,0 0 0,0 0 0,0 0-1879</inkml:trace>
  <inkml:trace contextRef="#ctx0" brushRef="#br0" timeOffset="901412.1501">12768 12247 1334,'0'0'0</inkml:trace>
  <inkml:trace contextRef="#ctx0" brushRef="#br0" timeOffset="901695.3994">12646 11839 1121,'0'0'0,"0"0"0,5-30 0,-5 30 15,0 0-15,8-29 16,-3-4-16,-5 33 21,0 0-21,3-35 21,11 9-21,-14 26 81,0 0-81,18-22 81,7 1-81,-25 21 68,0 0-68,32-17 68,12 7-68,-44 10 55,0 0-55,44-2 55,5 5-55,-49-3 50,0 0-50,48 12 51,-4 6-51,-44-18 42,0 0-42,27 24 42,-22 5-42,-5-29 34,0 0-34,-11 35 34,-10 10-34,21-45 27,0 0-27,-30 47 27,-2-6-27,32-41 20,0 0-20,-33 37 21,1-17-21,32-20 18,0 0-18,-27 18 19,5-6-19,22-12 17,0 0-17,-15 7 18,7-4-18,8-3 4,0 0-4,0 0 5,0 0-5,0 0 0,0 0 0,0 0-1464</inkml:trace>
  <inkml:trace contextRef="#ctx0" brushRef="#br0" timeOffset="901802.1563">12990 11851 1775,'0'0'0,"0"0"0,0 0 0,0 0-1272</inkml:trace>
  <inkml:trace contextRef="#ctx0" brushRef="#br0" timeOffset="905087.4437">5301 8565 1558,'4'-21'0,"5"-28"0,-9 49 59,0 0-59,5-71 60,4-15-60,-9 86 93,0 0-93,12-88 94,-1 6-94,-11 82 55,0 0-55,14-79 56,-2 4-56,-12 75 21,0 0-21,9-74 22,0-1-22,-9 75 11,0 0-11,5-67 11,-1 17-11,-4 50 7,0 0-7,0-37 8,0 13-8,0 24 5,0 0-5,0-15 6,0 2-6,0 13 4,0 0-4,-7-12 5,1 4-5,6 8 3,0 0-3,-5-9 4,5 9-4,0 0 3,0 0-3,-5-10 3,1 4-3,4 6 2,0 0-2,-5-8 2,5 8-2,0 0 1,0 0-1,0-7 2,0 7-2,0 0 1,0 0-1,9-9 1,-9 9-1,0 0 1,0 0-1,1-7 2,-1 7-2,0 0 1,0 0-1,0 0 2,0 0-2,0 0 0,0 0 0,0 0 1,0 0-1,0 0 0,0 0 0,0 0 0,0 0 0,0 0 0,0 0 0,0 0 0,0 0 0,0 0 0,0 0 0,0 0 0,0 0 0,0 0 0,0 0 0,0 0-1518</inkml:trace>
  <inkml:trace contextRef="#ctx0" brushRef="#br0" timeOffset="906243.1174">5508 7929 919,'0'0'0,"-23"25"0,23-25 38,0 0-38,-13 27 39,8 10-39,5-37 70,0 0-70,-3 46 70,-3 15-70,6-61 73,0 0-73,-8 73 74,-7 24-74,15-97 54,0 0-54,-8 105 55,4 8-55,4-113 31,0 0-31,-5 119 31,-1 7-31,6-126 22,0 0-22,-8 134 23,-1 2-23,9-136 22,0 0-22,-9 137 22,-5-7-22,14-130 17,0 0-17,-16 130 17,0 15-17,16-145 18,0 0-18,-18 145 19,-3 6-19,21-151 18,0 0-18,-19 142 18,-11-11-18,30-131 19,0 0-19,-25 134 20,8 6-20,17-140 18,0 0-18,-9 131 19,5-23-19,4-108 18,0 0-18,5 107 18,8 9-18,-13-116 15,0 0-15,17 109 16,-2-17-16,-15-92 13,0 0-13,17 90 14,3 6-14,-20-96 13,0 0-13,21 92 14,2-9-14,-23-83 10,0 0-10,26 76 11,-3-8-11,-23-68 9,0 0-9,23 64 10,4 3-10,-27-67 12,0 0-12,28 68 13,4-8-13,-32-60 13,0 0-13,40 52 14,13-10-14,-53-42 12,0 0-12,58 31 13,6-7-13,-64-24 10,0 0-10,69 19 10,-6-5-10,-63-14 9,0 0-9,62 11 10,-2-4-10,-60-7 8,0 0-8,55 5 9,8 0-9,-63-5 8,0 0-8,67 2 9,-3 3-9,-64-5 8,0 0-8,63 8 8,1 1-8,-64-9 7,0 0-7,67 4 7,9-3-7,-76-1 5,0 0-5,83 0 6,14-1-6,-97 1 6,0 0-6,104-4 6,9-8-6,-113 12 4,0 0-4,123-12 4,8-4-4,-131 16 4,0 0-4,143-12 4,21 4-4,-164 8 4,0 0-4,171-13 5,6-6-5,-177 19 2,0 0-2,180-15 2,-2 3-2,-178 12 2,0 0-2,184-11 2,-4 3-2,-180 8 3,0 0-3,181-4 3,8 6-3,-189-2 3,0 0-3,191 3 4,3 1-4,-194-4 4,0 0-4,189 3 5,-4 1-5,-185-4 4,0 0-4,173 5 4,-14-3-4,-159-2 4,0 0-4,157-2 5,-12-5-5,-145 7 5,0 0-5,144-12 5,-1-5-5,-143 17 1,0 0-1,136-25 2,-26-6-2,-110 31 0,0 0 0,0 0-1572</inkml:trace>
  <inkml:trace contextRef="#ctx0" brushRef="#br0" timeOffset="908661.6092">5337 7533 259,'0'0'0,"0"0"0,0 0 0,0 0 60,0 0-60,26-14 61,-8 6-61,-18 8 140,0 0-140,19-9 140,-1 4-140,-18 5 124,0 0-124,14 2 124,4 4-124,-18-6 105,0 0-105,17 13 105,1 7-105,-18-20 63,0 0-63,19 21 64,2 7-64,-21-28 45,0 0-45,23 31 46,14 5-46,-37-36 52,0 0-52,50 45 52,26 12-52,-76-57 64,0 0-64,69 64 64,-20 2-64,-49-66 68,0 0-68,46 59 68,3-5-68,-49-54 84,0 0-84,41 48 84,-15-5-84,-26-43 82,0 0-82,18 42 82,-9 1-82,-9-43 69,0 0-69,5 42 69,-8-3-69,3-39 55,0 0-55,0 0-1612</inkml:trace>
  <inkml:trace contextRef="#ctx0" brushRef="#br0" timeOffset="910176.947">14377 10904 225,'0'0'0,"0"0"0,18-12 0,-18 12 34,0 0-34,14-14 35,-1-1-35,-13 15 107,0 0-107,8-16 108,-6 7-108,-2 9 138,0 0-138,0-8 139,0-1-139,0 9 121,0 0-121,0 0 122,0-7-122,0 7 65,0 0-65,-10 9 65,-26 19-65,36-28 54,0 0-54,-46 39 55,-12 19-55,58-58 50,0 0-50,-58 60 50,7-5-50,51-55 47,0 0-47,-41 47 48,4-9-48,37-38 51,0 0-51,-26 30 51,4-6-51,22-24 61,0 0-61,-15 15 61,-1-1-61,16-14 63,0 0-63,-14 11 63,1-6-63,13-5 56,0 0-56,-10 3 56,10-3-56,0 0 49,0 0-49,-9 2 49,9-2-49,0 0 45,0 0-45,-6 4 45,6-4-45,0 0 42,0 0-42,0 0 42,0 0-42,0 0 38,0 0-38,0 0 38,0 0-38,0 0 32,0 0-32,0 0 33,0 0-33,0 0 26,0 0-26,0 0 27,6 1-27,-6-1 25,0 0-25,9 5 25,1 8-25,-10-13 22,0 0-22,21 24 22,-1 17-22,-20-41 22,0 0-22,23 49 22,1 6-22,-24-55 20,0 0-20,32 49 20,3-8-20,-35-41 26,0 0-26,46 38 26,11-5-26,-57-33 34,0 0-34,62 33 34,-8-5-34,-54-28 19,0 0-19,0 0-1971</inkml:trace>
  <inkml:trace contextRef="#ctx0" brushRef="#br0" timeOffset="912895.0277">16096 11202 1782,'0'0'0,"20"21"0,-20-21 60,0 0-60,12 29 61,-7 21-61,-5-50 125,0 0-125,6 61 125,6 12-125,-12-73 76,0 0-76,11 76 76,1-4-76,-12-72 49,0 0-49,9 80 49,-7 17-49,-2-97 25,0 0-25,0 95 25,0-7-25,0-88 18,0 0-18,5 83 19,2-8-19,-7-75 21,0 0-21,10 72 22,6-1-22,-16-71 24,0 0-24,11 61 24,-4-23-24,-7-38 24,0 0-24,5 24 24,1-10-24,-6-14 22,0 0-22,3 12 23,-3 2-23,0-14 14,0 0-14,0 0-1956</inkml:trace>
  <inkml:trace contextRef="#ctx0" brushRef="#br0" timeOffset="914966.572">14771 12875 169,'0'0'0,"0"0"0,0 0 0,0 0 31,0 0-31,-25 12 32,25-12-32,0 0 111,0 0-111,0 0 112,6-5-112,-6 5 133,0 0-133,8-3 133,-8 3-133,0 0 117,0 0-117,9-2 117,-9 2-117,0 0 68,0 0-68,11-3 68,-2 3-68,-9 0 59,0 0-59,12 0 59,7-4-59,-19 4 59,0 0-59,27-5 60,5-2-60,-32 7 60,0 0-60,35-9 61,5-1-61,-40 10 51,0 0-51,41-14 52,10-3-52,-51 17 40,0 0-40,58-19 40,13-2-40,-71 21 39,0 0-39,65-21 40,-12 1-40,-53 20 36,0 0-36,50-23 36,1-1-36,-51 24 31,0 0-31,63-24 31,13-1-31,-76 25 40,0 0-40,82-24 40,2 2-40,-84 22 50,0 0-50,78-19 50,0-4-50,-78 23 47,0 0-47,84-19 47,20 5-47,-104 14 38,0 0-38,104-12 38,-12 0-38,-92 12 30,0 0-30,88-10 30,11 4-30,-99 6 29,0 0-29,96-5 30,-10-2-30,-86 7 29,0 0-29,81-7 30,2 2-30,-83 5 25,0 0-25,85-3 26,5-1-26,-90 4 22,0 0-22,83-5 23,-20-2-23,-63 7 22,0 0-22,57-5 23,-8 1-23,-49 4 18,0 0-18,37-1 18,-8-1-18,-29 2 13,0 0-13,21-2 14,-4-3-14,-17 5 10,0 0-10,14-2 10,-3 2-10,-11 0 6,0 0-6,9 0 6,-2 0-6,-7 0 4,0 0-4,9 0 5,-9 0-5,0 0 6,0 0-6,0 0 6,0 0-6,0 0 10,0 0-10,0 0 10,7-3-10,-7 3 12,0 0-12,0 0 13,0 0-13,0 0 12,0 0-12,9 5 13,-2 2-13,-7-7 8,0 0-8,9 10 9,1 4-9,-10-14 8,0 0-8,16 23 8,5 6-8,-21-29 3,0 0-3,21 40 3,-3 7-3,-18-47 0,0 0 0,18 60 1,-6 11-1,-12-71 0,0 0 0,11 76 0,-11-6 0,0-70-3,0 0 3,3 71-3,4 3 3,-7-74-6,0 0 6,7 78-5,-7 7 5,0-85-7,0 0 7,2 83-7,9-14 7,-11-69-8,0 0 8,10 71-7,-10 0 7,0-71-4,0 0 4,0 71-4,0 0 4,0-71-2,0 0 2,0 65-2,-9-14 2,9-51-1,0 0 1,-3 39 0,5-14 0,-2-25 0,0 0 0,1 15 0,-2 3 0,1-18 0,0 0 0,-4 19 0,-1-4 0,5-15 0,0 0 0,-4 14 1,4-4-1,0-10 1,0 0-1,-5 11 1,1-1-1,4-10 2,0 0-2,-8 11 3,2 1-3,6-12 2,0 0-2,-3 14 2,1-4-2,2-10 1,0 0-1,-2 10 2,0-1-2,2-9 1,0 0-1,-7 12 2,0 4-2,7-16 2,0 0-2,-8 12 2,-1 2-2,9-14 1,0 0-1,-13 13 2,5 1-2,8-14 1,0 0-1,-16 19 2,-9 7-2,25-26 1,0 0-1,-27 26 2,3-5-2,24-21 1,0 0-1,-27 16 2,-10 4-2,37-20 1,0 0-1,-35 16 2,3-2-2,32-14 0,0 0 0,-37 10 0,-3 1 0,40-11 0,0 0 0,-52 10 0,-13-5 0,65-5-1,0 0 1,-72 7 0,-9 5 0,81-12 0,0 0 0,-82 12 0,-8 0 0,90-12 0,0 0 0,-95 12 0,-14 6 0,109-18 0,0 0 0,-117 22 0,4 1 0,113-23 0,0 0 0,-116 24 0,-6 5 0,122-29-1,0 0 1,-118 32 0,8-1 0,110-31-2,0 0 2,-109 29-2,1-3 2,108-26-1,0 0 1,-102 21-1,10-6 1,92-15-2,0 0 2,-88 9-1,1-9 1,87 0-1,0 0 1,-81-9 0,7-6 0,74 15-1,0 0 1,-67-26 0,12-12 0,55 38 0,0 0 0,-54-50 0,1-16 0,53 66 0,0 0 0,-53-78 0,10-21 0,43 99 0,0 0 0,-31-116 1,18-17-1,13 133 2,0 0-2,7-154 2,23-31-2,-30 185 4,0 0-4,36-185 4,-1 22-4,-35 163 5,0 0-5,18-124 5,-13 47-5,-5 77 4,0 0-4,-4-51 4,-3 23-4,7 28 2,0 0-2,-12-2 3,-7 25-3,19-23 1,0 0-1,0 0-1997</inkml:trace>
  <inkml:trace contextRef="#ctx0" brushRef="#br0" timeOffset="915492.3074">15216 12855 1087,'0'0'0,"0"0"0,5-19 0,-5 19 67,0 0-67,3-16 68,-3 2-68,0 14 60,0 0-60,0-14 60,2 7-60,-2 7 26,0 0-26,0 0 27,0 0-27,0 0 30,0 0-30,13-3 30,1 13-30,-14-10 32,0 0-32,23 23 32,0 10-32,-23-33 34,0 0-34,21 43 34,-5 7-34,-16-50 47,0 0-47,12 61 47,0 10-47,-12-71 48,0 0-48,9 76 48,0-10-48,-9-66 45,0 0-45,7 55 46,0-14-46,-7-41 37,0 0-37,2 35 37,-4-9-37,2-26 29,0 0-29,-3 21 29,-3-4-29,6-17 21,0 0-21,-16 17 22,-15 4-22,-1 0-1473</inkml:trace>
  <inkml:trace contextRef="#ctx0" brushRef="#br0" timeOffset="916229.6888">14954 13310 1278,'0'0'0,"0"0"0,13 0 0,-13 0 19,0 0-19,19-2 20,8 0-20,-27 2 21,0 0-21,37-7 22,21 4-22,-58 3 9,0 0-9,60-2 10,2-1-10,-62 3 17,0 0-17,63-7 17,-10-4-17,-53 11 21,0 0-21,55-15 22,3-13-22,-58 28 26,0 0-26,55-31 27,0-5-27,-55 36 30,0 0-30,44-37 31,-7 6-31,-37 31 28,0 0-28,23-24 29,-14 8-29,-9 16 24,0 0-24,0-12 25,-6 2-25,6 10 26,0 0-26,-12-7 27,-6 0-27,18 7 25,0 0-25,-21-3 26,-2 8-26,23-5 20,0 0-20,-19 12 20,-2 9-20,21-21 19,0 0-19,-16 26 19,2 10-19,14-36 15,0 0-15,-7 36 16,5-6-16,2-30 15,0 0-15,2 24 16,3-2-16,-5-22 13,0 0-13,7 19 14,2-3-14,-9-16 13,0 0-13,17 9 14,12-6-14,-29-3 14,0 0-14,26-3 14,2-8-14,-28 11 14,0 0-14,27-15 15,-10-13-15,-17 28 15,0 0-15,15-28 15,-7 1-15,-8 27 19,0 0-19,4-23 20,-4 9-20,0 14 13,0 0-13,-2-10 14,2 10-14,0 0 8,0 0-8,-7-7 9,7 7-9,0 0 6,0 0-6,0 0 7,-3 12-7,3-12 5,0 0-5,-4 10 5,4 8-5,0-18 4,0 0-4,4 15 4,4 6-4,-8-21 3,0 0-3,14 16 3,9-2-3,-23-14 2,0 0-2,30 6 3,2-14-3,-32 8 2,0 0-2,32-16 3,1-15-3,-33 31 2,0 0-2,34-38 2,-2-12-2,-32 50 2,0 0-2,24-49 2,-8-1-2,-16 50 1,0 0-1,9-43 1,-4 8-1,-5 35 0,0 0 0,-5-27 0,-2 9 0,7 18-1,0 0 1,-9-12 0,0 4 0,9 8-2,0 0 2,-8-2-1,-3 7 1,11-5-1,0 0 1,-9 14-1,0 12 1,9-26-1,0 0 1,-5 33-1,12 7 1,-7-40-1,0 0 1,16 46-1,2 11 1,-18-57-1,0 0 1,24 57-1,6 1 1,-30-58-1,0 0 1,32 48 0,-5-12 0,-27-36-5,0 0 5,28 28-4,2-12 4,-30-16-14,0 0 14,30 5-14,0-10 14,-30 5-9,0 0 9,23-21-8,-2-15 8,2-1-1541</inkml:trace>
  <inkml:trace contextRef="#ctx0" brushRef="#br0" timeOffset="916784.717">16287 13067 1222,'0'0'0,"0"-5"0,5-16 0,-5 21-3,0 0 3,4-29-2,-8-4 2,4 33 0,0 0 0,-5-29 0,-2 10 0,7 19 0,0 0 0,-2-12 0,2 5 0,0 7-64,0 0 64,0 0-64,-5 0 64,5 0-3,0 0 3,-9 7-3,-9 10 3,18-17 1,0 0-1,-17 28 2,-5 6-2,22-34 15,0 0-15,-17 38 15,1 2-15,16-40 31,0 0-31,-12 36 32,3-10-32,9-26 33,0 0-33,-9 23 33,0-6-33,9-17 36,0 0-36,-9 16 36,4-6-36,5-10 37,0 0-37,-4 7 37,4-7-37,0 0 38,0 0-38,-5 10 38,5-10-38,0 0 33,0 0-33,0 0 34,0 0-34,0 0 27,0 0-27,7 0 28,9 0-28,-16 0 25,0 0-25,23-3 26,2 3-26,-25 0 27,0 0-27,19 0 27,2 0-27,-21 0 26,0 0-26,18 0 26,1 0-26,-19 0 23,0 0-23,20-2 23,3 1-23,-23 1 16,0 0-16,21-6 17,-3-2-17,-18 8 13,0 0-13,19-16 14,2-5-14,-21 21 13,0 0-13,21-26 14,-1 0-14,-20 26 12,0 0-12,14-32 12,-2 2-12,-12 30 11,0 0-11,11-26 11,-8 11-11,-3 15 10,0 0-10,2-12 11,-2 3-11,0 9 11,0 0-11,0-7 12,0 7-12,0 0 12,0 0-12,0-7 13,0 7-13,0 0 11,0 0-11,0 0 12,-10 12-12,10-12 12,0 0-12,-9 21 13,3 13-13,6-34 19,0 0-19,-3 40 20,6 5-20,-3-45 21,0 0-21,4 42 22,3-11-22,-7-31 21,0 0-21,7 26 21,-2-5-21,-5-21 29,0 0-29,11 15 29,12 6-29,-23-21 21,0 0-21,19 14 21,-8-7-21,-11-7 15,0 0-15,9-9 16,3-15-16,-12 24 3,0 0-3,0 0-1665</inkml:trace>
  <inkml:trace contextRef="#ctx0" brushRef="#br0" timeOffset="916965.2294">16455 12848 1311,'0'0'0,"0"0"0,0 0 0,0 0 19,0 0-19,0 0 19,0 0-19,0 0 28,0 0-28,0 0 29,0 0-29,0 0 27,0 0-27,0 0 27,8 36-27,-8-36 7,0 0-7,14 29 7,9 8-7,-23-37 1,0 0-1,23 33 2,-7-11-2,-16-22-9,0 0 9,16 21-8,11 5 8,-27-26-36,0 0 36,28 21-35,-3-14 35,-3-1-982</inkml:trace>
  <inkml:trace contextRef="#ctx0" brushRef="#br0" timeOffset="917051.9982">16666 13055 371,'0'0'0,"0"-8"0,2-11 0,0 0-219</inkml:trace>
  <inkml:trace contextRef="#ctx0" brushRef="#br0" timeOffset="917758.758">16695 12965 651,'0'0'0,"0"0"0,0 0 0,0 0 8,0 0-8,-6-3 9,6 3-9,0 0 21,0 0-21,0 0 22,-9 0-22,9 0 118,0 0-118,0 0 119,-3 7-119,3-7 110,0 0-110,3 8 110,-3 5-110,0-13 105,0 0-105,4 20 105,1 11-105,-5-31 93,0 0-93,2 30 93,2-8-93,-4-22 89,0 0-89,7 19 90,8-1-90,-15-18 75,0 0-75,22 14 75,-5-6-75,-17-8 61,0 0-61,20 4 61,-1-9-61,-19 5 44,0 0-44,18-14 44,-2-7-44,-16 21 35,0 0-35,14-26 36,0 0-36,-14 26 27,0 0-27,14-26 28,-7 10-28,-7 16 18,0 0-18,5-10 19,-5 3-19,0 7 11,0 0-11,0 0 12,4-8-12,-4 8 7,0 0-7,0 0 7,0 0-7,0 0 4,0 0-4,7 10 4,0-1-4,-7-9 3,0 0-3,14 17 3,18 12-3,-32-29 2,0 0-2,30 28 2,-18-11-2,-12-17 2,0 0-2,16 18 2,11-1-2,-27-17 1,0 0-1,30 14 1,-9-7-1,-21-7 1,0 0-1,21 0 2,7-7-2,-28 7 2,0 0-2,18-12 3,-18-7-3,0 19 3,0 0-3,3-25 4,17-6-4,-20 31 3,0 0-3,19-28 4,-10 9-4,-9 19 1,0 0-1,-2-15 2,-7 1-2,9 14 0,0 0 0,-12-12 0,-2 3 0,14 9-1,0 0 1,-9-7 0,9 7 0,0 0-1,0 0 1,-9-3-1,9 3 1,0 0-4,0 0 4,-19 9-4,-22 4 4,41-13-6,0 0 6,-37 16-5,18-4 5,19-12-6,0 0 6,-9 12-6,7 4 6,2-16-7,0 0 7,11 19-7,22 2 7,-33-21-7,0 0 7,34 17-7,-9-8 7,-25-9-5,0 0 5,15-2-5,-7-10 5,-8 12-2,0 0 2,10-19-1,17-2 1,-27 21-1,0 0 1,23-24 0,-9 1 0,-14 23 0,0 0 0,5-17 0,-7 5 0,2 12 0,0 0 0,-9-12 0,-14-2 0,23 14 0,0 0 0,-17-11 1,17 11-1,0 0 2,0 0-2,0 0 3,0 0-3,0 0 4,0 0-4,0 0 4,-9 6-4,9-6 6,0 0-6,-11 15 6,-8 16-6,19-31 8,0 0-8,-12 44 8,17 6-8,-5-50 12,0 0-12,14 59 12,-5 3-12,-9-62 17,0 0-17,3 60 18,-1-6-18,-2-54 22,0 0-22,-3 54 23,-6 1-23,9-55 26,0 0-26,-11 61 27,1 4-27,10-65 26,0 0-26,-22 68 27,-15-6-27,37-62 21,0 0-21,0 0-1852</inkml:trace>
  <inkml:trace contextRef="#ctx0" brushRef="#br0" timeOffset="918689.2675">15489 13851 1278,'0'0'0,"0"0"0,0 0 51,0 0-51,-23 14 51,-3 9-51,26-23 99,0 0-99,-30 33 100,3 8-100,27-41 88,0 0-88,-21 40 88,11-12-88,10-28 50,0 0-50,-6 22 50,5 4-50,1-26 31,0 0-31,1 24 31,6-5-31,-7-19 22,0 0-22,13 14 23,8-5-23,-21-9 24,0 0-24,28-2 24,0-10-24,-28 12 24,0 0-24,32-24 24,-2-4-24,-30 28 19,0 0-19,23-29 19,-5 1-19,-18 28 14,0 0-14,9-28 14,-9 2-14,0 26 9,0 0-9,-4-19 9,0 11-9,4 8 5,0 0-5,0 0 6,-8-4-6,8 4 4,0 0-4,-7 4 4,0 4-4,7-8 2,0 0-2,-4 12 2,2 6-2,2-18 1,0 0-1,6 26 1,8 8-1,-14-34 1,0 0-1,23 31 1,10-1-1,-33-30 0,0 0 0,41 22 1,5-6-1,-46-16 1,0 0-1,42 7 1,-3-7-1,-39 0 2,0 0-2,35-12 2,-1-12-2,-34 24 2,0 0-2,30-37 2,-2-13-2,-28 50 1,0 0-1,26-57 2,-8 5-2,-18 52 1,0 0-1,14-48 2,-5 8-2,-9 40 1,0 0-1,5-26 1,-10 12-1,5 14 1,0 0-1,-4-9 1,4 9-1,0 0 1,0 0-1,-5-7 2,5 7-2,0 0 2,0 0-2,-9 19 3,-5 16-3,14-35 2,0 0-2,-12 50 3,6 14-3,6-64 4,0 0-4,2 69 4,9 1-4,-11-70 6,0 0-6,14 67 6,0-11-6,-14-56 6,0 0-6,14 45 7,-9-13-7,-5-32 12,0 0-12,6 30 12,-3 13-12,-3-43 13,0 0-13,4 36 14,-4-15-14,0-21 17,0 0-17,0 0-1668</inkml:trace>
  <inkml:trace contextRef="#ctx0" brushRef="#br0" timeOffset="919214.7593">15765 13877 1323,'0'0'0,"0"0"0,7-20 0,-7 20 87,0 0-87,14-18 87,3 3-87,-17 15 93,0 0-93,23-14 94,6 2-94,-29 12 38,0 0-38,37-12 38,5 6-38,-42 6 11,0 0-11,49 0 11,8 4-11,-57-4 8,0 0-8,53 7 8,-20 1-8,-33-8 6,0 0-6,25 20 7,-9 7-7,-16-27 6,0 0-6,7 35 7,-16 8-7,9-43 7,0 0-7,-21 38 7,-6-7-7,27-31 7,0 0-7,-28 25 7,4-10-7,24-15 6,0 0-6,-22 7 6,5-7-6,17 0 7,0 0-7,-13-7 8,3-14-8,10 21 11,0 0-11,-4-26 11,17-5-11,-13 31 14,0 0-14,17-31 14,8 0-14,-25 31 13,0 0-13,32-28 14,7 7-14,-39 21 11,0 0-11,35-17 11,-5 5-11,-30 12 8,0 0-8,21-10 9,-9 8-9,-12 2 12,0 0-12,9 3 13,-4 6-13,-5-9 18,0 0-18,6 17 18,6 20-18,-12-37 20,0 0-20,9 50 20,-7 12-20,-2-62 30,0 0-30,3 66 30,-1-4-30,-2-62 40,0 0-40,7 57 41,-3-12-41,-4-45 42,0 0-42,7 40 42,0-7-42,-7-33 45,0 0-45,1 29 45,-1 4-45,0-33 37,0 0-37,0 30 37,4-11-37,-4-19 32,0 0-32,0 12 32,0-12-32,0 0 19,0 0-19,0 0 19,5-12-19,-5 12 1,0 0-1,0 0-1881</inkml:trace>
  <inkml:trace contextRef="#ctx0" brushRef="#br0" timeOffset="919516.1357">16117 13711 1636,'0'0'0,"0"0"0,20-26 0,-20 26 26,0 0-26,23-26 27,5-3-27,-28 29 48,0 0-48,30-26 48,-2 7-48,-28 19 51,0 0-51,32-12 51,14 7-51,-46 5 23,0 0-23,53 1 24,2 15-24,-55-16 16,0 0-16,51 26 17,-9 14-17,-42-40 18,0 0-18,23 45 18,-25-2-18,2-43 21,0 0-21,-17 43 22,-17-1-22,34-42 22,0 0-22,-40 41 23,-12 1-23,52-42 19,0 0-19,-44 34 19,12-8-19,32-26 20,0 0-20,-26 18 20,12-6-20,14-12 28,0 0-28,-9 1 29,0-1-29,9 0 22,0 0-22,0-8 23,0-9-23,0 17 14,0 0-14,9-21 15,14 7-15,-23 14 11,0 0-11,0 0-1674</inkml:trace>
  <inkml:trace contextRef="#ctx0" brushRef="#br0" timeOffset="919660.8672">16695 13822 1625,'0'0'0,"0"0"0,0 0 0,0 0 9,0 0-9,21 5 10,-25 2-10,4-7 4,0 0-4,0 0-1176</inkml:trace>
  <inkml:trace contextRef="#ctx0" brushRef="#br0" timeOffset="923568.6481">3770 7872 113,'0'0'0,"0"0"0,0 0 0,0 0 0,-23-31 0,14 0 0,9 31 22,0 0-22,-9-35 23,7 8-23,2 27 104,0 0-104,0-25 104,2 5-104,-2 20 158,0 0-158,0-14 158,0 5-158,0 9 77,0 0-77,0 0 77,-5-8-77,5 8 94,0 0-94,0 0 94,-9-4-94,9 4 84,0 0-84,-21 19 84,-20 21-84,41-40 67,0 0-67,-55 61 68,-10 23-68,65-84 58,0 0-58,-72 92 59,-1 0-59,73-92 49,0 0-49,-61 90 50,15-2-50,46-88 51,0 0-51,-44 80 52,3-18-52,41-62 43,0 0-43,-34 47 43,8-23-43,26-24 35,0 0-35,-14 15 36,1-4-36,13-11 31,0 0-31,-8 3 31,8-3-31,0 0 25,0 0-25,8-15 25,21-18-25,-29 33 22,0 0-22,39-52 22,6-29-22,-45 81 22,0 0-22,59-90 22,1 0-22,-60 90 22,0 0-22,67-92 22,0 2-22,-67 90 20,0 0-20,60-85 21,-20 18-21,-40 67 21,0 0-21,30-58 22,-7 15-22,-23 43 22,0 0-22,18-29 22,-7 8-22,-11 21 16,0 0-16,3-10 17,-3 10-17,0 0 12,0 0-12,9 8 12,0 20-12,-9-28 9,0 0-9,16 48 9,8 32-9,-24-80 5,0 0-5,34 90 6,19 16-6,-53-106 3,0 0-3,0 0-1638</inkml:trace>
  <inkml:trace contextRef="#ctx0" brushRef="#br0" timeOffset="935806.4798">22008 14327 371,'0'0'0,"0"0"0,0 0 0,0 0 14,0 0-14,0 0 15,0 0-15,0 0 58,0 0-58,0 0 58,4 33-58,-4-33 94,0 0-94,-2 31 95,7 16-95,-5-47 96,0 0-96,6 57 96,4 4-96,-10-61 54,0 0-54,12 64 55,3-2-55,-15-62 45,0 0-45,14 69 45,-4 11-45,-10-80 55,0 0-55,7 86 56,-5-3-56,-2-83 66,0 0-66,0 73 66,0-12-66,0-61 65,0 0-65,5 55 66,-1 0-66,-4-55 66,0 0-66,3 42 66,-1-19-66,-2-23 61,0 0-61,4 10 61,6-3-61,-10-7 47,0 0-47,18-5 48,5-14-48,-23 19 35,0 0-35,23-21 35,-9 7-35,0 2-1357</inkml:trace>
  <inkml:trace contextRef="#ctx0" brushRef="#br0" timeOffset="936511.092">22566 14729 931,'0'0'0,"0"0"0,-12-7 0,12 7 16,0 0-16,-13-7 16,1 3-16,12 4 33,0 0-33,-16 6 33,-7 8-33,23-14 34,0 0-34,-26 19 34,-1 5-34,27-24 34,0 0-34,-19 27 34,5 12-34,14-39 32,0 0-32,-8 43 32,10 5-32,-2-48 35,0 0-35,13 47 35,8-7-35,-21-40 31,0 0-31,26 29 32,6-6-32,-32-23 34,0 0-34,30 15 35,-7-6-35,-23-9 39,0 0-39,23 3 40,3-6-40,-26 3 40,0 0-40,23-9 40,-9-5-40,-14 14 34,0 0-34,2-17 35,-7-4-35,5 21 30,0 0-30,-14-22 31,-14-6-31,28 28 25,0 0-25,-36-26 26,-4 0-26,40 26 22,0 0-22,-44-26 22,6 2-22,38 24 19,0 0-19,-26-22 20,14 1-20,12 21 20,0 0-20,7-19 21,16 1-21,-23 18 19,0 0-19,40-15 19,6 3-19,-46 12 18,0 0-18,53-9 19,4-1-19,-57 10 17,0 0-17,56-12 18,0-4-18,-56 16 15,0 0-15,48-16 15,-13 6-15,-35 10 7,0 0-7,29-10 7,-12-2-7,-17 12 2,0 0-2,13-13 2,-6 7-2,-7 6 1,0 0-1,0 0 2,0 0-2,0 0 1,0 0-1,-9-6 1,-2 8-1,11-2 0,0 0 0,-12 10 1,-2 11-1,14-21 0,0 0 0,-18 31 0,-3 11 0,21-42-1,0 0 1,-16 50-1,4 16 1,12-66-2,0 0 2,-4 66-1,11-9 1,-7-57-1,0 0 1,11 50-1,8-3 1,-19-47-1,0 0 1,20 38 0,-3-11 0,-17-27 1,0 0-1,14 23 1,-1-2-1,-13-21 1,0 0-1,7 20 2,-5 3-2,-2-23 0,0 0 0,-6 22 0,-8 4 0,0 0-1482</inkml:trace>
  <inkml:trace contextRef="#ctx0" brushRef="#br0" timeOffset="936828.2565">22663 14701 785,'0'0'0,"0"0"0,2-10 0,-2 10 25,0 0-25,7-11 26,5 3-26,-12 8 16,0 0-16,25-6 17,17 6-17,-42 0 11,0 0-11,48 4 12,1 3-12,-49-7 9,0 0-9,44 12 9,-8 4-9,-36-16 7,0 0-7,26 20 7,-5 6-7,-21-26 13,0 0-13,13 33 14,-10 16-14,-3-49 26,0 0-26,-10 52 27,-12-6-27,22-46 28,0 0-28,-28 38 28,-5-10-28,33-28 25,0 0-25,-32 17 26,-2-8-26,34-9 30,0 0-30,-26 5 30,12-3-30,14-2 28,0 0-28,0 0 28,0 0-28,0 0 24,0 0-24,16-7 25,8 0-25,1-2-897</inkml:trace>
  <inkml:trace contextRef="#ctx0" brushRef="#br0" timeOffset="937142.4644">23169 14376 819,'0'0'0,"0"0"0,-8-5 0,8 5 24,0 0-24,-6-4 25,6 4-25,0 0 11,0 0-11,0 0 11,-1 10-11,1-10 39,0 0-39,5 25 39,4 20-39,-9-45 36,0 0-36,12 53 36,2 3-36,-14-56 31,0 0-31,12 57 31,-6-7-31,-6-50 42,0 0-42,2 52 42,-6 7-42,4-59 41,0 0-41,-5 64 41,-4 7-41,9-71 34,0 0-34,-9 67 35,4-13-35,5-54 28,0 0-28,-2 40 29,2-16-29,0 0-986</inkml:trace>
  <inkml:trace contextRef="#ctx0" brushRef="#br0" timeOffset="937358.8857">23212 14776 807,'0'0'0,"9"-2"0,12 0 0,-21 2 47,0 0-47,32-3 48,5 1-48,-37 2 50,0 0-50,38 0 51,-2 2-51,-36-2 15,0 0-15,35 5 16,4 2-16,-39-7 2,0 0-2,33 7 3,-11-6-3,-1 1-720</inkml:trace>
  <inkml:trace contextRef="#ctx0" brushRef="#br0" timeOffset="937465.599">23607 14750 796,'0'0'0,"0"0"0,-9 5 0,9-5-7,0 0 7,0 0-6,-7 14 6,0-2-528</inkml:trace>
  <inkml:trace contextRef="#ctx0" brushRef="#br0" timeOffset="943642.5876">23544 14763 684,'0'0'0,"-18"-13"0,18 13 37,0 0-37,-11-7 37,11 7-37,0 0 81,0 0-81,-9 0 82,9 0-82,0 0 90,0 0-90,0 0 90,0 8-90,0-8 80,0 0-80,0 12 80,-1 11-80,1-23 41,0 0-41,-4 38 41,2 9-41,2-47 44,0 0-44,2 48 44,2-5-44,-4-43 41,0 0-41,5 35 41,0-7-41,-5-28 40,0 0-40,6 26 40,1-6-40,-7-20 40,0 0-40,5 16 40,-3-4-40,-2-12 37,0 0-37,0 7 37,0-7-37,0 0 29,0 0-29,0 0 29,10 7-29,1 0-1294</inkml:trace>
  <inkml:trace contextRef="#ctx0" brushRef="#br0" timeOffset="943768.2603">23572 14687 1043,'0'0'0,"0"0"0,0-7 0,0 7 8,0 0-8,0-7 8,0 7-8,0 0 6,0 0-6,0 0 6,12 4-6,-12-4-2,0 0 2,25 15-1,15 15 1,1-1-741</inkml:trace>
  <inkml:trace contextRef="#ctx0" brushRef="#br0" timeOffset="944423.0008">23918 14817 729,'0'0'0,"0"0"0,-9 5 0,9-5 2,0 0-2,-11 7 2,-5 5-2,16-12 4,0 0-4,-19 21 4,-6 7-4,25-28 28,0 0-28,-26 33 28,-2 3-28,28-36 41,0 0-41,-23 36 41,7-5-41,16-31 44,0 0-44,-13 28 44,8-5-44,5-23 44,0 0-44,0 19 45,2-2-45,-2-17 42,0 0-42,5 14 43,2-4-43,-7-10 38,0 0-38,14 9 38,7 0-38,-21-9 41,0 0-41,25 5 42,2-7-42,-27 2 41,0 0-41,21-10 41,-5-11-41,-16 21 47,0 0-47,9-26 47,-9-4-47,0 30 44,0 0-44,-8-32 45,-6-5-45,14 37 40,0 0-40,-16-40 40,2 1-40,14 39 33,0 0-33,-10-38 34,4 3-34,6 35 24,0 0-24,4-29 25,8 3-25,-12 26 21,0 0-21,23-21 21,9 5-21,-32 16 21,0 0-21,35-14 21,2 4-21,-37 10 13,0 0-13,36-5 14,-5 5-14,-31 0 8,0 0-8,25 2 9,-5 1-9,-20-3 3,0 0-3,15 7 3,-2 3-3,-13-10 1,0 0-1,12 21 2,4 12-2,-16-33 1,0 0-1,12 38 1,-6-2-1,-6-36 0,0 0 0,1 35 1,-2 1-1,1-36 0,0 0 0,0 30 1,3-15-1,-3-15 1,0 0-1,6 11 2,1-3-2,-7-8 2,0 0-2,12 7 3,7-2-3,-19-5 3,0 0-3,29-3 3,9-9-3,-38 12 4,0 0-4,43-24 4,-3-11-4,-40 35 8,0 0-8,36-36 9,-6 6-9,-30 30 9,0 0-9,24-22 10,-6 6-10,-18 16 9,0 0-9,12-8 10,-3 9-10,-9-1 8,0 0-8,13 12 8,6 16-8,-19-28 6,0 0-6,23 38 7,-4 7-7,-19-45 6,0 0-6,18 40 7,-2-14-7,-16-26 4,0 0-4,12 33 4,-3 15-4,0 1-1462</inkml:trace>
  <inkml:trace contextRef="#ctx0" brushRef="#br0" timeOffset="945278.8502">22220 15322 673,'0'0'0,"0"0"0,0 0 0,0 0 23,0 0-23,0 0 23,0 0-23,0 0 53,0 0-53,0 0 54,0 0-54,0 0 62,0 0-62,-19 18 63,6 8-63,13-26 60,0 0-60,-19 38 61,-17 14-61,36-52 28,0 0-28,-49 55 29,-25 6-29,74-61 34,0 0-34,-83 69 34,-3 16-34,86-85 38,0 0-38,-83 81 39,7-7-39,76-74 38,0 0-38,-67 61 39,15-18-39,52-43 31,0 0-31,-40 30 32,17-11-32,23-19 28,0 0-28,-9 12 29,9-12-29,0 0 15,0 0-15,14 7 16,25-6-16,-2 1-1067</inkml:trace>
  <inkml:trace contextRef="#ctx0" brushRef="#br0" timeOffset="945699.1024">22114 15241 561,'0'0'0,"0"0"0,0 0 4,0 0-4,0 0 4,0 0-4,0 0 30,0 0-30,32 26 31,7 9-31,-39-35 62,0 0-62,51 43 62,9 4-62,-60-47 84,0 0-84,63 48 84,-1 7-84,-62-55 55,0 0-55,58 49 55,-10-1-55,-48-48 42,0 0-42,44 51 43,0 13-43,-44-64 58,0 0-58,41 69 58,-2 3-58,-39-72 55,0 0-55,40 66 56,3-12-56,-43-54 56,0 0-56,37 40 57,-18-13-57,-19-27 14,0 0-14,12 18 15,-6-6-15,-1 0-1055</inkml:trace>
  <inkml:trace contextRef="#ctx0" brushRef="#br0" timeOffset="946479.0128">21482 15890 561,'0'0'0,"0"0"0,0 0 0,0 0 20,0 0-20,0 0 20,0 0-20,0 0 54,0 0-54,0 0 54,23 40-54,-23-40 92,0 0-92,21 43 93,9 2-93,-30-45 74,0 0-74,36 57 74,8 12-74,-44-69 50,0 0-50,49 75 50,15-1-50,-64-74 36,0 0-36,74 69 37,5-10-37,-79-59 28,0 0-28,81 54 28,-8-6-28,-73-48 33,0 0-33,60 47 33,-7 0-33,-53-47 22,0 0-22,40 40 23,-11-13-23,-29-27 16,0 0-16,21 19 16,-7-7-16,0 1-1001</inkml:trace>
  <inkml:trace contextRef="#ctx0" brushRef="#br0" timeOffset="946795.1694">22903 16089 651,'0'0'0,"0"0"0,0 0 0,0 0 32,0 0-32,9 23 32,-25-8-32,16-15 55,0 0-55,-30 23 55,-11 11-55,41-34 45,0 0-45,-49 42 46,-6 4-46,55-46 19,0 0-19,-56 51 19,-1-1-19,57-50 22,0 0-22,-60 45 22,-9-5-22,69-40 37,0 0-37,-63 38 38,10 5-38,53-43 30,0 0-30,-49 48 31,4 4-31,45-52 20,0 0-20,-35 51 20,10-12-20,1 3-821</inkml:trace>
  <inkml:trace contextRef="#ctx0" brushRef="#br0" timeOffset="953762.7782">21516 16061 359,'0'0'0,"0"0"0,0 0 0,0 0 4,0 0-4,0 0 5,0 0-5,0 0 29,0 0-29,0 0 29,0 0-29,0 0 41,0 0-41,0 0 41,0 0-41,0 0 49,0 0-49,0 0 49,2 18-49,-2-18 34,0 0-34,0 0 34,-4 7-34,4-7 29,0 0-29,0 0 30,-11 3-30,11-3 29,0 0-29,-8 2 30,-5-2-30,13 0 30,0 0-30,-19 0 30,-9 0-30,28 0 28,0 0-28,-37 1 28,-8 6-28,45-7 24,0 0-24,-51 9 24,-14-2-24,65-7 40,0 0-40,-79 7 41,-22 5-41,101-12 48,0 0-48,-106 16 48,4 1-48,102-17 49,0 0-49,-88 17 49,12 0-49,76-17 46,0 0-46,-64 18 46,13-6-46,51-12 24,0 0-24,-35 9 24,15-4-24,20-5 12,0 0-12,-12 5 13,-4-2-13,0 1-987</inkml:trace>
  <inkml:trace contextRef="#ctx0" brushRef="#br0" timeOffset="954468.8917">20468 15717 863,'0'0'0,"0"0"0,-6 21 0,6-21 75,0 0-75,-5 24 75,-6 21-75,11-45 118,0 0-118,-10 52 118,1 5-118,9-57 56,0 0-56,-5 55 57,5-8-57,0-47 33,0 0-33,5 55 34,7 15-34,-12-70 15,0 0-15,18 76 16,1 0-16,-19-76 7,0 0-7,23 71 7,-3-14-7,-20-57 12,0 0-12,16 57 12,-4 2-12,-12-59 9,0 0-9,-4 64 10,-13 2-10,17-66 7,0 0-7,-27 53 8,-10-23-8,0 1-1089</inkml:trace>
  <inkml:trace contextRef="#ctx0" brushRef="#br0" timeOffset="955609.8294">20348 15791 203,'0'0'0,"0"0"0,-13 0 0,13 0 22,0 0-22,-10-1 23,1-1-23,9 2 57,0 0-57,-9-2 57,-2 2-57,11 0 69,0 0-69,-19 2 69,-9 0-69,28-2 57,0 0-57,-44 1 58,-13 1-58,57-2 39,0 0-39,-65 5 40,-2 0-40,67-5 29,0 0-29,-69 9 30,-7 2-30,76-11 21,0 0-21,-81 12 22,-6 5-22,87-17 15,0 0-15,-90 15 15,4-2-15,86-13 16,0 0-16,-85 10 16,-3-3-16,88-7 18,0 0-18,-90 5 18,-7 0-18,97-5 19,0 0-19,-87 7 20,19 2-20,68-9 19,0 0-19,-64 3 20,1-8-20,63 5 23,0 0-23,-59-5 23,10 1-23,49 4 26,0 0-26,-42-1 26,6-1-26,36 2 19,0 0-19,-35 2 19,7 6-19,28-8 13,0 0-13,-36 11 14,-1-3-14,37-8 8,0 0-8,-37 9 9,2 1-9,35-10 4,0 0-4,-35 11 4,-2-2-4,37-9 2,0 0-2,-32 6 2,11 0-2,21-6 1,0 0-1,-18 1 1,-1-1-1,19 0 0,0 0 0,-18-3 1,0-1-1,18 4 3,0 0-3,-12-1 3,3-1-3,9 2 5,0 0-5,-7-2 5,7 2-5,0 0 9,0 0-9,0 0 10,-7-1-10,7 1 13,0 0-13,0 0 14,0 0-14,0 0 19,0 0-19,-5 6 19,0 10-19,5-16 21,0 0-21,-9 31 22,0 12-22,9-43 30,0 0-30,-7 54 31,2 15-31,5-69 32,0 0-32,-2 71 32,7 2-32,-5-73 30,0 0-30,11 71 30,1-4-30,-12-67 28,0 0-28,16 71 28,3 12-28,-19-83 19,0 0-19,21 83 20,-1-12-20,-20-71 13,0 0-13,14 58 14,-5-22-14,-9-36 10,0 0-10,9 34 10,-1 6-10,-8-40 12,0 0-12,9 35 12,-2-16-12,-7-19 13,0 0-13,4 16 13,-1 1-13,-3-17 15,0 0-15,6 19 16,1 0-16,-7-19 18,0 0-18,14 19 19,0-2-19,-14-17 14,0 0-14,25 18 14,12 1-14,-37-19 16,0 0-16,44 13 17,4-6-17,-48-7 16,0 0-16,49 4 17,0-2-17,-49-2 16,0 0-16,55 1 16,-2 3-16,-53-4 14,0 0-14,55 5 14,1 0-14,-56-5 11,0 0-11,58-2 11,6-8-11,-64 10 10,0 0-10,74-14 10,18-3-10,-92 17 7,0 0-7,95-24 8,4-6-8,-99 30 7,0 0-7,99-31 8,7 2-8,-106 29 6,0 0-6,104-30 6,-11 1-6,-93 29 7,0 0-7,85-26 8,-4 2-8,-81 24 9,0 0-9,78-21 9,-6 0-9,-72 21 9,0 0-9,67-24 10,-10 0-10,-57 24 4,0 0-4,46-23 4,-6 4-4,-40 19 1,0 0-1,32-15 1,-13 4-1,1 1-1482</inkml:trace>
  <inkml:trace contextRef="#ctx0" brushRef="#br1" timeOffset="1.10804E6">28522 647 331,'0'0'0,"0"0"25,0 0-25,0 0 26,0 0-26,0 0 34,0 0-34,0 0 35,0 0-35,0 0 29,0 0-29,5 18 29,-3 18-29,-2-36 24,0 0-24,0 48 25,-2 11-25,2-59 17,0 0-17,-3 61 17,-1-4-17,4-57 14,0 0-14,0 57 14,2-5-14,-2-52 13,0 0-13,3 52 14,6 1-14,-9-53 16,0 0-16,16 52 16,4-7-16,-20-45 20,0 0-20,26 37 20,8-10-20,-34-27 30,0 0-30,31 18 30,-8-8-30,-23-10 34,0 0-34,30-3 35,13-10-35,-43 13 38,0 0-38,45-27 38,-2-18-38,-43 45 42,0 0-42,35-57 43,-7-4-43,-28 61 44,0 0-44,23-60 45,-9 8-45,-14 52 40,0 0-40,4-45 40,-11 8-40,7 37 40,0 0-40,-12-27 40,-4 6-40,16 21 25,0 0-25,-16-12 26,2 5-26,14 7 17,0 0-17,-14 3 18,1 6-18,1 3-948</inkml:trace>
  <inkml:trace contextRef="#ctx0" brushRef="#br1" timeOffset="1.10843E6">29113 602 698,'-11'24'0,"11"-24"6,0 0-6,-12 61 7,5 17-7,7-78 30,0 0-30,-2 76 30,1-7-30,1-69 38,0 0-38,-4 68 38,-3 1-38,7-69 37,0 0-37,-11 69 37,1 7-37,10-76 47,0 0-47,-11 73 47,1-16-47,10-57 32,0 0-32,-9 45 32,3-10-32,6-35 23,0 0-23,-1 17 24,1-8-24,0-2-785</inkml:trace>
  <inkml:trace contextRef="#ctx0" brushRef="#br1" timeOffset="1.10881E6">29282 820 714,'-8'21'0,"8"-21"44,0 0-44,-16 45 44,2 7-44,14-52 25,0 0-25,-13 52 26,3-11-26,10-41 26,0 0-26,-9 44 27,4-8-27,5-36 24,0 0-24,0 33 24,1-5-24,-1-28 23,0 0-23,4 20 24,1-4-24,-5-16 21,0 0-21,0 0 22,9 5-22,-9-5 22,0 0-22,11-12 23,13-21-23,-24 33 33,0 0-33,27-33 33,-8 6-33,-19 27 39,0 0-39,18-25 40,3 1-40,-21 24 37,0 0-37,19-21 38,-8 6-38,-11 15 36,0 0-36,7-9 37,-2 2-37,-5 7 31,0 0-31,7-3 32,4 6-32,-11-3 23,0 0-23,14 7 24,2 14-24,-16-21 16,0 0-16,18 28 17,3 8-17,-21-36 11,0 0-11,19 41 12,-5 8-12,-14-49 4,0 0-4,0 0-1104</inkml:trace>
  <inkml:trace contextRef="#ctx0" brushRef="#br1" timeOffset="1.10924E6">28725 1831 897,'0'0'0,"0"0"0,0 0 0,0 0 26,0 0-26,0 0 26,-11 24-26,11-24 36,0 0-36,-9 17 37,1 11-37,8-28 25,0 0-25,-9 36 25,0 13-25,9-49 14,0 0-14,-4 52 14,8 0-14,-4-52 12,0 0-12,9 53 12,1-9-12,-10-44 13,0 0-13,13 36 14,-3-7-14,-10-29 14,0 0-14,9 32 15,-5 0-15,-4-32 13,0 0-13,-4 28 14,-6-16-14,1 2-846</inkml:trace>
  <inkml:trace contextRef="#ctx0" brushRef="#br1" timeOffset="1.10953E6">28536 1864 751,'0'0'0,"0"0"0,32-17 0,-32 17 0,0 0 0,33-16 1,10 4-1,-43 12 0,0 0 0,46-9 1,-1 9-1,-45 0 0,0 0 0,43 9 0,-10 6 0,-33-15 8,0 0-8,25 21 8,-11 12-8,-14-33 8,0 0-8,5 43 8,-8 6-8,3-49 10,0 0-10,-9 53 10,-5-4-10,14-49 12,0 0-12,-18 43 12,-1-7-12,19-36 13,0 0-13,-23 26 13,-4-3-13,27-23 16,0 0-16,-22 14 16,0-4-16,22-10 16,0 0-16,-19 0 16,1-3-16,18 3 16,0 0-16,-10-4 17,10 4-17,0 0 12,0 0-12,0 0-663</inkml:trace>
  <inkml:trace contextRef="#ctx0" brushRef="#br1" timeOffset="1.11002E6">28938 1928 919,'0'0'0,"0"0"0,0 0 0,0 0 12,0 0-12,0 0 12,0 0-12,0 0 30,0 0-30,-21 28 30,14-3-30,7-25 41,0 0-41,-3 35 41,3-2-41,0-33 42,0 0-42,5 28 43,2 1-43,-7-29 37,0 0-37,11 24 38,3-5-38,-14-19 33,0 0-33,16 18 33,-1-11-33,-15-7 30,0 0-30,16 0 30,5 0-30,-21 0 27,0 0-27,23-7 27,-1-2-27,-22 9 28,0 0-28,19-16 29,-3 1-29,-16 15 29,0 0-29,12-17 30,-1-4-30,-11 21 30,0 0-30,5-19 31,-3 1-31,-2 18 23,0 0-23,-4-12 24,-6 5-24,10 7 16,0 0-16,-11 0 17,4 7-17,7-7 10,0 0-10,-3 14 11,3 2-11,0-16 6,0 0-6,8 12 6,14 0-6,-22-12 4,0 0-4,30 12 5,5-8-5,-35-4 4,0 0-4,42-4 5,11-13-5,-53 17 3,0 0-3,57-31 3,-1-11-3,-56 42 1,0 0-1,50-52 2,-10 0-2,-40 52 1,0 0-1,21-57 2,-24 9-2,3 48 0,0 0 0,-25-40 0,-19 16 0,44 24-12,0 0 12,-51-9-12,0 12 12,51-3-14,0 0 14,-46 9-14,9-4 14,-2 2-1210</inkml:trace>
  <inkml:trace contextRef="#ctx0" brushRef="#br1" timeOffset="1.1108E6">28781 2667 595,'0'0'0,"0"0"0,0 0 0,0 0 13,0 0-13,0 0 14,18 0-14,-18 0 51,0 0-51,0 8 52,0 17-52,0-25 69,0 0-69,2 27 70,-1 10-70,-1-37 82,0 0-82,0 40 82,0 5-82,0-45 39,0 0-39,0 51 40,2 10-40,-2-61 46,0 0-46,4 61 46,-2-8-46,-2-53 39,0 0-39,-2 43 40,-2-6-40,4-37 38,0 0-38,0 29 39,6-1-39,-6-28 36,0 0-36,3 28 37,-3-4-37,0-24 34,0 0-34,0 0-1037</inkml:trace>
  <inkml:trace contextRef="#ctx0" brushRef="#br1" timeOffset="1.11101E6">28508 2805 1121,'0'0'0,"0"0"0,0 0 0,0 0 26,0 0-26,17-17 27,-17 17-27,0 0 54,0 0-54,29-16 54,24-1-54,-53 17 34,0 0-34,61-19 35,-4 10-35,-57 9 14,0 0-14,53-3 14,-11-2-14,-42 5 2,0 0-2,41 5 2,5 4-2,-1 1-978</inkml:trace>
  <inkml:trace contextRef="#ctx0" brushRef="#br1" timeOffset="1.11279E6">29007 2888 460,'0'0'0,"0"0"0,0 0 0,0 0 18,0 0-18,0 0 19,20-7-19,-20 7 58,0 0-58,0 0 59,0 12-59,0-12 111,0 0-111,0 13 111,-4 6-111,4-19 89,0 0-89,-7 20 90,-4 5-90,11-25 49,0 0-49,-7 24 50,4 4-50,3-28 39,0 0-39,2 24 40,5-7-40,-7-17 34,0 0-34,10 19 35,6-2-35,-16-17 27,0 0-27,20 16 27,1-7-27,-21-9 23,0 0-23,21 3 23,-2-3-23,-19 0 28,0 0-28,16-3 28,-2 3-28,-14 0 26,0 0-26,16-12 27,7-9-27,-23 21 37,0 0-37,23-28 37,-7-1-37,-16 29 30,0 0-30,12-28 31,-5 7-31,-7 21 25,0 0-25,2-19 26,-5 4-26,3 15 20,0 0-20,-7-9 20,-4 4-20,11 5 16,0 0-16,-11 0 16,1 12-16,10-12 10,0 0-10,-9 26 10,2 14-10,7-40 9,0 0-9,-2 45 9,7 7-9,-5-52 7,0 0-7,9 51 7,4 0-7,-13-51 8,0 0-8,15 55 8,7 2-8,-22-57 8,0 0-8,16 59 8,-6-5-8,-10-54 7,0 0-7,2 48 7,-9-8-7,7-40 5,0 0-5,-16 33 6,-12-4-6,28-29 4,0 0-4,-41 28 5,-12-4-5,53-24 5,0 0-5,-55 16 5,3-4-5,52-12 2,0 0-2,-43 3 3,8-10-3,35 7 0,0 0 0,-23-12 0,12-5 0,1-2-1337</inkml:trace>
  <inkml:trace contextRef="#ctx0" brushRef="#br1" timeOffset="1.11305E6">29508 2852 807,'0'0'0,"-3"9"0,-4 6 0,7-15 22,0 0-22,-14 30 22,-9 13-22,23-43 23,0 0-23,-23 50 23,3 5-23,20-55 36,0 0-36,-12 52 37,7-7-37,5-45 39,0 0-39,-2 38 40,6-1-40,-4-37 32,0 0-32,7 34 33,3-6-33,-10-28 36,0 0-36,13 29 37,-1 4-37,-12-33 37,0 0-37,9 37 38,-6-1-38,-3-36 35,0 0-35,-2 31 36,-3-13-36,0 1-940</inkml:trace>
  <inkml:trace contextRef="#ctx0" brushRef="#br1" timeOffset="1.11332E6">29205 2914 1110,'0'0'0,"5"-5"0,9-14 0,-14 19 31,0 0-31,16-17 32,-5 8-32,-11 9 34,0 0-34,31-15 35,33-10-35,-64 25 4,0 0-4,72-20 4,-1 0-4,-71 20 4,0 0-4,62-12 5,-8 12-5,-54 0 1,0 0-1,45 7 2,-15 5-2,-30-12 0,0 0 0,12 25 1,-17 13-1,5-38 1,0 0-1,-20 46 1,-12 3-1,32-49 1,0 0-1,-40 50 2,-4-3-2,44-47 0,0 0 0,-39 33 1,4-6-1,35-27 0,0 0 0,-29 18 0,12-6 0,17-12-1,0 0 1,-7 3 0,7-3 0,0 0-2,0 0 2,10 4-1,4-8 1,1 1-889</inkml:trace>
  <inkml:trace contextRef="#ctx0" brushRef="#br1" timeOffset="1.11368E6">29770 2861 561,'0'0'0,"0"0"0,0 0 0,0 0 12,0 0-12,0 0 13,0 0-13,0 0 27,0 0-27,3 8 28,-3-8-28,0 0 14,0 0-14,5 9 15,1 3-15,-6-12 8,0 0-8,7 10 8,0-4-8,-7-6 5,0 0-5,7 0 6,-7 0-6,0 0 3,0 0-3,14-16 4,5 2-4,-19 14 4,0 0-4,20-19 4,-6 7-4,-14 12 3,0 0-3,5-12 4,-5 0-4,0 12 2,0 0-2,-16-5 3,-19 10-3,35-5 2,0 0-2,-42 24 2,-2 16-2,44-40 18,0 0-18,-43 48 18,6 9-18,37-57 39,0 0-39,-25 52 39,18-12-39,7-40 62,0 0-62,7 33 63,13-5-63,-20-28 63,0 0-63,32 17 63,12-5-63,-44-12 53,0 0-53,49 7 53,4-2-53,-53-5 47,0 0-47,57 0 47,6 4-47,1-1-910</inkml:trace>
  <inkml:trace contextRef="#ctx0" brushRef="#br1" timeOffset="1.11469E6">30313 659 163,'-3'49'0,"3"-49"55,0 0-55,-4 85 55,4 3-55,0-88 71,0 0-71,4 74 71,4-13-71,-8-61 63,0 0-63,9 47 63,0-9-63,-9-38 55,0 0-55,9 31 55,0-10-55,-9-21 38,0 0-38,9 12 38,-9-12-38,0 0-486</inkml:trace>
  <inkml:trace contextRef="#ctx0" brushRef="#br1" timeOffset="1.11529E6">30167 599 727,'17'-4'0,"-17"4"8,0 0-8,67-8 8,30 1-8,-97 7 3,0 0-3,108-5 4,5 5-4,-113 0 1,0 0-1,124-4 2,18-5-2,-142 9 0,0 0 0,165-8 1,16 1-1,-181 7 9,0 0-9,200-5 10,13-2-10,-213 7 24,0 0-24,198-5 25,-25 5-25,-173 0 34,0 0-34,155 1 34,-21-1-34,-134 0 42,0 0-42,106 0 43,-32 4-43,-74-4 39,0 0-39,60 3 39,-17 2-39,-43-5 36,0 0-36,33 4 37,-10-4-37,-23 0 34,0 0-34,16 0 34,-4 3-34,-12-3 30,0 0-30,9 4 31,-9-4-31,0 0 25,0 0-25,2 8 26,-2-8-26,0 0 22,0 0-22,2 9 22,-8 3-22,6-12 17,0 0-17,-8 19 18,-3 5-18,11-24 16,0 0-16,-7 37 17,9 23-17,-2-60 18,0 0-18,7 70 18,3-1-18,-10-69 16,0 0-16,15 67 16,4-4-16,-19-63 19,0 0-19,26 64 20,8 3-20,-34-67 17,0 0-17,37 69 17,-2 1-17,-35-70 14,0 0-14,29 60 15,-10-8-15,-19-52 11,0 0-11,5 45 11,-17-12-11,12-33 10,0 0-10,-37 28 10,-28-8-10,65-20 16,0 0-16,-87 16 17,-21-7-17,108-9 19,0 0-19,-127-2 19,-30-10-19,157 12 23,0 0-23,-176-19 24,-29-9-24,205 28 20,0 0-20,-208-26 20,8-5-20,200 31 16,0 0-16,-171-21 17,32 9-17,139 12 14,0 0-14,-111-3 14,19 3-14,92 0 2,0 0-2,-80 3 3,17 13-3,-2-3-1331</inkml:trace>
  <inkml:trace contextRef="#ctx0" brushRef="#br1" timeOffset="1.11577E6">30331 1782 875,'0'0'0,"0"0"0,0 0 0,0 0 1,0 0-1,7-24 2,-2 12-2,-5 12 7,0 0-7,9-3 7,3-1-7,-12 4 8,0 0-8,11 11 9,-6 15-9,-5-26 7,0 0-7,4 34 8,-4-1-8,0-33 12,0 0-12,1 40 12,5 5-12,-6-45 13,0 0-13,7 52 14,0 10-14,-7-62 13,0 0-13,9 59 13,3-5-13,-12-54 16,0 0-16,14 43 16,4-14-16,-18-29 22,0 0-22,16 19 23,-7-14-23,-1 2-749</inkml:trace>
  <inkml:trace contextRef="#ctx0" brushRef="#br1" timeOffset="1.11632E6">30241 1798 651,'0'0'0,"10"2"0,15 10 0,-25-12 15,0 0-15,42 15 16,25 1-16,-67-16 39,0 0-39,82 21 40,13 0-40,-95-21 34,0 0-34,111 22 34,20-10-34,-131-12 23,0 0-23,143 5 23,12-1-23,-155-4 13,0 0-13,175 3 14,5-1-14,-180-2 8,0 0-8,181-2 8,8-1-8,-189 3 10,0 0-10,180-9 10,-12-1-10,-168 10 20,0 0-20,141-9 21,-31 1-21,-110 8 16,0 0-16,90-9 17,-13-2-17,-77 11 24,0 0-24,64-8 24,-20 3-24,-44 5 29,0 0-29,35-4 30,-7-3-30,-28 7 50,0 0-50,27-1 50,-1 1-50,-26 0 54,0 0-54,23-4 55,-5 1-55,-18 3 53,0 0-53,18 0 53,1 7-53,-19-7 41,0 0-41,19 8 41,-3 8-41,-16-16 34,0 0-34,13 21 34,-3 6-34,-10-27 20,0 0-20,5 30 20,-1 6-20,-4-36 13,0 0-13,2 40 14,-2-4-14,0-36 15,0 0-15,-4 33 15,-1 0-15,5-33 16,0 0-16,-12 31 17,-6 2-17,18-33 17,0 0-17,-27 28 17,-13-8-17,40-20 11,0 0-11,-55 19 12,-17 2-12,72-21 8,0 0-8,-81 21 9,-13-2-9,94-19 8,0 0-8,-115 17 8,-26-1-8,141-16 6,0 0-6,-162 12 6,-34-7-6,196-5 4,0 0-4,-217 0 4,-11-5-4,228 5 1,0 0-1,-224-7 1,14 2-1,210 5 0,0 0 0,-182-7 0,41 5 0,141 2 0,0 0 0,-109-3 0,29 6 0,80-3-1,0 0 1,-54 0-1,31 5 1,0-1-1308</inkml:trace>
  <inkml:trace contextRef="#ctx0" brushRef="#br1" timeOffset="1.11679E6">30430 2840 931,'0'0'0,"0"0"0,0 0 0,0 0 18,0 0-18,0 0 18,3 21-18,-3-21 38,0 0-38,-9 32 39,-8 29-39,17-61 15,0 0-15,-16 68 16,5-3-16,11-65 9,0 0-9,-7 61 10,4-9-10,3-52 19,0 0-19,5 48 20,9 1-20,-14-49 25,0 0-25,21 45 26,4-4-26,-25-41 28,0 0-28,23 31 28,-6-15-28,-17-16 7,0 0-7,15 2 8,-7-11-8,1 0-882</inkml:trace>
  <inkml:trace contextRef="#ctx0" brushRef="#br1" timeOffset="1.11742E6">30241 2881 841,'0'0'0,"0"0"0,0 0 0,0 0 23,0 0-23,0 0 24,16 4-24,-16-4 20,0 0-20,37 5 20,30 5-20,-67-10 25,0 0-25,90 6 26,19-3-26,-109-3 19,0 0-19,124-3 19,22-6-19,-146 9 22,0 0-22,155-9 23,18-3-23,-173 12 29,0 0-29,184-12 29,5 0-29,-189 12 37,0 0-37,194-19 37,-2-2-37,-192 21 30,0 0-30,187-15 30,-10-3-30,-177 18 23,0 0-23,157-15 24,-21 3-24,-136 12 27,0 0-27,99-7 28,-38 5-28,-61 2 26,0 0-26,46 0 26,-16 0-26,-30 0 21,0 0-21,18 5 21,-8-1-21,-10-4 19,0 0-19,8 8 20,-5-1-20,-3-7 18,0 0-18,2 12 18,0-3-18,-2-9 15,0 0-15,5 12 15,2 4-15,-7-16 15,0 0-15,3 29 15,-3 11-15,0-40 17,0 0-17,6 57 17,6 10-17,-12-67 17,0 0-17,18 70 17,5-1-17,-23-69 13,0 0-13,28 76 13,11 5-13,-39-81 10,0 0-10,40 85 10,1-5-10,-41-80 10,0 0-10,41 69 11,-8-24-11,-33-45 11,0 0-11,23 36 12,-11-8-12,-12-28 11,0 0-11,-3 17 11,-18-1-11,21-16 12,0 0-12,-36 12 12,-13-7-12,49-5 11,0 0-11,-74 4 11,-32-8-11,106 4 14,0 0-14,-129-5 14,-16-2-14,145 7 19,0 0-19,-164-9 19,-28 1-19,192 8 19,0 0-19,-214-7 19,-11 5-19,225 2 16,0 0-16,-223 0 17,17 5-17,206-5 12,0 0-12,-186 4 13,26-8-13,160 4 8,0 0-8,-133-3 8,33 1-8,100 2 6,0 0-6,-81-3 6,14-4-6,67 7 4,0 0-4,-48-5 5,23 1-5,25 4 2,0 0-2,-10-5 2,10 5-2,0 0 0,0 0 0,7-7 0,17-2 0,-24 9-1,0 0 1,0 0-1450</inkml:trace>
  <inkml:trace contextRef="#ctx0" brushRef="#br1" timeOffset="1.11791E6">32168 2881 1043,'0'0'0,"0"0"0,0 0 0,0 0 25,0 0-25,0 0 26,7 32-26,-7-32 46,0 0-46,16 36 47,5 21-47,-21-57 39,0 0-39,19 61 40,-1 3-40,-18-64 36,0 0-36,12 69 37,-1 5-37,-11-74 35,0 0-35,9 80 36,-2 5-36,-7-85 34,0 0-34,10 72 34,6-16-34,-16-56 28,0 0-28,20 45 29,3-12-29,-23-33 26,0 0-26,19 24 27,-5-16-27,-14-8 9,0 0-9,11 4 10,-11-4-10,0 0-1146</inkml:trace>
  <inkml:trace contextRef="#ctx0" brushRef="#br1" timeOffset="1.11857E6">32231 3212 875,'0'0'0,"0"0"0,0 0 0,0 0 4,0 0-4,0 0 4,0 0-4,0 0 16,0 0-16,0 0 16,11 26-16,-11-26 25,0 0-25,16 19 26,3 0-26,-19-19 22,0 0-22,21 26 22,4 10-22,-25-36 24,0 0-24,28 44 25,4-3-25,-32-41 52,0 0-52,34 43 52,-1-6-52,-33-37 67,0 0-67,34 33 68,-6-9-68,-28-24 60,0 0-60,23 15 60,-5-3-60,-18-12 48,0 0-48,14 6 49,-4-6-49,-10 0 44,0 0-44,9 0 45,-2-6-45,-7 6 38,0 0-38,7-22 39,2-16-39,-9 38 35,0 0-35,9-49 36,-2 1-36,-7 48 28,0 0-28,5-48 29,2 4-29,-7 44 24,0 0-24,7-33 24,0 9-24,-7 24 20,0 0-20,7-24 21,-1 3-21,-6 21 19,0 0-19,3-19 19,1 4-19,-4 15 18,0 0-18,3-13 18,1 3-18,-4 10 19,0 0-19,3-7 20,-3 7-20,0 0 18,0 0-18,7-9 19,-7 9-19,0 0 15,0 0-15,6-3 16,-6 3-16,0 0 13,0 0-13,12-5 14,-5 7-14,-7-2 10,0 0-10,9 3 11,0 0-11,-9-3 6,0 0-6,0 0 7,0 0-7,0 0 6,0 0-6,-7 9 6,-14-4-6,21-5 5,0 0-5,-34 11 5,-10 1-5,44-12 3,0 0-3,-48 8 4,-1-1-4,49-7 1,0 0-1,-55 6 2,-5-3-2,60-3 0,0 0 0,-60-3 0,11-1 0,49 4 0,0 0 0,-37-3 0,17 1 0,20 2-3,0 0 3,0 0-3,29 21 3,-29-21-4,0 0 4,0 0-1562</inkml:trace>
  <inkml:trace contextRef="#ctx0" brushRef="#br1" timeOffset="1.11943E6">30479 3131 516,'0'0'0,"0"0"0,0 0 0,0 0 143,0 0-143,0 0 143,0 0-143,0 0 79,0 0-79,32-16 79,14 0-79,-46 16 55,0 0-55,51-5 56,-2 10-56,-49-5 32,0 0-32,46 16 32,2 8-32,-48-24 16,0 0-16,47 28 16,-6 1-16,-41-29 10,0 0-10,35 33 11,-3 0-11,-32-33 14,0 0-14,25 31 14,-9 0-14,-16-31 16,0 0-16,7 33 17,-11-7-17,4-26 19,0 0-19,-14 23 19,-12-2-19,26-21 23,0 0-23,-36 12 24,-8 0-24,44-12 22,0 0-22,-49 7 22,3 1-22,46-8 22,0 0-22,-41 6 23,6-6-23,35 0 16,0 0-16,-30-4 17,7-1-17,23 5 9,0 0-9,-12-7 9,8 2-9,4 5 3,0 0-3,7-9 3,9 0-3,-16 9 1,0 0-1,0 0-1051</inkml:trace>
  <inkml:trace contextRef="#ctx0" brushRef="#br1" timeOffset="1.12032E6">30613 3191 427,'0'0'0,"0"0"0,0 0 0,0 0 31,0 0-31,0 0 31,0 0-31,0 0 51,0 0-51,16 17 51,-4 1-51,-12-18 114,0 0-114,13 26 114,-6 7-114,-7-33 76,0 0-76,7 39 77,3 19-77,-10-58 59,0 0-59,13 60 59,-3-3-59,-10-57 54,0 0-54,9 52 55,-2-3-55,-7-49 40,0 0-40,9 45 41,5-9-41,-14-36 28,0 0-28,0 0-921</inkml:trace>
  <inkml:trace contextRef="#ctx0" brushRef="#br1" timeOffset="1.12674E6">32978 3094 741,'0'0'0,"0"0"64,0 0-64,0 0 64,-30 2-64,30-2 57,0 0-57,-14 0 57,3 0-57,11 0 43,0 0-43,-10-2 43,-5-1-43,15 3 31,0 0-31,-19-4 31,-6-1-31,25 5 22,0 0-22,-28-3 23,-4 3-23,32 0 20,0 0-20,-33 0 20,-4 3-20,37-3 12,0 0-12,-37 5 13,-4 4-13,41-9 9,0 0-9,-44 10 9,-2 2-9,46-12 6,0 0-6,-51 9 7,-7-5-7,58-4 5,0 0-5,-67 5 6,-18-2-6,85-3 2,0 0-2,-90 0 3,0 4-3,90-4 0,0 0 0,-101 0 1,-13 1-1,114-1 0,0 0 0,-115 0 0,6 0 0,109 0 0,0 0 0,-113-1 0,-13 1 0,126 0-1,0 0 1,-125-4 0,3 1 0,122 3-1,0 0 1,-123 3-1,-11 1 1,134-4-4,0 0 4,-136 0-3,-7-7 3,143 7-7,0 0 7,-147-4-7,1 4 7,146 0-10,0 0 10,-148 0-10,-8 4 10,156-4-18,0 0 18,-157 3-17,-9 1 17,166-4-28,0 0 28,-159 0-28,15-4 28,144 4-37,0 0 37,-141 0-37,6 0 37,135 0-40,0 0 40,-125 4-39,21-4 39,104 0-35,0 0 35,-99 1-34,4 6 34,95-7-43,0 0 43,-87 6-42,10 4 42,-1 0-576</inkml:trace>
  <inkml:trace contextRef="#ctx0" brushRef="#br1" timeOffset="1.12712E6">28416 3212 539,'0'0'0,"7"0"0,5 0 0,-12 0 0,0 0 0,29 0 0,20 0 0,-49 0 8,0 0-8,62 0 9,10 2-9,-72-2 4,0 0-4,78 3 5,8 1-5,-86-4 18,0 0-18,97 0 18,16-9-18,-113 9 29,0 0-29,126-9 30,8 2-30,-134 7 55,0 0-55,144-12 55,17 0-55,-161 12 59,0 0-59,177-12 60,10 3-60,-187 9 55,0 0-55,187-7 55,1 6-55,-188 1 42,0 0-42,188 0 42,-8 8-42,-180-8 31,0 0-31,176 9 32,-1 7-32,-175-16 36,0 0-36,171 13 37,-2 6-37,-169-19 34,0 0-34,173 19 34,2-1-34,-175-18 31,0 0-31,168 15 31,-11-6-31,-157-9 28,0 0-28,136 3 29,-11-1-29,-125-2 17,0 0-17,108 0 18,-10-5-18,-98 5 10,0 0-10,94-5 11,-11 1-11,-83 4 12,0 0-12,65 0 12,-28-3-12,-37 3 12,0 0-12,23-5 13,-5 3-13,-18 2 7,0 0-7,10 7 8,-10 8-8,0 1-1085</inkml:trace>
  <inkml:trace contextRef="#ctx0" brushRef="#br1" timeOffset="1.13024E6">28557 3103 292,'0'0'0,"0"0"0,0 0 0,0 0 7,0 0-7,0 0 8,20 0-8,-20 0 17,0 0-17,7 0 18,-7 0-18,0 0 17,0 0-17,24 0 18,15 5-18,-39-5 19,0 0-19,50 7 19,1 2-19,-51-9 14,0 0-14,56 3 14,4-3-14,-60 0 20,0 0-20,69 0 20,14-3-20,-83 3 15,0 0-15,94-4 15,3 2-15,-97 2 19,0 0-19,109-3 20,20 0-20,-129 3 25,0 0-25,134 0 26,5 3-26,-139-3 50,0 0-50,145 9 50,16-1-50,-161-8 55,0 0-55,174 12 55,15 1-55,-189-13 43,0 0-43,203 6 44,7-6-44,-210 0 49,0 0-49,214-3 49,-1 0-49,-213 3 41,0 0-41,207-9 41,-10-3-41,-197 12 37,0 0-37,177-16 38,-27 8-38,-150 8 32,0 0-32,132-9 32,-21-3-32,-111 12 29,0 0-29,83-7 29,-30 5-29,-53 2 26,0 0-26,37 2 27,-12 1-27,-25-3 23,0 0-23,12-15 23,-12-22-23,0-1-972</inkml:trace>
  <inkml:trace contextRef="#ctx0" brushRef="#br1" timeOffset="1.13426E6">30634 1023 557,'0'0'0,"0"0"48,0 0-48,0 0 49,-24-9-49,24 9 63,0 0-63,-7-3 63,7 3-63,0 0 70,0 0-70,-9 0 71,9 0-71,0 0 55,0 0-55,-7-7 56,7 7-56,0 0 42,0 0-42,-6-5 42,6 5-42,0 0 34,0 0-34,0 0 35,0 0-35,0 0 29,0 0-29,14-4 30,2 4-30,-16 0 27,0 0-27,37-5 27,25 1-27,-62 4 23,0 0-23,78-3 23,12-2-23,-90 5 18,0 0-18,93-7 19,-3 2-19,-90 5 13,0 0-13,90-4 14,13 1-14,-103 3 15,0 0-15,100-9 15,-11 0-15,-89 9 15,0 0-15,77-10 16,-15 1-16,-62 9 15,0 0-15,60-5 16,12-2-16,-72 7 12,0 0-12,66-3 12,-20 1-12,-46 2 11,0 0-11,38-3 11,-4 6-11,-34-3 10,0 0-10,32 0 10,-13 0-10,-19 0 9,0 0-9,12 0 9,-3 2-9,-9-2 12,0 0-12,0 0 12,-9 3-12,9-3 13,0 0-13,-21 4 14,-12-1-14,33-3 12,0 0-12,-43 9 13,-11-4-13,54-5 11,0 0-11,-60 7 12,-6 2-12,66-9 10,0 0-10,-69 12 11,-6 0-11,75-12 7,0 0-7,-83 12 7,-7 4-7,90-16 5,0 0-5,-90 12 6,5 3-6,85-15 4,0 0-4,-87 21 5,-3 0-5,90-21 3,0 0-3,-90 24 4,6 0-4,84-24 1,0 0-1,-73 31 1,13-6-1,60-25 0,0 0 0,-54 26 0,4-7 0,50-19 0,0 0 0,-37 17 0,9-7 0,28-10-2,0 0 2,-18 5-1,10-5 1,8 0-2,0 0 2,0 0-1,0 0 1,0 0-1,0 0 1,-6-5 0,6 5 0,0 0 0,0 0 0,9-10 0,-9 10 0,0 0 0,0 0 0,11-9 0,-4 9 0,-7 0 0,0 0 0,21-5 1,18-5-1,-39 10 0,0 0 0,51-12 0,7 6 0,-58 6 0,0 0 0,71-7 0,15 2 0,-86 5 0,0 0 0,94-7 0,1 2 0,-95 5-1,0 0 1,104-3 0,18-6 0,-122 9-2,0 0 2,116-12-2,-8 0 2,-108 12-2,0 0 2,101-12-1,-8 3 1,-93 9-1,0 0 1,85-7-1,-11 2 1,-74 5-1,0 0 1,55-7 0,-22 2 0,-33 5-1,0 0 1,23-7 0,-7 2 0,-16 5-1,0 0 1,12-4 0,-1 4 0,-11 0 0,0 0 0,7-7 0,-2-1 0,-5 8 0,0 0 0,-1-12 0,-12-1 0,13 13 0,0 0 0,-28-8 0,-16 4 0,44 4 1,0 0-1,-57 0 1,-13 0-1,70 0 2,0 0-2,-76 4 2,-5 4-2,81-8 3,0 0-3,-87 9 3,-13 1-3,100-10 3,0 0-3,-104 13 3,-2 0-3,106-13 4,0 0-4,-110 16 4,-4-7-4,114-9 3,0 0-3,-113 12 4,14 3-4,99-15 1,0 0-1,-90 16 2,9-4-2,81-12 0,0 0 0,-73 12 1,10 4-1,63-16 1,0 0-1,-50 12 2,19-7-2,31-5 0,0 0 0,-23 7 1,8-2-1,15-5 0,0 0 0,-7 0 0,7 0 0,0 0 0,0 0 0,0 0 0,16-3 0,-16 3 0,0 0 0,30 0 0,30-9 0,-60 9 0,0 0 0,73-9 0,1 1 0,-74 8 0,0 0 0,86-11 0,20 3 0,-106 8 0,0 0 0,110-12 0,-5-1 0,-105 13 0,0 0 0,108-12 0,12 0 0,-120 12 0,0 0 0,117-12 0,-12 0 0,-105 12 0,0 0 0,99-9 0,-5 1 0,-94 8 0,0 0 0,88-11 0,-12 3 0,-76 8-1,0 0 1,56-6 0,-19 0 0,-37 6 0,0 0 0,25-4 0,-9 2 0,-16 2 0,0 0 0,9-3 0,-6-4 0,-3 7 0,0 0 0,-7-9 1,-9 1-1,16 8 0,0 0 0,-26-7 1,-11 5-1,37 2 1,0 0-1,-42-3 2,-6 3-2,48 0 0,0 0 0,-48 0 1,8 0-1,40 0 0,0 0 0,-36 3 1,3 6-1,33-9 0,0 0 0,-30 8 0,3 4 0,27-12 0,0 0 0,-21 13 0,4-1 0,17-12 0,0 0 0,-16 7 0,0 1 0,16-8 0,0 0 0,-13 4 0,5 4 0,8-8 0,0 0 0,-7 6 0,-1 0 0,8-6 0,0 0 0,-5 6 0,0 1 0,5-7 0,0 0 0,0 0 0,-5 8 0,5-8 0,0 0 0,0 0 0,0 0 0,0 0 0,0 0 0,7 12 0,-7-12 0,0 0 0,0 0 0,3 7 0,-3-7 0,0 0 0,0 0 0,9 2 0,-2-4 0,-7 2 0,0 0 0,7 0 0,2 2 0,-9-2 0,0 0 0,11 3 0,-1-3 0,-10 0-1,0 0 1,11 0 0,1 0 0,-12 0-1,0 0 1,14 0-1,0 0 1,-14 0-1,0 0 1,14 4-1,-1-1 1,-13-3-1,0 0 1,10 0-1,-4 0 1,-6 0-1,0 0 1,7 0-1,2 0 1,-9 0-1,0 0 1,10 0 0,1 2 0,-11-2-1,0 0 1,10 4 0,-3-1 0,-7-3-1,0 0 1,0 0 0,7-3 0,-7 3-1,0 0 1,0 0 0,0 0 0,0 0-1,0 0 1,0 0 0,0 0 0,0 0-1,0 0 1,-8-6 0,-1 6 0,9 0 0,0 0 0,-9-3 0,2-1 0,7 4 0,0 0 0,0 0 0,-9-12 0,9 12 0,0 0 0,0 0 1,-5-8-1,5 8 0,0 0 0,0 0 1,0 0-1,0 0 0,0 0 0,0 0 1,0 0-1,0 0 1,0 0-1,-4-7 1,4 7-1,0 0 0,0 0 0,0 0 1,0 0-1,0 0 0,0 0 0,2-5 1,-2 5-1,0 0 0,0 0 0,0 0 1,0 0-1,0 0 0,0 0 0,7-4 1,-7 4-1,0 0 0,0 0 0,0 0 0,0 0 0,0 0 0,0 0 0,0 0 0,0 0 0,0 0 0,0 0 0,7 4 0,-7-4 0,0 0 0,0 0 0,0 0 0,0 0 0,0 0 0,0 0 0,0 0 0,0 0 0,0 0 0,0 0 0,0 0 0,0 0 0,0 0 0,0 0 0,0 0 0,0 0 0,0 0 0,0 0 0,0 0 0,0 0 0,0 0 0,0 0 0,7 0 0,-7 0 0,0 0 0,0 0 0,0 0 0,7-7 0,-7 7-1,0 0 1,0 0 0,7-6 0,-7 6-1,0 0 1,0 0 0,9-3 0,-9 3 0,0 0 0,7-3 0,-7 3 0,0 0 0,0 0 0,9-6 0,-9 6 0,0 0 0,0 0 0,0 0 0,0 0 0,0 0 0,0 0 0,0 0 0,0 0 0,0 0 0,0 0 0,0-7 0,0 7 0,0 0 0,0 0 0,0 0 0,0 0 0,0 0 0,0 0 0,5-5 0,-5 5 0,0 0 0,0 0 0,0 0 0,-7-3 0,7 3 0,0 0 0,0 0 1,0 0-1,0 0 0,0 0 0,0 0 1,6-5-1,-6 5 0,0 0 0,0 0 1,0 0-1,0 0 0,0 0 0,0 0 1,0 0-1,0 0 0,0 0 0,0 0-1269</inkml:trace>
  <inkml:trace contextRef="#ctx0" brushRef="#br1" timeOffset="1.13965E6">30578 1286 477,'0'0'0,"0"0"51,0 0-51,0 0 52,0 0-52,0 0 56,0 0-56,0 0 57,0 0-57,0 0 56,0 0-56,0 0 57,0 0-57,0 0 39,0 0-39,-11 15 39,11-15-39,0 0 27,0 0-27,0 0 27,7 0-27,-7 0 22,0 0-22,20 0 23,15 0-23,-35 0 17,0 0-17,49 0 18,17 6-18,-66-6 14,0 0-14,83 3 15,19 6-15,-102-9 25,0 0-25,115 3 26,8-3-26,-123 0 31,0 0-31,131-3 31,1 1-31,-132 2 35,0 0-35,136-7 36,-4-2-36,-132 9 35,0 0-35,122-7 35,-25 6-35,-97 1 31,0 0-31,78 0 32,-25 0-32,-53 0 23,0 0-23,35 0 24,-12 0-24,-23 0 20,0 0-20,16 0 21,-7 0-21,-9 0 21,0 0-21,0 0 21,0 0-21,0 0 21,0 0-21,0 0 22,-7-7-22,7 7 20,0 0-20,-7 3 20,1 2-20,6-5 19,0 0-19,-3 7 19,3-7-19,0 0 16,0 0-16,2 9 16,-2-9-16,0 0 13,0 0-13,0 0 14,-6 9-14,1-2-1196</inkml:trace>
  <inkml:trace contextRef="#ctx0" brushRef="#br1" timeOffset="1.14882E6">30387 1092 348,'0'0'0,"0"0"9,0 0-9,0 0 10,-17-12-10,17 12 19,0 0-19,-7 0 20,7 0-20,0 0 33,0 0-33,0 0 33,0 0-33,0 0 33,0 0-33,-4 7 33,4-7-33,0 0 25,0 0-25,7 5 26,2-5-26,-9 0 17,0 0-17,18 3 18,12-3-18,-30 0 20,0 0-20,40 4 20,10 1-20,-50-5 21,0 0-21,54 12 21,3 4-21,-57-16 19,0 0-19,65 17 20,14 2-20,-79-19 26,0 0-26,90 21 26,20-6-26,-110-15 25,0 0-25,122 18 26,8-6-26,-130-12 23,0 0-23,134 7 24,-1-2-24,-133-5 21,0 0-21,139 0 21,11-9-21,-150 9 13,0 0-13,148-8 14,-12 1-14,-136 7 8,0 0-8,115-9 8,-14 6-8,-101 3 7,0 0-7,81-2 7,-25 4-7,-56-2 7,0 0-7,41 3 7,-11 1-7,-30-4 19,0 0-19,19 5 19,-8 2-19,-11-7 27,0 0-27,7 3 28,-7-3-28,0 0 31,0 0-31,7 5 31,-7-5-31,0 0 30,0 0-30,-16 4 30,2-4-30,14 0 25,0 0-25,-16 0 26,-3 0-26,19 0 22,0 0-22,-22-4 22,5 4-22,17 0 17,0 0-17,-20-3 18,-1 3-18,21 0 14,0 0-14,-30-2 15,-9-1-15,39 3 16,0 0-16,0 0-989</inkml:trace>
  <inkml:trace contextRef="#ctx0" brushRef="#br1" timeOffset="1.15423E6">22178 1395 1199,'0'0'0,"0"0"0,0 0 28,0 0-28,-7-17 28,7 17-28,0 0 65,0 0-65,0 0 66,17 8-66,-17-8 77,0 0-77,18 33 78,1 28-78,-19-61 53,0 0-53,25 81 54,0 19-54,-25-100 25,0 0-25,28 109 26,0 0-26,-28-109 29,0 0-29,27 109 29,-6-12-29,-21-97 32,0 0-32,17 82 32,-6-18-32,-11-64 29,0 0-29,4 41 29,-8-13-29,4-28 28,0 0-28,-12 9 28,-11-9-28,23 0 24,0 0-24,-27-18 24,-10-18-24,37 36 25,0 0-25,-33-61 26,3-39-26,30 100 25,0 0-25,-29-118 26,5-15-26,24 133 27,0 0-27,-21-142 28,3-3-28,18 145 29,0 0-29,-11-146 29,8 13-29,3 133 25,0 0-25,2-105 25,6 34-25,-8 71 18,0 0-18,16-51 18,7 8-18,-23 43 14,0 0-14,32-33 15,10 14-15,-42 19 7,0 0-7,52-1 8,6 13-8,-58-12 3,0 0-3,60 29 4,-4 26-4,-56-55 2,0 0-2,43 73 2,-13 21-2,-30-94 0,0 0 0,15 102 1,-11-2-1,-4-100 0,0 0 0,-5 97 0,-9-4 0,14-93 0,0 0 0,-22 80 0,-13-19 0,35-61 0,0 0 0,-37 48 0,-4-12 0,41-36 0,0 0 0,-37 26 0,4-3 0,33-23 0,0 0 0,-30 12 0,5 0 0,25-12 0,0 0 0,-17 2 1,8-2-1,9 0 1,0 0-1,0 0 1,0 0-1,0 0 2,0 0-2,9-9 2,21-3-2,-30 12 1,0 0-1,40-5 2,18 7-2,-58-2 1,0 0-1,67 10 2,4 4-2,-71-14 0,0 0 0,76 22 1,5 3-1,-81-25 0,0 0 0,85 32 0,1 1 0,-86-33 0,0 0 0,76 33 0,-12-9 0,-64-24 0,0 0 0,54 19 0,-13-6 0,-41-13 0,0 0 0,32 0 0,-9-4 0,-23 4 0,0 0 0,19-5 1,-3-7-1,0 1-1707</inkml:trace>
  <inkml:trace contextRef="#ctx0" brushRef="#br1" timeOffset="1.15553E6">23115 1642 975,'0'0'0,"0"0"0,-2-17 0,2 17 38,0 0-38,-4-16 39,3 4-39,1 12 81,0 0-81,0-12 81,5 4-81,-5 8 22,0 0-22,0-13 22,0 1-22,0 12 4,0 0-4,0-15 4,-7 3-4,7 12 2,0 0-2,-11-12 3,-5 6-3,16 6 10,0 0-10,-21 9 11,-3 24-11,24-33 26,0 0-26,-27 45 26,-5 26-26,32-71 38,0 0-38,-28 72 39,10-11-39,18-61 52,0 0-52,-7 54 52,9-11-52,-2-43 59,0 0-59,12 41 59,11-1-59,-23-40 51,0 0-51,25 33 51,3-17-51,-28-16 53,0 0-53,29 3 53,-3-13-53,-26 10 44,0 0-44,27-24 44,6-13-44,-33 37 38,0 0-38,28-38 39,-15 4-39,-13 34 33,0 0-33,8-38 33,-8-14-33,0 52 26,0 0-26,-3-58 27,-9 10-27,12 48 20,0 0-20,-15-40 20,0 16-20,15 24 16,0 0-16,-15-19 17,0 10-17,15 9 13,0 0-13,-18 0 14,4 9-14,14-9 8,0 0-8,-5 19 9,1 10-9,4-29 5,0 0-5,4 35 6,8 1-6,-12-36 4,0 0-4,23 30 4,7-6-4,-30-24 2,0 0-2,39 19 3,10-7-3,-49-12 3,0 0-3,51 9 4,6-6-4,-57-3 5,0 0-5,51-3 5,-12-1-5,-39 4 7,0 0-7,28-12 7,-3 0-7,-25 12 9,0 0-9,21-29 10,-4-23-10,-17 52 10,0 0-10,11-57 10,-9-2-10,-2 59 2,0 0-2,-4-54 3,-5 9-3,9 45 0,0 0 0,-14-33 1,-2 11-1,16 22-1,0 0 1,-14-14 0,4 4 0,10 10-2,0 0 2,-9 0-2,0 3 2,9-3-4,0 0 4,-5 16-4,8 4 4,-3-20-7,0 0 7,7 28-6,2 2 6,-9-30-5,0 0 5,13 36-5,2 4 5,-15-40-1,0 0 1,20 39-1,3-9 1,-23-30 0,0 0 0,28 24 0,6-12 0,-34-12 0,0 0 0,35 4 1,-2-13-1,-33 9 2,0 0-2,29-16 2,-8-4-2,-21 20 5,0 0-5,21-28 6,0-12-6,-21 40 7,0 0-7,18-36 7,-9 6-7,-9 30 10,0 0-10,1-24 11,-4 3-11,3 21 12,0 0-12,-4-19 13,4 4-13,0 15 10,0 0-10,0-12 11,0 12-11,0 0 8,0 0-8,0 0 9,-8 0-9,8 0 5,0 0-5,1 12 6,5 0-6,-6-12 4,0 0-4,12 19 4,9-2-4,-21-17 2,0 0-2,30 19 3,5-7-3,-35-12 1,0 0-1,36 9 1,-12-12-1,-24 3 1,0 0-1,27-6 1,3-6-1,-30 12 1,0 0-1,23-19 1,-6 2-1,-17 17 1,0 0-1,13-24 1,-1-4-1,-12 28 1,0 0-1,9-36 2,-2-6-2,-7 42 1,0 0-1,2-40 1,0 16-1,-2 24 0,0 0 0,0-15 1,0 2-1,0 13 0,0 0 0,0 0 0,3-5 0,-3 5-1,0 0 1,7 2 0,7 10 0,-14-12-2,0 0 2,21 19-1,6 2 1,-27-21-3,0 0 3,28 19-3,-1-7 3,-27-12-5,0 0 5,33 9-4,10-4 4,-43-5-5,0 0 5,47 0-5,4-9 5,-51 9-6,0 0 6,52-15-6,-1-6 6,-51 21-5,0 0 5,53-33-5,7-7 5,-60 40-4,0 0 4,56-41-3,-12 6 3,-44 35-3,0 0 3,0 0-1744</inkml:trace>
  <inkml:trace contextRef="#ctx0" brushRef="#br1" timeOffset="1.15897E6">24699 917 1244,'0'0'0,"0"0"101,0 0-101,0 0 102,0 0-102,0 0 54,0 0-54,-24 18 55,17-18-55,7 0 22,0 0-22,-9-9 23,-4-10-23,13 19 10,0 0-10,-17-30 10,-4-13-10,21 43 7,0 0-7,-22-50 8,5-5-8,17 55 5,0 0-5,-16-54 6,0 11-6,16 43 2,0 0-2,-16-37 3,4 4-3,12 33 2,0 0-2,-16-31 2,4 7-2,12 24 0,0 0 0,-11-21 0,4 6 0,7 15 0,0 0 0,-2-9 0,2 9 0,0 0 0,0 0 0,-2-9 1,2 9-1,0 0 2,0 0-2,13 13 2,3 4-2,-16-17 4,0 0-4,23 28 5,1 8-5,-24-36 6,0 0-6,30 45 6,7 10-6,-37-55 8,0 0-8,41 64 8,5-3-8,-46-61 11,0 0-11,46 60 12,-9-9-12,-37-51 11,0 0-11,35 46 12,-7-4-12,-28-42 18,0 0-18,23 33 19,-7-2-19,-16-31 21,0 0-21,9 24 21,-9 0-21,0-24 18,0 0-18,-4 25 18,-6-1-18,10-24 19,0 0-19,-12 24 20,-6 0-20,18-24 18,0 0-18,-21 21 19,-4 0-19,25-21 16,0 0-16,-26 12 16,-3 0-16,29-12 10,0 0-10,-30 7 10,4 2-10,26-9 6,0 0-6,-23 8 7,5-4-7,18-4 4,0 0-4,-12 3 4,5-3-4,7 0 2,0 0-2,0 0 2,0 0-2,0 0 1,0 0-1,12-15 1,27-15-1,-39 30 0,0 0 0,49-40 1,4-3-1,-53 43 0,0 0 0,59-41 0,-1 1 0,-58 40 0,0 0 0,60-37 0,2 8 0,-62 29-1,0 0 1,0 0-1451</inkml:trace>
  <inkml:trace contextRef="#ctx0" brushRef="#br1" timeOffset="1.16128E6">22974 2515 684,'0'0'0,"0"0"0,0 0 0,0 0 34,0 0-34,0 0 34,0 0-34,0 0 92,0 0-92,0 0 92,0 0-92,0 0 94,0 0-94,-20-6 95,20 6-95,0 0 69,0 0-69,0 0 70,-7 0-70,7 0 47,0 0-47,0 0 48,0 0-48,0 0 37,0 0-37,12-8 38,20-11-38,-32 19 28,0 0-28,53-30 29,27-4-29,-80 34 23,0 0-23,98-38 24,26-11-24,-124 49 20,0 0-20,141-52 21,25-12-21,-166 64 21,0 0-21,194-78 21,20-10-21,-214 88 19,0 0-19,215-85 20,-7 9-20,-208 76 20,0 0-20,192-81 21,-15-11-21,-177 92 19,0 0-19,162-90 20,-10 9-20,-152 81 12,0 0-12,138-73 13,-8 16-13,-130 57 20,0 0-20,110-49 21,-24 6-21,-86 43 24,0 0-24,66-29 25,-26 6-25,-40 23 28,0 0-28,27-12 28,-8 0-28,-19 12 27,0 0-27,11-9 28,-4 4-28,-7 5 26,0 0-26,0 0 27,8-10-27,-8 10 23,0 0-23,0 0 23,4-9-23,-4 9 18,0 0-18,0 0-1503</inkml:trace>
  <inkml:trace contextRef="#ctx0" brushRef="#br1" timeOffset="1.16232E6">31293 543 277,'-18'4'0,"18"-4"18,0 0-18,-60 12 19,-2 7-19,62-19 42,0 0-42,-60 33 42,-5 12-42,65-45 55,0 0-55,-67 60 55,0 20-55,67-80 57,0 0-57,-57 78 58,6 2-58,51-80 28,0 0-28,-41 81 29,11 9-29,30-90 34,0 0-34,-14 88 35,16-7-35,-2-81 41,0 0-41,20 71 42,17-8-42,-37-63 41,0 0-41,61 55 41,29-6-41,-90-49 44,0 0-44,106 36 45,4-19-45,-110-17 43,0 0-43,121 0 44,15-21-44,-136 21 48,0 0-48,138-27 49,-4-15-49,-134 42 55,0 0-55,122-48 56,-18-8-56,-104 56 56,0 0-56,86-65 56,-13-27-56,-73 92 64,0 0-64,58-90 64,-16 9-64,-42 81 43,0 0-43,22-85 43,-19-3-43,-3 88 48,0 0-48,-14-82 48,-23 9-48,37 73 51,0 0-51,-62-60 51,-24 13-51,86 47 33,0 0-33,-101-29 34,-14 10-34,115 19 22,0 0-22,-120 0 23,-1 15-23,121-15 17,0 0-17,-112 28 17,26 17-17,86-45 13,0 0-13,-65 61 14,22 11-14,43-72 10,0 0-10,0 0-1444</inkml:trace>
  <inkml:trace contextRef="#ctx0" brushRef="#br1" timeOffset="1.16568E6">28746 3048 371,'0'0'0,"0"0"0,-32 15 0,32-15 9,0 0-9,-32 16 10,1-1-10,31-15 35,0 0-35,-21 12 35,13 6-35,8-18 60,0 0-60,8 15 60,13-3-60,-21-12 80,0 0-80,40 9 80,20-2-80,-60-7 33,0 0-33,78 5 34,17-10-34,-95 5 38,0 0-38,110-4 39,18-2-39,-128 6 35,0 0-35,145-9 35,21-8-35,-166 17 27,0 0-27,189-19 28,16 1-28,-205 18 31,0 0-31,210-15 32,3-1-32,-213 16 26,0 0-26,207-12 26,-3 9-26,-204 3 25,0 0-25,194 3 26,-15 4-26,-179-7 20,0 0-20,160 12 20,-10 9-20,-150-21 18,0 0-18,129 17 19,-27 2-19,-102-19 15,0 0-15,78 17 16,-16 2-16,-62-19 13,0 0-13,44 18 13,-19-6-13,-25-12 7,0 0-7,5 9 7,-17-3-7,12-6 2,0 0-2,-32 6 3,-19 1-3,51-7 1,0 0-1,-67 3 1,-16 0-1,83-3 0,0 0 0,-106 9 1,-25 3-1,131-12 0,0 0 0,-155 9 0,-27-4 0,182-5 0,0 0 0,-212 4 0,-24-1 0,236-3-1,0 0 1,-251 0-1,-6-3 1,257 3-4,0 0 4,-244-4-3,22-1 3,222 5-8,0 0 8,-194-7-8,33-3 8,161 10-11,0 0 11,-125-4-11,35 4 11,90 0-13,0 0 13,-60 0-13,23-3 13,37 3-8,0 0 8,-16 3-7,19 2 7,-3-5-4,0 0 4,39 7-4,42-3 4,-81-4-1,0 0 1,108 1 0,24-1 0,-132 0 0,0 0 0,165-3 1,41-6-1,-206 9 3,0 0-3,258-8 3,40-4-3,-298 12 7,0 0-7,307-9 8,0-3-8,-307 12 9,0 0-9,293-9 9,-16 6-9,-277 3 8,0 0-8,0 0-902</inkml:trace>
  <inkml:trace contextRef="#ctx0" brushRef="#br1" timeOffset="1.17484E6">24721 6088 404,'0'0'0,"0"0"0,0 0 0,0 0 3,0 0-3,0 0 3,0 0-3,0 0 38,0 0-38,-9 17 39,9-17-39,0 0 72,0 0-72,0 0 72,0 0-72,0 0 75,0 0-75,0 7 75,0-7-75,0 0 51,0 0-51,0 0 52,0 0-52,0 0 43,0 0-43,-5 9 44,5-9-44,0 0 37,0 0-37,7 3 38,5 6-38,-12-9 34,0 0-34,23 7 34,10 2-34,-33-9 36,0 0-36,45 3 37,7-6-37,-52 3 34,0 0-34,59-4 35,11-1-35,-70 5 36,0 0-36,74-7 37,9-5-37,-83 12 41,0 0-41,89-12 41,9-4-41,-98 16 38,0 0-38,110-12 38,5 7-38,-115 5 33,0 0-33,125-9 33,5-1-33,-130 10 29,0 0-29,133-9 30,-4 4-30,-129 5 24,0 0-24,128-3 25,-2-1-25,-126 4 21,0 0-21,116-5 22,-15 2-22,-101 3 17,0 0-17,90-7 17,-2 1-17,-88 6 14,0 0-14,81-3 15,-12-2-15,-69 5 14,0 0-14,55-4 15,-16 4-15,-39 0 11,0 0-11,33 0 11,-3-3-11,-30 3 10,0 0-10,28 0 10,-6 3-10,-22-3 9,0 0-9,15 4 10,-6-4-10,-9 0 8,0 0-8,0 0 9,7 5-9,-7-5 12,0 0-12,0 0 12,7 3-12,-7-3 11,0 0-11,0 0 12,0 0-12,0 0 12,0 0-12,-3-8 13,-1-3-13,4 11 11,0 0-11,0-8 12,2 3-12,0-2-1417</inkml:trace>
  <inkml:trace contextRef="#ctx0" brushRef="#br1" timeOffset="1.17561E6">26958 5029 572,'0'0'0,"0"0"0,0 0 0,0 0 13,0 0-13,18-3 13,-18 3-13,0 0 46,0 0-46,11 3 46,-4 18-46,-7-21 58,0 0-58,1 33 58,-1 20-58,0-53 49,0 0-49,0 68 49,0 8-49,0-76 38,0 0-38,0 85 38,2 12-38,-2-97 32,0 0-32,5 98 33,6 22-33,-11-120 26,0 0-26,16 124 26,2 18-26,-18-142 35,0 0-35,15 142 36,-4 0-36,-11-142 40,0 0-40,7 149 41,-5-2-41,-2-147 41,0 0-41,2 145 41,1-10-41,-3-135 35,0 0-35,4 115 35,-1-24-35,-3-91 34,0 0-34,2 78 34,-4-21-34,2-57 30,0 0-30,-2 40 30,4-19-30,-2-21 25,0 0-25,4 12 25,-4-12-25,0 0 22,0 0-22,0 0-1141</inkml:trace>
  <inkml:trace contextRef="#ctx0" brushRef="#br1" timeOffset="1.17647E6">26847 5046 897,'0'0'0,"0"0"0,0 0 0,0 0 0,0 0 0,0 0 0,0 0 0,0 0 4,0 0-4,34-3 5,15-2-5,-49 5 9,0 0-9,64-12 9,3-1-9,-67 13 7,0 0-7,72-15 7,11-6-7,-83 21 7,0 0-7,86-15 8,-1 6-8,-85 9 12,0 0-12,80-12 13,-8 0-13,-72 12 16,0 0-16,60-12 16,-16 8-16,-44 4 14,0 0-14,32-3 15,-4 3-15,-28 0 13,0 0-13,21 0 14,-7 3-14,-14-3 12,0 0-12,11 5 12,-4 6-12,-7-11 11,0 0-11,5 15 11,-5 6-11,0-21 7,0 0-7,-5 24 7,-7 2-7,12-26 5,0 0-5,-13 37 6,4 11-6,9-48 4,0 0-4,-10 61 5,-4 11-5,14-72 7,0 0-7,-14 75 7,3-1-7,11-74 7,0 0-7,-5 85 8,3 19-8,2-104 12,0 0-12,2 109 13,3-7-13,-5-102 16,0 0-16,9 112 17,3 13-17,-12-125 17,0 0-17,16 126 17,5-5-17,-21-121 17,0 0-17,20 125 17,-6-2-17,-14-123 17,0 0-17,14 119 17,2-18-17,-16-101 16,0 0-16,14 93 17,-3-5-17,-11-88 20,0 0-20,7 75 21,-6-16-21,-1-59 29,0 0-29,-1 46 30,-5-8-30,6-38 31,0 0-31,-9 33 32,-5-3-32,14-30 32,0 0-32,-21 24 33,-11 4-33,32-28 30,0 0-30,-40 27 30,-8 6-30,48-33 30,0 0-30,-55 30 31,-5-8-31,60-22 33,0 0-33,-68 16 34,-12-8-34,80-8 25,0 0-25,-86 4 25,-2-8-25,88 4 20,0 0-20,-83-15 20,21-15-20,62 30 16,0 0-16,-50-34 16,13 1-16,37 33 8,0 0-8,-24-31 9,11 10-9,1 4-1383</inkml:trace>
  <inkml:trace contextRef="#ctx0" brushRef="#br1" timeOffset="1.17728E6">27691 5370 964,'0'0'0,"0"0"0,0 0 0,0 0-663</inkml:trace>
  <inkml:trace contextRef="#ctx0" brushRef="#br1" timeOffset="1.17759E6">27650 5370 281,'0'0'0,"0"0"0,0 0 0,0 0 0,0 0 0,0 0 0,0 0 0,0 0 0,0 0 0,0 0 1,0 0-1,0 0 20,0 0-20,0 0 21,0 0-21,0 0 19,0 0-19,0 0 20,0 0-20,0 0 37,0 0-37,0 0 37,0 0-37,0 0 50,0 0-50,21 3 51,4-18-51,-25 15 73,0 0-73,46-21 73,21-3-73,-67 24 78,0 0-78,83-33 79,16-7-79,-99 40 71,0 0-71,116-45 72,15-2-72,-131 47 60,0 0-60,143-41 61,12 5-61,-155 36 61,0 0-61,169-37 62,3 4-62,-172 33 55,0 0-55,160-27 55,-12-1-55,-148 28 41,0 0-41,133-21 41,-17-3-41,-116 24 40,0 0-40,96-19 41,-15 5-41,-81 14 28,0 0-28,60-10 28,-27 1-28,-33 9 23,0 0-23,20-5 24,-10 1-24,-10 4 20,0 0-20,7 0 21,-7 0-21,0 0 14,0 0-14,11 0 15,-4 0-15,-7 0 12,0 0-12,0 0-1204</inkml:trace>
  <inkml:trace contextRef="#ctx0" brushRef="#br1" timeOffset="1.17803E6">27514 6116 1435,'0'0'0,"0"0"0,0 0 2,0 0-2,-28 14 2,16-20-2,-1-2-1020</inkml:trace>
  <inkml:trace contextRef="#ctx0" brushRef="#br1" timeOffset="1.17831E6">27445 6081 483,'0'0'0,"0"0"0,0 0 0,0 0 7,0 0-7,0 0 7,7 4-7,-7-4 22,0 0-22,8 0 23,2 0-23,-10 0 27,0 0-27,25 0 27,21 0-27,-46 0 23,0 0-23,60 0 23,14-4-23,-74 4 23,0 0-23,83-2 23,10-4-23,-93 6 45,0 0-45,106-9 46,19 0-46,-125 9 63,0 0-63,133-15 63,12-1-63,-145 16 69,0 0-69,150-15 70,12 1-70,-162 14 64,0 0-64,162-12 65,-8 5-65,-154 7 64,0 0-64,134-9 65,-26 6-65,-108 3 56,0 0-56,81 0 57,-21-6-57,-60 6 45,0 0-45,40-3 45,-18 3-45,-22 0 30,0 0-30,10 0 31,-3 0-31,-7 0 30,0 0-30,0 0 30,9-7-30,-9 7 27,0 0-27,0 0 28,0-9-28,0 9 18,0 0-18,-11-5 19,-12 5-19,23 0 13,0 0-13,-30 0 14,-5 9-14,0-4-1249</inkml:trace>
  <inkml:trace contextRef="#ctx0" brushRef="#br1" timeOffset="1.17908E6">27650 6872 2107,'0'0'0,"0"0"0,0 0 0,0 0-200,0 0 200,0 0-200,0 0 200,0 0-39,0 0 39,0 0-39,0 0 39,0 0-20,0 0 20,0 0-19,44-9 19,-44 9-16,0 0 16,46-7-15,4 4 15,-50 3-20,0 0 20,52-2-20,8 2 20,-60 0-14,0 0 14,68-3-13,16 3 13,-84 0 0,0 0 0,97 3 0,11 15 0,-108-18 4,0 0-4,116 27 4,3 3-4,-119-30 17,0 0-17,120 36 17,-6 7-17,-114-43 26,0 0-26,119 44 27,2-3-27,-121-41 30,0 0-30,120 40 31,-7 0-31,-113-40 31,0 0-31,104 38 32,-1-5-32,-103-33 26,0 0-26,93 31 27,-15-4-27,-78-27 25,0 0-25,62 21 26,-25-9-26,-37-12 24,0 0-24,28 0 25,-1-7-25,-27 7 17,0 0-17,0 0-1351</inkml:trace>
  <inkml:trace contextRef="#ctx0" brushRef="#br1" timeOffset="1.19994E6">22374 7381 1412,'0'0'0,"0"0"0,0 0 0,0 0-999</inkml:trace>
  <inkml:trace contextRef="#ctx0" brushRef="#br1" timeOffset="1.20011E6">22363 7353 583,'0'0'0,"0"0"0,0 0 0,0 0 0,0 0 0,0 0 1,0 0-1,0 0 2,0 0-2,0 0 2,0 0-2,0 0 38,0 0-38,0 0 38,0 0-38,0 0 71,0 0-71,0 0 72,0 0-72,0 0 78,0 0-78,0 0 78,0 19-78,0-19 74,0 0-74,5 5 74,8 2-74,-13-7 53,0 0-53,14 5 54,-4-1-54,-10-4 40,0 0-40,0 0-884</inkml:trace>
  <inkml:trace contextRef="#ctx0" brushRef="#br1" timeOffset="1.20167E6">23889 6900 1211,'0'0'0,"0"0"0,6 5 0,-6-5-1,0 0 1,1 9 0,7 1 0,-5 2-848</inkml:trace>
  <inkml:trace contextRef="#ctx0" brushRef="#br1" timeOffset="1.21071E6">20685 5797 113,'0'0'0,"0"0"0,0 0 0,0 0 0,0 0 0,0 0 1,0 0-1,0 0 14,0 0-14,0 0 15,0 0-15,0 0 62,0 0-62,0 0 62,0 0-62,0 0 89,0 0-89,0 0 89,0 0-89,0 0 62,0 0-62,10 18 63,-10-18-63,0 0 53,0 0-53,0 0 53,0 0-53,0 0 43,0 0-43,0 0 43,0 0-43,0 0 34,0 0-34,0 10 34,0-5-34,0-5 27,0 0-27,0 7 28,0-7-28,0 0 20,0 0-20,0 12 21,0-12-21,0 0 14,0 0-14,0 9 15,0-9-15,0 0 12,0 0-12,0 0 13,0 7-13,0-7 9,0 0-9,0 0 9,0 0-9,0 0 10,0 0-10,0 0 10,0 9-10,0-9 8,0 0-8,0 0 8,0 0-8,0 0 4,0 0-4,0 0 5,0 0-5,0 0 5,0 0-5,0 0 6,0 0-6,0 0 5,0 0-5,0 0 6,0 0-6,0 0 4,0 0-4,0 0 5,0 0-5,0 0 5,0 0-5,0 0 6,0 0-6,0 0 7,0 0-7,0 0 7,0 0-7,0 0 8,0 0-8,0 0 9,0 0-9,0 0 9,0 0-9,0 0 9,0 0-9,0 0-791</inkml:trace>
  <inkml:trace contextRef="#ctx0" brushRef="#br1" timeOffset="1.21166E6">20671 5910 359,'0'0'0,"0"0"0,0 0 0,0 0 36,0 0-36,0 0 37,0 0-37,0 0 73,0 0-73,0 0 73,0 0-73,0 0 66,0 0-66,0 0 67,0 0-67,0 0 47,0 0-47,0 0 47,0 0-47,0 0 30,0 0-30,22-4 31,-22 4-31,0 0 24,0 0-24,9-3 24,-9 3-24,0 0 23,0 0-23,0 0 23,7-5-23,-7 5 22,0 0-22,0 0 23,0 0-23,0 0 23,0 0-23,0 0 23,7 0-23,-7 0 23,0 0-23,0 0 24,0 0-24,0 0 19,0 0-19,0 0 20,0 0-20,0 0 18,0 0-18,0 0 18,0 0-18,0 0 13,0 0-13,0 0 14,0 0-14,0 0 11,0 0-11,-5 8 12,5-8-12,0 0 7,0 0-7,-3 7 8,3-7-8,0 0 3,0 0-3,0 0 4,7 9-4,-7-9 0,0 0 0,0 0 1,8 2-1,-8-2 0,0 0 0,0 0 0,9-2 0,-9 2-1,0 0 1,6 0 0,-6 0 0,0 0-1,0 0 1,8-7 0,-8 7 0,0 0-2,0 0 2,0 0-1,7-3 1,1 1-871</inkml:trace>
  <inkml:trace contextRef="#ctx0" brushRef="#br1" timeOffset="1.22122E6">30105 4837 303,'0'0'0,"0"0"0,2-24 0,-2 24 3,0 0-3,3-21 4,1 4-4,-4 17 22,0 0-22,3-13 23,1-6-23,-4 19 35,0 0-35,3-20 35,1-1-35,-4 21 33,0 0-33,2-16 33,-8-4-33,6 20 25,0 0-25,-9-19 26,-1 3-26,10 16 19,0 0-19,-12-9 20,-4 1-20,16 8 17,0 0-17,-18-9 18,2-7-18,16 16 23,0 0-23,-21-12 23,-9 0-23,30 12 24,0 0-24,-35-12 24,-4 3-24,39 9 24,0 0-24,-43-12 25,-2-3-25,45 15 32,0 0-32,-46-12 33,3-4-33,43 16 32,0 0-32,-46-17 33,-5-2-33,51 19 30,0 0-30,-54-21 31,-5-7-31,59 28 25,0 0-25,-54-24 26,1 3-26,53 21 18,0 0-18,-51-15 18,-2 6-18,53 9 9,0 0-9,-59-9 10,-2 6-10,61 3 5,0 0-5,-69 3 6,-2 3-6,71-6 5,0 0-5,-69 7 5,11 1-5,58-8 0,0 0 0,-53 9 0,9-6 0,0 1-748</inkml:trace>
  <inkml:trace contextRef="#ctx0" brushRef="#br1" timeOffset="1.22269E6">25014 5882 247,'0'0'0,"0"0"0,0 0 0,0 0 7,0 0-7,0 0 8,0 0-8,0 0 44,0 0-44,0 0 44,0 0-44,0 0 66,0 0-66,0 0 67,0 0-67,0 0 68,0 0-68,0 0 68,0 0-68,0 0 42,0 0-42,33 16 42,2-20-42,-35 4 28,0 0-28,43 0 29,4-3-29,-47 3 31,0 0-31,55-2 31,5-1-31,-60 3 27,0 0-27,76-9 28,19 2-28,-95 7 31,0 0-31,106-12 32,12-5-32,-118 17 29,0 0-29,126-16 30,4 0-30,-130 16 36,0 0-36,126-15 36,-22 3-36,-104 12 29,0 0-29,95-9 30,-9 0-30,-86 9 22,0 0-22,0 0-804</inkml:trace>
  <inkml:trace contextRef="#ctx0" brushRef="#br1" timeOffset="1.22685E6">25303 5610 684,'0'0'0,"0"0"0,0 0 0,0 0 34,0 0-34,19-6 34,-10 6-34,-9 0 87,0 0-87,6 8 87,2 8-87,-8-16 102,0 0-102,7 24 103,-7 12-103,0-36 76,0 0-76,-5 40 77,-9 0-77,14-40 47,0 0-47,-18 45 47,2-5-47,16-40 37,0 0-37,-21 46 37,-7 13-37,28-59 33,0 0-33,-35 57 34,-2 7-34,-4 2-1080</inkml:trace>
  <inkml:trace contextRef="#ctx0" brushRef="#br1" timeOffset="1.22752E6">24528 5413 595,'0'0'0,"0"0"0,0 0 0,0 0 21,0 0-21,0 0 22,-19 12-22,19-12 68,0 0-68,-4 16 69,-1 13-69,5-29 83,0 0-83,-5 40 84,5 17-84,0-57 66,0 0-66,7 57 67,7-1-67,-14-56 37,0 0-37,25 50 37,3-12-37,-28-38 31,0 0-31,30 29 32,-4-11-32,-26-18 33,0 0-33,30 7 33,13-4-33,-43-3 32,0 0-32,42-10 32,-10-16-32,-32 26 29,0 0-29,23-40 29,-6-17-29,-17 57 39,0 0-39,13-69 39,-6-2-39,-7 71 37,0 0-37,2-64 37,-8 10-37,6 54 32,0 0-32,-9-40 33,1 12-33,8 28 26,0 0-26,-7-17 27,1 5-27,6 12 20,0 0-20,0 0 21,0 0-21,0 0 14,0 0-14,21 16 15,9 17-15,-30-33 7,0 0-7,0 0-1251</inkml:trace>
  <inkml:trace contextRef="#ctx0" brushRef="#br1" timeOffset="1.22868E6">24980 5425 460,'0'0'0,"0"0"0,0 0 0,0 0 16,0 0-16,0 0 17,0 0-17,0 0 71,0 0-71,0 0 71,0 0-71,0 0 103,0 0-103,-9-15 104,9 15-104,0 0 80,0 0-80,-10 0 80,1 0-80,9 0 49,0 0-49,-11 0 49,11 0-49,0 0 42,0 0-42,-9 3 42,6 2-42,3-5 42,0 0-42,-4 12 43,-1 8-43,5-20 40,0 0-40,-9 29 41,0 11-41,9-40 34,0 0-34,-7 52 35,2 5-35,5-57 39,0 0-39,-5 60 40,1-4-40,4-56 39,0 0-39,0 46 40,0-11-40,0-35 36,0 0-36,-2 24 37,-1-10-37,3-14 32,0 0-32,-2 7 32,2-7-32,0 0 29,0 0-29,0 0 29,0 0-29,0 0 27,0 0-27,9-28 27,5-17-27,-14 45 28,0 0-28,16-57 29,2-10-29,-18 67 26,0 0-26,17-63 27,3 15-27,-20 48 26,0 0-26,14-31 26,-7 10-26,-7 21 20,0 0-20,3-10 21,-3 10-21,0 0 16,0 0-16,15-5 17,13 8-17,-28-3 12,0 0-12,33 12 12,-1 21-12,-32-33 9,0 0-9,27 40 9,-1 13-9,-26-53 4,0 0-4,25 56 5,-9-4-5,-16-52 0,0 0 0,10 50 0,-8-5 0,0 2-1525</inkml:trace>
  <inkml:trace contextRef="#ctx0" brushRef="#br1" timeOffset="1.22902E6">25502 5337 763,'0'0'0,"0"0"0,0 0 13,0 0-13,0 0 14,11 31-14,-11-31 47,0 0-47,7 33 47,-2 9-47,-5-42 72,0 0-72,2 52 72,5 3-72,-7-55 60,0 0-60,9 60 60,2-2-60,-11-58 41,0 0-41,14 48 41,3-15-41,-17-33 34,0 0-34,18 28 34,-6-4-34,-12-24 27,0 0-27,6 14 27,-12-7-27,1 0-954</inkml:trace>
  <inkml:trace contextRef="#ctx0" brushRef="#br1" timeOffset="1.22929E6">25317 5252 875,'0'0'0,"0"0"0,25-29 0,-25 29 36,0 0-36,25-24 36,5 5-36,-30 19 54,0 0-54,37-16 55,14 11-55,-51 5 42,0 0-42,47 8 43,-6 17-43,-41-25 21,0 0-21,34 36 21,-10 7-21,-24-43 9,0 0-9,14 47 10,-12 0-10,-2-47 7,0 0-7,-9 41 8,-15 3-8,24-44 6,0 0-6,-30 45 6,-7-6-6,37-39 4,0 0-4,-34 37 5,6-8-5,28-29 8,0 0-8,-27 28 9,13-4-9,14-24 6,0 0-6,-7 19 7,11-9-7,-4-10 7,0 0-7,0 0-897</inkml:trace>
  <inkml:trace contextRef="#ctx0" brushRef="#br1" timeOffset="1.22951E6">25769 5624 975,'0'0'0,"0"0"0,-5 40 0,5-40 16,0 0-16,-4 28 16,2 8-16,2-36 46,0 0-46,-1 33 46,-1 0-46,2-33 43,0 0-43,-2 33 43,0-2-43,2-31 23,0 0-23,-3 28 23,-1-4-23,4-24 17,0 0-17,0 0-876</inkml:trace>
  <inkml:trace contextRef="#ctx0" brushRef="#br1" timeOffset="1.23065E6">26177 5342 550,'0'0'0,"0"0"0,-2-21 0,2 21 22,0 0-22,-4-17 22,2 5-22,2 12 75,0 0-75,-3-12 76,-6 5-76,9 7 78,0 0-78,-10 3 78,-3 13-78,13-16 65,0 0-65,-16 24 65,-3 9-65,19-33 36,0 0-36,-21 42 37,0 6-37,21-48 33,0 0-33,-16 56 34,9 8-34,7-64 37,0 0-37,0 69 38,5-2-38,-5-67 32,0 0-32,10 57 32,-2-12-32,-8-45 29,0 0-29,12 40 30,2-7-30,-14-33 27,0 0-27,12 24 28,-3-15-28,-9-9 19,0 0-19,9 3 19,5-3-19,-14 0 13,0 0-13,23-12 14,14-8-14,0-5-1057</inkml:trace>
  <inkml:trace contextRef="#ctx0" brushRef="#br1" timeOffset="1.23326E6">28345 4520 662,'0'0'0,"0"0"0,0 0 0,0 0 7,0 0-7,9-19 8,-7 14-8,-2 5 25,0 0-25,0 0 25,0 0-25,0 0 32,0 0-32,-4-7 33,4 7-33,0 0 33,0 0-33,0 0 34,0 0-34,0 0 22,0 0-22,-10 7 23,-10 10-23,20-17 18,0 0-18,-28 25 18,-11 11-18,39-36 18,0 0-18,-38 48 19,6 13-19,32-61 29,0 0-29,-23 60 29,9-6-29,14-54 37,0 0-37,-2 47 37,13-11-37,-11-36 37,0 0-37,21 24 37,7-3-37,-28-21 42,0 0-42,41 16 42,6-4-42,-47-12 44,0 0-44,44 3 45,-12-4-45,-32 1 23,0 0-23,28-9 23,2-5-23,-1 0-992</inkml:trace>
  <inkml:trace contextRef="#ctx0" brushRef="#br1" timeOffset="1.23352E6">28592 4480 987,'0'0'0,"0"0"0,0 0 0,0 0 20,0 0-20,0 0 21,0 18-21,0-18 42,0 0-42,0 15 43,0 10-43,0-25 37,0 0-37,2 27 38,4 6-38,-6-33 30,0 0-30,5 43 30,0 6-30,-5-49 26,0 0-26,11 53 26,6-4-26,-17-49 22,0 0-22,0 0-932</inkml:trace>
  <inkml:trace contextRef="#ctx0" brushRef="#br1" timeOffset="1.23433E6">28247 5500 595,'0'0'0,"0"0"0,-22 14 0,22-14 24,0 0-24,-19 20 24,-4 17-24,23-37 80,0 0-80,-21 45 80,5 3-80,16-48 67,0 0-67,-7 49 68,7-13-68,0-36 64,0 0-64,5 33 65,6-9-65,-11-24 35,0 0-35,17 19 36,8-5-36,-25-14 30,0 0-30,37 10 30,11 2-30,-48-12 22,0 0-22,46 6 22,-14-3-22,-32-3 13,0 0-13,33 0 14,13 0-14,-2-3-892</inkml:trace>
  <inkml:trace contextRef="#ctx0" brushRef="#br1" timeOffset="1.2347E6">28487 5548 404,'0'0'0,"0"0"0,0 0 0,0 0 42,0 0-42,-20-17 42,20 17-42,0 0 63,0 0-63,-2-9 63,2 9-63,0 0 24,0 0-24,6-10 24,-6 10-24,0 0 11,0 0-11,0 0 11,14-9-11,-14 9 5,0 0-5,26-5 5,15-2-5,-41 7 5,0 0-5,44-2 5,-5 11-5,-39-9 12,0 0-12,28 21 13,-10 12-13,-18-33 16,0 0-16,9 39 17,-9 3-17,0-42 20,0 0-20,-9 40 20,-9-4-20,18-36 27,0 0-27,-19 31 27,1-7-27,18-24 24,0 0-24,-14 18 24,3-3-24,11-15 27,0 0-27,-3 9 27,5-2-27,-2-7 31,0 0-31,10 3 32,11-1-32,-21-2 34,0 0-34,39-2 35,21-5-35,-60 7 34,0 0-34,69-15 35,2-2-35,-71 17 31,0 0-31,70-21 31,1-3-31,1-2-856</inkml:trace>
  <inkml:trace contextRef="#ctx0" brushRef="#br1" timeOffset="1.23535E6">28600 6323 707,'0'0'0,"0"0"0,0 0 0,0 0 29,0 0-29,-18-1 30,4 6-30,14-5 78,0 0-78,-18 7 79,-5 7-79,23-14 94,0 0-94,-21 22 94,0 13-94,21-35 64,0 0-64,-16 43 65,7 0-65,9-43 52,0 0-52,-5 49 53,5-2-53,0-47 40,0 0-40,5 43 40,9-10-40,-14-33 30,0 0-30,20 27 31,1-11-31,-21-16 18,0 0-18,30 5 18,14-1-18,-44-4 14,0 0-14,39-4 14,-15 1-14,-24 3 10,0 0-10,0 0-1110</inkml:trace>
  <inkml:trace contextRef="#ctx0" brushRef="#br1" timeOffset="1.23607E6">28810 6533 348,'0'0'0,"0"0"0,0 0 0,0 0 30,0 0-30,21-24 30,-16 17-30,-5 7 62,0 0-62,0 0 62,4-5-62,-4 5 65,0 0-65,0 0 65,5-9-65,-5 9 61,0 0-61,7-4 62,2 1-62,-9 3 37,0 0-37,16-4 37,5 3-37,-21 1 23,0 0-23,19 0 24,-3 1-24,-16-1 18,0 0-18,14 14 18,-3 16-18,-11-30 14,0 0-14,2 36 14,-15-5-14,13-31 14,0 0-14,-17 30 14,1-6-14,16-24 12,0 0-12,-16 17 13,2-3-13,14-14 11,0 0-11,-9 9 11,9-9-11,0 0 14,0 0-14,0 0 14,0 5-14,0-5 16,0 0-16,0 0 17,9 3-17,-9-3 17,0 0-17,14 4 17,10-4-17,-24 0 19,0 0-19,32 0 19,-2 2-19,-30-2 20,0 0-20,30 6 21,-7 1-21,-23-7 13,0 0-13,18 9 14,-6 7-14,-12-16 15,0 0-15,4 20 16,-15 6-16,11-26 15,0 0-15,-21 26 16,-13-1-16,34-25 15,0 0-15,-33 24 16,-1 0-16,34-24 18,0 0-18,-30 21 18,6-13-18,24-8 22,0 0-22,-22 6 22,3-6-22,19 0 18,0 0-18,-12-2 19,12 2-19,0 0 16,0 0-16,0-12 16,7 3-16,0 2-1056</inkml:trace>
  <inkml:trace contextRef="#ctx0" brushRef="#br1" timeOffset="1.24204E6">28684 4622 684,'0'0'0,"0"0"0,-23-24 0,23 24 26,0 0-26,-28-24 26,-13 3-26,41 21 91,0 0-91,-47-15 91,-8 2-91,55 13 63,0 0-63,-60-8 64,-10-4-64,70 12 41,0 0-41,-82-9 41,-9 9-41,91 0 27,0 0-27,-99 5 28,-5-1-28,104-4 17,0 0-17,-104 12 18,-6 0-18,110-12 12,0 0-12,-109 21 12,-8-1-12,117-20 17,0 0-17,-120 32 18,-3 13-18,123-45 24,0 0-24,-122 60 24,5 13-24,117-73 25,0 0-25,-112 81 26,6 4-26,106-85 28,0 0-28,-101 100 29,16 21-29,85-121 25,0 0-25,-72 127 25,5 4-25,67-131 17,0 0-17,-58 135 18,10 14-18,48-149 14,0 0-14,-34 156 15,19 10-15,15-166 10,0 0-10,1 170 11,22-4-11,-23-166 8,0 0-8,41 147 8,22-14-8,-63-133 6,0 0-6,76 123 6,7-5-6,-83-118 6,0 0-6,104 100 6,18-19-6,-122-81 6,0 0-6,138 63 6,8-17-6,-146-46 8,0 0-8,156 26 8,2-10-8,-158-16 17,0 0-17,163 3 17,1-11-17,-164 8 12,0 0-12,166-21 13,5-7-13,-171 28 21,0 0-21,159-48 22,-16-25-22,-143 73 23,0 0-23,129-79 23,-4-3-23,-125 82 29,0 0-29,113-97 29,-9-12-29,-104 109 31,0 0-31,99-117 31,1-13-31,-100 130 29,0 0-29,92-149 29,-16-21-29,-76 170 27,0 0-27,65-178 28,-14-14-28,-51 192 23,0 0-23,29-166 24,-24 27-24,-5 139 25,0 0-25,-19-121 26,-22 9-26,41 112 25,0 0-25,-65-97 26,-25 17-26,90 80 22,0 0-22,-113-59 23,-18 13-23,131 46 11,0 0-11,-150-30 11,-16 15-11,166 15 5,0 0-5,0 0-1618</inkml:trace>
  <inkml:trace contextRef="#ctx0" brushRef="#br1" timeOffset="1.29148E6">23565 7223 1815,'0'0'0,"0"0"0,0 0 0,0 0-1302</inkml:trace>
  <inkml:trace contextRef="#ctx0" brushRef="#br1" timeOffset="1.30916E6">28044 13088 337,'0'0'0,"0"0"0,0 0 0,0 0 8,0 0-8,-18-7 9,18 7-9,0 0 27,0 0-27,-4-8 28,1 1-28,3 7 42,0 0-42,0 0 42,-2-5-42,2 5 30,0 0-30,0 0 31,7-6-31,-7 6 23,0 0-23,13-3 23,15-2-23,-28 5 18,0 0-18,47-9 18,22-3-18,-69 12 16,0 0-16,78-12 17,10 1-17,-88 11 15,0 0-15,97-13 16,13-5-16,-110 18 18,0 0-18,118-19 18,-2 5-18,-116 14 21,0 0-21,126-8 22,10 4-22,-136 4 25,0 0-25,139-3 26,-10-2-26,-129 5 37,0 0-37,125 0 37,0 7-37,-125-7 33,0 0-33,117 6 33,-24-2-33,-93-4 36,0 0-36,78 2 37,-20-2-37,-58 0 32,0 0-32,41-2 32,-16 0-32,-25 2 26,0 0-26,17-2 26,-3 1-26,-14 1 18,0 0-18,11 0 18,-11 0-18,0 0 13,0 0-13,0 0-846</inkml:trace>
  <inkml:trace contextRef="#ctx0" brushRef="#br1" timeOffset="1.319E6">24615 8258 561,'0'0'0,"0"0"0,0 0 0,0 0 18,0 0-18,26 9 18,17-7-18,-43-2 70,0 0-70,51 5 70,-5 3-70,-46-8 59,0 0-59,54 9 60,12-2-60,-66-7 49,0 0-49,74 9 50,5 3-50,-79-12 29,0 0-29,81 10 30,-5-1-30,-76-9 19,0 0-19,73 2 19,1-2-19,-74 0 19,0 0-19,67-2 19,-14-3-19,-53 5 15,0 0-15,37-2 16,-18 2-16,-19 0 10,0 0-10,9-2 10,-9 2-10,0 0 4,0 0-4,-5-10 4,-20-2-4,0 0-802</inkml:trace>
  <inkml:trace contextRef="#ctx0" brushRef="#br1" timeOffset="1.35667E6">14850 5915 527,'0'0'0,"0"0"0,0 0 0,0 0 9,0 0-9,0 0 10,0 0-10,0 0 53,0 0-53,0 0 53,0 0-53,0 0 55,0 0-55,0 0 55,0 0-55,0 0 41,0 0-41,0 0 42,0 0-42,0 0 31,0 0-31,0 0 32,0 0-32,0 0 25,0 0-25,0 0 25,0 0-25,0 0 26,0 0-26,0 0 26,20-9-26,-20 9 30,0 0-30,16 0 31,8 0-31,-24 0 31,0 0-31,36 0 32,4 0-32,-40 0 26,0 0-26,50 0 27,10 0-27,-60 0 28,0 0-28,70 0 29,3 7-29,-73-7 24,0 0-24,74 6 24,5-3-24,-79-3 21,0 0-21,87-3 22,11 3-22,-98 0 17,0 0-17,105 0 18,-21 0-18,-84 0 14,0 0-14,92 0 15,9-7-15,-101 7 14,0 0-14,104-6 15,-2 6-15,-102 0 16,0 0-16,104-3 17,6-2-17,-110 5 14,0 0-14,111-4 15,-11 8-15,-100-4 17,0 0-17,105 1 17,2-2-17,-107 1 19,0 0-19,104 0 19,-5 3-19,-99-3 18,0 0-18,92 5 19,-7-1-19,-85-4 18,0 0-18,84 5 18,3 4-18,-87-9 15,0 0-15,81 10 16,-12 2-16,-69-12 13,0 0-13,62 9 14,-8 0-14,-54-9 11,0 0-11,46 6 12,-5-6-12,-41 0 16,0 0-16,33-3 16,-12 0-16,-21 3 18,0 0-18,15-6 19,-3 3-19,-12 3 16,0 0-16,0 0 17,5 0-17,2 0-1304</inkml:trace>
  <inkml:trace contextRef="#ctx0" brushRef="#br1" timeOffset="1.35708E6">15209 6033 1603,'0'0'0</inkml:trace>
  <inkml:trace contextRef="#ctx0" brushRef="#br1" timeOffset="1.3588E6">15378 4602 796,'0'0'0,"0"0"0,0 0 0,0 0 13,0 0-13,0 0 14,0 0-14,0 0 21,0 0-21,0 0 22,-18 5-22,18-5 26,0 0-26,-3 19 27,-2 10-27,5-29 27,0 0-27,-9 47 28,-9 13-28,18-60 16,0 0-16,-18 63 17,4-3-17,14-60 12,0 0-12,-8 56 13,2-8-13,6-48 20,0 0-20,6 45 20,2 4-20,-8-49 26,0 0-26,18 43 27,7-2-27,-25-41 35,0 0-35,30 33 35,1-8-35,-31-25 38,0 0-38,36 12 39,4-12-39,-40 0 34,0 0-34,46-9 34,4-12-34,-50 21 33,0 0-33,49-27 33,-12-10-33,-37 37 29,0 0-29,32-33 30,-11 9-30,-21 24 25,0 0-25,14-21 25,-10 9-25,-4 12 19,0 0-19,1-7 20,-2-1-20,1 8 14,0 0-14,-13-4 14,-13-1-14,26 5 10,0 0-10,-35 2 10,-4 6-10,39-8 6,0 0-6,-36 14 7,10 7-7,26-21 4,0 0-4,-21 21 4,12 6-4,9-27 3,0 0-3,0 26 3,9 2-3,-9-28 1,0 0-1,17 23 1,10-6-1,-27-17 0,0 0 0,30 9 0,-2-1 0,-28-8 0,0 0 0,27 7 0,-4-7 0,-23 0-1,0 0 1,17 0 0,1-7 0,-18 7 0,0 0 0,14-8 0,-9-1 0,-5 9 0,0 0 0,0-19 1,-5-7-1,5 26 2,0 0-2,-14-28 2,-9 4-2,23 24 3,0 0-3,-30-21 3,-2 6-3,32 15 4,0 0-4,-28-12 5,16 3-5,12 9 1,0 0-1,-9-7 2,9 7-2,0 0 0,0 0 0,0 0 1,3-9-1,-3 9 0,0 0 0,23-8 0,11-4 0,-34 12-1,0 0 1,40-11 0,8 3 0,-48 8-1,0 0 1,46-6-1,-2 3 1,-44 3-1,0 0 1,46-9 0,-2-6 0,-44 15 0,0 0 0,46-16 0,0 0 0,-46 16 0,0 0 0,32-13 1,-11 2-1,-21 11 0,0 0 0,14-5 1,-5-2-1,-9 7 1,0 0-1,0 0 2,-27-14-2,27 14 2,0 0-2,-32-3 2,-3 11-2,35-8 1,0 0-1,-37 16 2,-2 5-2,39-21 0,0 0 0,-28 21 1,10-2-1,18-19 0,0 0 0,-10 15 0,3-3 0,7-12 0,0 0 0,-2 9 0,2-2 0,0-7-3,0 0 3,0 0-2,14 9 2,-14-9-5,0 0 5,21 0-5,9-9 5,-30 9-8,0 0 8,34-12-8,-1-4 8,-33 16-6,0 0 6,36-19-6,-5 2 6,-31 17-3,0 0 3,27-12-3,-17 3 3,-10 9-1,0 0 1,0 0-1,9-3 1,-9 3-1,0 0 1,0 0 0,0 0 0,0 0 0,0 0 0,-5-4 0,-4 16 0,9-12-1,0 0 1,-9 18 0,8 13 0,1-31-1,0 0 1,5 36 0,11 16 0,-16-52 0,0 0 0,19 57 0,4 7 0,-23-64 1,0 0-1,23 61 1,0-8-1,-23-53 0,0 0 0,14 45 0,-5-10 0,-9-35-1,0 0 1,0 28-1,-9 1 1,9-29-4,0 0 4,-21 24-4,-11-5 4,32-19-8,0 0 8,-40 11-7,-8-4 7,48-7-5,0 0 5,-44-6-5,12 0 5,32 6-2,0 0 2,-23-25-1,5-11 1,18 36 0,0 0 0,-5-45 0,5-16 0,0 61 0,0 0 0,11-64 1,10-5-1,-21 69 1,0 0-1,28-64 2,11 9-2,-39 55 5,0 0-5,42-45 5,2 12-5,-44 33 7,0 0-7,36-30 8,-8 11-8,-28 19 9,0 0-9,25-17 10,-1 3-10,-24 14 11,0 0-11,25-10 12,-4 3-12,-21 7 7,0 0-7,18 0 7,-2 3-7,-16-3 4,0 0-4,16 13 5,-6 7-5,-10-20 2,0 0-2,7 25 3,-7 6-3,0-31 1,0 0-1,-3 33 1,-3-1-1,6-32 0,0 0 0,-5 32 0,2-3 0,3-29 0,0 0 0,0 21 1,0-6-1,0-15 1,0 0-1,0 6 1,0-6-1,0 0 1,0 0-1,0 0 2,0 0-2,0 0 2,0 0-2,0 0-1202</inkml:trace>
  <inkml:trace contextRef="#ctx0" brushRef="#br1" timeOffset="1.35937E6">16433 4823 863,'0'0'0,"0"0"0,0 0 0,0 0 13,0 0-13,0 0 14,25 0-14,-25 0 17,0 0-17,19 0 17,8 0-17,-27 0 12,0 0-12,26 2 13,-3 5-13,-23-7 3,0 0-3,23 5 4,-2 2-4,-21-7 25,0 0-25,22 8 26,-6 1-26,-16-9 33,0 0-33,10 19 34,-5 5-34,-5-24 33,0 0-33,0 33 34,-5 0-34,5-33 62,0 0-62,-7 35 63,0 3-63,7-38 59,0 0-59,-5 40 60,1-1-60,4-39 47,0 0-47,-2 37 48,2-13-48,0-24 48,0 0-48,6 16 49,-5-6-49,-1-10 37,0 0-37,0 0 38,2 7-38,-2-7 32,0 0-32,7-12 32,14-25-32,-21 37 28,0 0-28,23-41 29,-1-2-29,-22 43 35,0 0-35,28-44 35,5 6-35,-33 38 40,0 0-40,36-33 40,-5 7-40,-31 26 40,0 0-40,30-17 41,-1 5-41,-29 12 35,0 0-35,26-3 35,1 10-35,-27-7 21,0 0-21,26 12 21,-3 8-21,-23-20 12,0 0-12,18 28 13,-6 2-13,-12-30 8,0 0-8,7 43 9,-7 5-9,0-48 1,0 0-1,-9 57 1,-14 11-1,23-68 0,0 0 0,0 0-1560</inkml:trace>
  <inkml:trace contextRef="#ctx0" brushRef="#br1" timeOffset="1.38568E6">12053 4133 326,'0'0'0,"0"0"0,0 0 0,0 0 8,0 0-8,0 0 9,0 0-9,0 0 21,0 0-21,0 0 22,0 0-22,0 0 42,0 0-42,0 0 43,0 0-43,0 0 50,0 0-50,0 0 50,0 0-50,0 0 31,0 0-31,0 0 31,0 0-31,0 0 28,0 0-28,25 1 29,-11-1-29,-14 0 28,0 0-28,18-1 29,3 1-29,-21 0 22,0 0-22,23-4 22,5 4-22,-28 0 19,0 0-19,32-3 20,7 3-20,-39 0 16,0 0-16,46-6 17,8 3-17,-54 3 13,0 0-13,64-7 14,6 5-14,-70 2 16,0 0-16,67-3 16,-1-1-16,-66 4 18,0 0-18,67-5 18,5-5-18,-72 10 15,0 0-15,76-5 16,3 1-16,-79 4 18,0 0-18,83-3 18,-8 6-18,-75-3 17,0 0-17,68 0 18,3-5-18,-71 5 11,0 0-11,72 0 12,1 0-12,-73 0 7,0 0-7,67 2 7,-9 1-7,-58-3 6,0 0-6,55 0 7,-9 4-7,-46-4 6,0 0-6,45 3 7,0-3-7,-45 0 8,0 0-8,45 0 8,0 5-8,-45-5 9,0 0-9,42 0 10,2 0-10,-44 0 10,0 0-10,41 0 10,-1-3-10,-40 3 9,0 0-9,41-2 10,-9-1-10,-32 3 14,0 0-14,31-4 15,-1-1-15,-30 5 17,0 0-17,30-7 18,4-2-18,-34 9 17,0 0-17,33-12 18,3 4-18,-36 8 13,0 0-13,35-4 14,-7 1-14,-28 3 12,0 0-12,27 0 12,-4 0-12,-23 0 9,0 0-9,21 0 10,-2 3-10,-19-3 7,0 0-7,13 0 7,-5 4-7,-8-4 1,0 0-1,7 0 2,-7 0-2,0 0 0,0 0 0,13 0 1,-13 0-1,0 0 0,0 0 0,0 0 1,0 0-1,0 0 1,0 0-1,0 0 2,0 0-2,0 0 3,0 0-3,0 0 4,0 0-4,0 0 4,0 0-4,0 0 5,0 0-5,0 0 5,0 0-5,0 0 6,0 0-6,0 0 6,0 0-6,0 0 6,-9-7-6,9 7 6,0 0-6,0 0 7,0 0-7,0 0 5,0 0-5,0 0-1024</inkml:trace>
  <inkml:trace contextRef="#ctx0" brushRef="#br1" timeOffset="1.39148E6">11827 4217 415,'0'0'0,"0"0"0,0 0 0,0 0 2,0 0-2,0 0 2,0 0-2,0 0 16,0 0-16,0 0 16,0 0-16,0 0 24,0 0-24,0 0 24,32-24-24,-32 24 20,0 0-20,20-7 20,1-1-20,-21 8 17,0 0-17,24-9 17,6 5-17,-30 4 12,0 0-12,32-3 13,2-2-13,-34 5 10,0 0-10,35-7 11,9 2-11,-44 5 8,0 0-8,42-11 8,3 3-8,-45 8 22,0 0-22,45-12 23,14-1-23,-59 13 36,0 0-36,67-17 36,16-2-36,-83 19 43,0 0-43,93-17 44,3 1-44,-96 16 44,0 0-44,107-8 44,3 1-44,-110 7 39,0 0-39,113-9 40,-6 0-40,-107 9 33,0 0-33,104-7 33,13 2-33,-117 5 29,0 0-29,113-3 30,0 3-30,-113 0 24,0 0-24,113 5 25,5 2-25,-118-7 19,0 0-19,113 9 20,-9-3-20,-104-6 20,0 0-20,99 0 20,-4 0-20,-95 0 20,0 0-20,81-3 21,-17 0-21,-64 3 19,0 0-19,44-4 20,-21 2-20,-23 2 25,0 0-25,14-3 26,-5 3-26,-9 0 28,0 0-28,0 0 29,0-9-29,0 9 30,0 0-30,0 0 30,0-10-30,0 10 28,0 0-28,0 0 29,-9-9-29,9 9 27,0 0-27,0 0 27,0 0-27,0 0 21,0 0-21,-5-8 21,5 8-21,0 0 15,0 0-15,0 0 15,0 0-15,0 0 11,0 0-11,10 0 11,-3 3-11,-7-3 5,0 0-5,9 5 6,5 2-6,-14-7 3,0 0-3,9 5 3,2-1-3,-11-4 2,0 0-2,7 0 2,-7 0-2,0 0 2,0 0-2,10-7 3,-1 5-3,-9 2 3,0 0-3,5-3 3,2-4-3,-7 7 3,0 0-3,8-5 4,-1-2-4,-7 7 3,0 0-3,1-6 4,3-2-4,-4 8 3,0 0-3,0 0 3,5-7-3,-5 7 2,0 0-2,0 0 2,13 3-2,1 2-1266</inkml:trace>
  <inkml:trace contextRef="#ctx0" brushRef="#br1" timeOffset="1.40163E6">12574 7630 247,'0'0'0,"0"0"0,35 0 0,-35 0 39,0 0-39,32-2 39,5-3-39,-37 5 67,0 0-67,51-5 67,16 1-67,-67 4 93,0 0-93,76 0 94,7 0-94,-83 0 86,0 0-86,88-3 87,-1-2-87,-87 5 57,0 0-57,99-7 58,14 0-58,-113 7 43,0 0-43,107-5 43,3-4-43,-110 9 31,0 0-31,109-10 32,9 5-32,-118 5 25,0 0-25,117-9 26,-8 0-26,-109 9 28,0 0-28,106-7 29,-2 2-29,-104 5 24,0 0-24,92-2 25,-16 4-25,-76-2 24,0 0-24,63 2 25,-8-2-25,-55 0 19,0 0-19,44 3 20,-16 1-20,-28-4 16,0 0-16,22 5 16,-8-2-16,-14-3 13,0 0-13,8 0 14,-8 0-14,0 0 13,0 0-13,9-3 14,-9 3-14,0 0 16,0 0-16,-12 0 16,-13-2-16,25 2 16,0 0-16,-35 0 17,-6 5-17,41-5 20,0 0-20,-47 4 21,-3-4-21,50 0 22,0 0-22,-56 2 23,-11-1-23,67-1 23,0 0-23,-73 6 23,3 2-23,70-8 21,0 0-21,-73 7 22,1-2-22,72-5 17,0 0-17,-79 4 18,-11-1-18,90-3 14,0 0-14,-90 0 15,3 5-15,87-5 12,0 0-12,-81 7 13,5-7-13,76 0 9,0 0-9,-72 2 10,8 5-10,64-7 7,0 0-7,-53 5 8,11 2-8,42-7 6,0 0-6,-32 0 6,11 0-6,21 0 5,0 0-5,-11 0 5,4 0-5,7 0 3,0 0-3,0 0 3,0 0-3,0 0 1,0 0-1,0 0 1,0 0-1,0 0 0,0 0 0,27-9 1,17-1-1,-44 10 0,0 0 0,56-9 0,10 4 0,-66 5-1,0 0 1,72-3 0,2-6 0,-74 9-2,0 0 2,85-10-2,10 5 2,-95 5-3,0 0 3,101-7-3,-4 5 3,-97 2-4,0 0 4,95-7-4,9 2 4,-104 5-4,0 0 4,101-9-4,-2 6 4,-99 3-4,0 0 4,90-7-3,-13 2 3,-77 5-3,0 0 3,80-7-3,-3 5 3,-77 2-1,0 0 1,73 0-1,-11 2 1,-62-2-1,0 0 1,47 3 0,-17 1 0,-30-4 0,0 0 0,20 1 0,-12-1 0,-8 0 0,0 0 0,0 0 0,-10 0 0,10 0 0,0 0 0,-27 0 1,-27-1-1,54 1 1,0 0-1,-67 0 1,-9 1-1,76-1 1,0 0-1,-83 0 2,-5-1-2,88 1 1,0 0-1,-98-4 1,-9 8-1,107-4 0,0 0 0,-113 5 1,9 5-1,104-10 0,0 0 0,-111 11 0,-2-1 0,113-10 0,0 0 0,-106 9 1,16-6-1,90-3 1,0 0-1,-78 3 2,13 3-2,65-6 2,0 0-2,-48 0 2,22 0-2,26 0 3,0 0-3,-16 0 3,9 0-3,7 0 3,0 0-3,0 0 3,2-7-3,-2 7 3,0 0-3,21-5 3,14-8-3,-35 13 2,0 0-2,51-8 3,7-4-3,-58 12 1,0 0-1,66-11 1,15 1-1,-81 10 0,0 0 0,88-7 0,-1 4 0,-87 3-1,0 0 1,84-4 0,-3-5 0,-81 9-2,0 0 2,80-5-2,-4 2 2,-76 3-3,0 0 3,70-4-3,-10 4 3,-60 0-5,0 0 5,44 0-5,-12-1 5,-32 1-5,0 0 5,20 0-5,-8 5 5,-12-5-3,0 0 3,9 3-2,-9-3 2,0 0-2,0 0 2,-9 5-1,-23 2 1,32-7-1,0 0 1,-49 6 0,-22 2 0,71-8-1,0 0 1,-83 12 0,-7 2 0,90-14-1,0 0 1,-104 12-1,-21-1 1,125-11-4,0 0 4,-129 10-3,4 2 3,125-12-3,0 0 3,-120 12-2,-4 4 2,124-16-6,0 0 6,-116 17-5,10 2 5,106-19-7,0 0 7,-99 21-6,-5-6 6,104-15-10,0 0 10,-95 18-9,13-3 9,82-15-10,0 0 10,-72 12-10,16 1 10,56-13-9,0 0 9,-41 8-8,18-4 8,23-4-7,0 0 7,-14 0-7,14 0 7,0 0-6,0 0 6,-5 0-5,5 0 5,0 0-5,0 0 5,8-9-4,17 2 4,-25 7-4,0 0 4,34-9-3,3 1 3,-37 8-3,0 0 3,40-4-3,10-3 3,-50 7-3,0 0 3,54-5-2,8-2 2,-62 7-4,0 0 4,66-5-4,1-2 4,-67 7-3,0 0 3,67-5-3,2-4 3,-69 9-3,0 0 3,81-7-2,3 2 2,-84 5-2,0 0 2,87-7-1,-6 0 1,-81 7-1,0 0 1,81-8-1,0-1 1,-81 9-1,0 0 1,87-7-1,-1 5 1,-86 2-1,0 0 1,85-3-1,-2-2 1,-83 5-1,0 0 1,0 0-1134</inkml:trace>
  <inkml:trace contextRef="#ctx0" brushRef="#br1" timeOffset="1.42103E6">27008 2951 326,'0'0'0,"0"0"0,0 0 0,0 0 6,0 0-6,0 0 6,0 0-6,0 0 15,0 0-15,0 0 16,0 0-16,0 0 32,0 0-32,33-9 33,11 0-33,-44 9 31,0 0-31,48-15 31,0-1-31,-48 16 21,0 0-21,51-14 22,12 7-22,-63 7 15,0 0-15,66-5 16,-5-2-16,-61 7 14,0 0-14,64-5 15,5-2-15,-69 7 12,0 0-12,79-8 13,18 1-13,-97 7 11,0 0-11,113-9 11,9 0-11,-122 9 13,0 0-13,141-12 14,18 4-14,-159 8 20,0 0-20,182-11 21,12 2-21,-194 9 33,0 0-33,198-5 33,-4-2-33,-194 7 34,0 0-34,181-3 35,-18 1-35,-163 2 32,0 0-32,153 0 32,-10 2-32,-143-2 32,0 0-32,143 3 32,9-3-32,-152 0 29,0 0-29,152-5 29,0-2-29,-152 7 24,0 0-24,153-5 25,8-2-25,-161 7 19,0 0-19,167-9 20,1 6-20,-168 3 10,0 0-10,173-5 11,3-2-11,-176 7 7,0 0-7,164-9 8,-19 6-8,-145 3 3,0 0-3,133-5 4,-8-2-4,-125 7 1,0 0-1,109-9 2,-13 0-2,-96 9 2,0 0-2,93-12 2,-1 0-2,-92 12 1,0 0-1,92-12 2,-8 0-2,-84 12 3,0 0-3,82-12 3,0 1-3,-82 11 5,0 0-5,83-8 5,-5 3-5,-78 5 5,0 0-5,69-4 6,-13 4-6,-56 0 9,0 0-9,44 5 10,-12 2-10,-32-7 9,0 0-9,25 12 10,0 6-10,-25-18 9,0 0-9,21 22 10,-4 2-10,-17-24 8,0 0-8,15 25 8,-3 7-8,-12-32 2,0 0-2,12 37 3,-1 3-3,-11-40 0,0 0 0,10 57 1,6 19-1,-16-76 0,0 0 0,14 78 0,-3-2 0,-11-76 0,0 0 0,11 81 0,3 9 0,-14-90-1,0 0 1,16 92 0,1-2 0,-17-90-1,0 0 1,21 83-1,2-5 1,-23-78-1,0 0 1,27 76-1,1 5 1,-28-81-1,0 0 1,27 76 0,-4-11 0,-23-65-1,0 0 1,19 60 0,-1-11 0,-18-49-1,0 0 1,14 38 0,-4-4 0,-10-34 0,0 0 0,7 33 0,-1 0 0,-6-33 0,0 0 0,0 31 1,-7-1-1,7-30 0,0 0 0,-22 20 1,-16-4-1,38-16 0,0 0 0,-55 12 1,-17-9-1,72-3 0,0 0 0,-83 4 0,-13-8 0,96 4 0,0 0 0,-106-12 0,-22 4 0,128 8 0,0 0 0,-140-11 0,-10-3 0,150 14-1,0 0 1,-157-12 0,-11 5 0,168 7-1,0 0 1,-174 0 0,-8 13 0,182-13 0,0 0 0,-192 12 0,-10 3 0,202-15 1,0 0-1,-210 18 1,-3-3-1,213-15 0,0 0 0,-221 16 1,-13-1-1,234-15-1,0 0 1,-240 14 0,0-3 0,240-11-5,0 0 5,-246 12-5,3-4 5,243-8-18,0 0 18,-233 9-18,10-2 18,223-7-15,0 0 15,-204 2-15,11-2 15,193 0-16,0 0 16,-164-9-16,30-3 16,134 12-6,0 0 6,-116-17-6,13 1 6,103 16 0,0 0 0,-84-19 0,11-2 0,73 21 7,0 0-7,-62-24 8,11-6-8,51 30 18,0 0-18,-40-31 18,6-5-18,34 36 23,0 0-23,-21-45 23,14-12-23,7 57 9,0 0-9,5-73 9,13-27-9,-18 100 1,0 0-1,25-118 2,5-15-2,-30 133 0,0 0 0,31-145 0,8-25 0,-39 170-5,0 0 5,25-197-4,-27-21 4,0 3-890</inkml:trace>
  <inkml:trace contextRef="#ctx0" brushRef="#br1" timeOffset="1.42349E6">28135 566 616,'0'0'0,"0"0"21,0 0-21,0 0 22,0 0-22,0 0 24,0 0-24,-3-16 24,3 16-24,0 0 20,0 0-20,0 0 21,-4 9-21,4-9 16,0 0-16,-16 16 17,-17 16-17,33-32 14,0 0-14,-48 40 14,-17 17-14,65-57 12,0 0-12,-78 57 12,-6-1-12,84-56 13,0 0-13,-82 40 13,14-11-13,68-29 15,0 0-15,-62 21 15,5-9-15,57-12 20,0 0-20,-54 7 20,4-11-20,50 4 26,0 0-26,-39-5 27,13 2-27,26 3 29,0 0-29,-16-7 30,16 7-30,0 0 31,0 0-31,0 0 32,4-9-32,-4 9 29,0 0-29,21-5 29,18-7-29,-39 12 27,0 0-27,44-7 28,-7 7-28,-37 0 11,0 0-11,33 7 11,-3 2-11,-30-9 8,0 0-8,27 17 8,-8 14-8,-19-31 5,0 0-5,14 40 6,-5 8-6,-9-48 6,0 0-6,9 66 7,2 14-7,-11-80 7,0 0-7,10 90 7,-3-6-7,-7-84 6,0 0-6,7 92 6,2 5-6,-9-97 9,0 0-9,12 93 9,3-8-9,-15-85 10,0 0-10,12 82 11,-3-10-11,-9-72 12,0 0-12,10 78 13,4 14-13,-14-92 17,0 0-17,15 81 18,-3-13-18,-12-68 20,0 0-20,14 60 20,4-11-20,-18-49 24,0 0-24,21 36 24,2-7-24,-23-29 22,0 0-22,32 16 23,10-7-23,-42-9 7,0 0-7,63-9 8,33-15-8,-96 24 2,0 0-2,0 0-1106</inkml:trace>
  <inkml:trace contextRef="#ctx0" brushRef="#br1" timeOffset="1.43574E6">30486 3082 774,'0'0'0,"0"0"0,-9 57 0,9-57 6,0 0-6,-14 61 7,-7 15-7,21-76 45,0 0-45,-19 81 46,6 1-46,13-82 49,0 0-49,-9 72 49,4-23-49,5-49 33,0 0-33,2 36 34,7-8-34,-9-28 24,0 0-24,14 21 25,3-9-25,-17-12 18,0 0-18,22 8 19,2-1-19,-24-7 11,0 0-11,25 2 11,-6 1-11,1-3-804</inkml:trace>
  <inkml:trace contextRef="#ctx0" brushRef="#br1" timeOffset="1.4364E6">30241 2994 662,'0'0'0,"0"0"0,0 0 0,0 0 10,0 0-10,16-28 11,-11 20-11,-5 8 18,0 0-18,14-16 18,14-8-18,-28 24 0,0 0 0,48-25 1,28 5-1,-76 20 4,0 0-4,93-19 4,17 10-4,-110 9 10,0 0-10,127-9 11,21 6-11,-148 3 26,0 0-26,175-5 26,28 1-26,-203 4 48,0 0-48,227-3 49,13-1-49,-240 4 51,0 0-51,230-1 52,-15-3-52,-215 4 51,0 0-51,203-8 51,-18-5-51,-185 13 43,0 0-43,150-15 44,-37 3-44,-113 12 38,0 0-38,74-12 38,-37 8-38,-37 4 32,0 0-32,23-5 33,-8 5-33,-15 0 29,0 0-29,8-4 29,-1 1-29,-7 3 24,0 0-24,0 0 24,9-12-24,-9 12 21,0 0-21,0 0 22,0 0-22,0 0 17,0 0-17,0 19 17,-9 10-17,9-29 5,0 0-5,-12 40 6,0 24-6,12-64 3,0 0-3,-11 75 4,1 16-4,10-91 4,0 0-4,-8 94 5,5-1-5,3-93 8,0 0-8,7 101 8,11 8-8,-18-109 12,0 0-12,24 100 13,6-10-13,-30-90 11,0 0-11,30 88 11,-3 2-11,-27-90 10,0 0-10,17 88 11,-8-23-11,-9-65 11,0 0-11,-1 48 12,-10-19-12,11-29 12,0 0-12,-19 23 13,-10-11-13,29-12 11,0 0-11,-39 2 12,-13-7-12,52 5 14,0 0-14,-75-13 15,-30-7-15,105 20 17,0 0-17,-133-28 17,-38-8-17,171 36 22,0 0-22,-206-40 22,-45-5-22,251 45 23,0 0-23,-265-45 23,-1 9-23,266 36 11,0 0-11,-249-32 12,21 5-12,228 27 10,0 0-10,-183-21 10,47 5-10,136 16 5,0 0-5,-95-8 5,35-1-5,60 9 1,0 0-1,0 0-1368</inkml:trace>
  <inkml:trace contextRef="#ctx0" brushRef="#br1" timeOffset="1.43819E6">32346 3241 348,'0'0'0,"0"0"0,0 0 0,0 0 42,0 0-42,0 0 42,0 0-42,0 0 111,0 0-111,0 0 111,0 0-111,0 0 118,0 0-118,0 0 118,0 0-118,0 0 68,0 0-68,14 19 68,-12-1-68,-2-18 42,0 0-42,-2 33 42,0 22-42,2-55 30,0 0-30,2 61 31,5 3-31,-7-64 19,0 0-19,13 51 20,4 0-20,-17-51 15,0 0-15,18 39 15,-4-2-15,-14-37 14,0 0-14,14 27 14,-1-9-14,-13-18 18,0 0-18,10 12 19,-3-3-19,-7-9 25,0 0-25,7 3 25,-7-3-25,0 0 26,0 0-26,9-3 26,-9 3-26,0 0-996</inkml:trace>
  <inkml:trace contextRef="#ctx0" brushRef="#br1" timeOffset="1.43882E6">32609 3229 111,'16'0'0,"-16"0"23,0 0-23,55 4 24,-13 1-24,-42-5 58,0 0-58,30 3 58,-9-3-58,-21 0 70,0 0-70,14 0 71,-3 0-71,-11 0 92,0 0-92,7-1 92,-7 1-92,0 0 64,0 0-64,0 0 64,3-7-64,-3 7 56,0 0-56,0 0 57,-7-7-57,7 7 56,0 0-56,0 0 56,0 0-56,0 0 48,0 0-48,0-5 48,0 5-48,0 0 41,0 0-41,0 0 41,0 0-41,0 0 31,0 0-31,0 6 32,0 3-32,0-9 28,0 0-28,0 14 28,-3 5-28,3-19 21,0 0-21,-11 28 22,-8 12-22,19-40 15,0 0-15,-23 46 15,-2 1-15,25-47 12,0 0-12,-30 45 13,-5-5-13,35-40 14,0 0-14,-34 33 15,8-4-15,26-29 14,0 0-14,-23 24 15,5-5-15,18-19 21,0 0-21,-14 16 22,2 1-22,12-17 26,0 0-26,-9 19 26,6 5-26,3-24 23,0 0-23,0 0-1083</inkml:trace>
  <inkml:trace contextRef="#ctx0" brushRef="#br1" timeOffset="1.48846E6">11859 2812 651,'0'0'0,"0"0"0,0 0 0,0 0 24,0 0-24,0 0 24,0 0-24,0 0 44,0 0-44,0 0 44,0 0-44,0 0 56,0 0-56,0 0 57,0 0-57,0 0 49,0 0-49,0 49 50,7 3-50,-7-52 32,0 0-32,7 57 32,2 0-32,-9-57 23,0 0-23,5 55 24,4-6-24,-9-49 27,0 0-27,5 41 28,1-8-28,-6-33 37,0 0-37,3 28 37,-3-9-37,0-19 42,0 0-42,0 10 43,0-10-43,0 0 46,0 0-46,-5 7 46,5-7-46,0 0 44,0 0-44,-5-19 44,-4-19-44,9 38 42,0 0-42,-12-57 43,6-19-43,6 76 32,0 0-32,-3-80 32,6-6-32,-3 86 31,0 0-31,9-85 32,5 17-32,-14 68 31,0 0-31,18-53 31,-4 9-31,-14 44 23,0 0-23,18-29 24,-4 5-24,-14 24 16,0 0-16,17-16 17,-3 7-17,-14 9 7,0 0-7,15 0 8,-3 13-8,-12-13 2,0 0-2,9 20 2,-4 5-2,-5-25 0,0 0 0,0 27 1,0 3-1,0-30 0,0 0 0,0 31 0,-5 5 0,5-36 0,0 0 0,-16 37 0,-4 4 0,20-41-1,0 0 1,-22 43 0,-5-1 0,27-42-1,0 0 1,-28 36-1,1-8 1,27-28-1,0 0 1,-23 15 0,11-6 0,12-9 0,0 0 0,-9 0 0,9 0 0,0 0 1,0 0-1,-9 4 1,9-4-1,0 0 4,0 0-4,2-7 5,9-2-5,-11 9 7,0 0-7,17-9 8,6 6-8,-23 3 6,0 0-6,32 3 6,5 11-6,-37-14 4,0 0-4,41 19 4,-2-3-4,-39-16 2,0 0-2,37 14 3,0-2-3,-37-12 1,0 0-1,31 10 2,-4-1-2,-27-9 0,0 0 0,21 0 0,-5 0 0,-16 0 0,0 0 0,12-4 0,-3-8 0,-9 12 0,0 0 0,9-17 0,-5-11 0,-4 28 0,0 0 0,5-33 1,-5-6-1,0 39 2,0 0-2,-4-37 2,3 13-2,1 24 4,0 0-4,-4-16 5,-5 4-5,9 12 7,0 0-7,-10-8 7,1-1-7,9 9 8,0 0-8,-13-3 8,-8 3-8,21 0 5,0 0-5,-19 8 6,5 16-6,14-24 3,0 0-3,-9 37 4,5 3-4,4-40 2,0 0-2,4 41 2,5 2-2,-9-43 1,0 0-1,14 33 1,0-2-1,-14-31 0,0 0 0,14 25 1,2-8-1,-16-17 0,0 0 0,14 12 0,-3-9 0,-11-3 0,0 0 0,8 0 0,0-3 0,-8 3 0,0 0 0,5-9 1,4-11-1,-9 20 3,0 0-3,5-32 3,-2-16-3,-3 48 5,0 0-5,2-42 5,-2 15-5,0 27 11,0 0-11,0-21 11,-2 2-11,2 19 15,0 0-15,-5-12 16,2 7-16,3 5 13,0 0-13,0 0 13,-13 13-13,13-13 11,0 0-11,-5 28 12,5 5-12,0-33 7,0 0-7,0 36 8,5-1-8,-5-35 4,0 0-4,13 26 4,1-2-4,-14-24 1,0 0-1,14 19 1,4-7-1,-18-12 0,0 0 0,17 6 0,1-8 0,-18 2-1,0 0 1,16-7 0,1-5 0,-17 12-1,0 0 1,16-18 0,-2-6 0,-14 24 0,0 0 0,11-31 0,-4-5 0,-7 36 0,0 0 0,2-33 0,-2 12 0,0 21 1,0 0-1,0-15 2,-2 2-2,2 13 3,0 0-3,-4-8 3,4 8-3,0 0 3,0 0-3,0 0 4,0 8-4,0-8 2,0 0-2,4 18 3,5 9-3,-9-27 2,0 0-2,16 32 2,1-3-2,-17-29 0,0 0 0,22 19 1,-5-2-1,-17-17 0,0 0 0,14 9 0,4-6 0,-18-3 0,0 0 0,16 4 0,0-4 0,-16 0 0,0 0 0,14-4 0,-5-4 0,-9 8 0,0 0 0,3-12 0,-1 0 0,-2 12 0,0 0 0,3-13 0,-3 5 0,0 8 0,0 0 0,0-11 1,0 6-1,0 5 2,0 0-2,0 0 2,0-8-2,0 8 2,0 0-2,0 0 2,0 0-2,0 0 2,0 0-2,0 0 2,0 0-2,0 0 1,0 0-1,4 12 1,3 0-1,-7-12 0,0 0 0,12 14 1,6 1-1,-18-15 0,0 0 0,18 12 0,-4-5 0,-14-7 0,0 0 0,14 5 0,-5-8 0,-9 3 0,0 0 0,9-5 0,-1-7 0,-8 12 0,0 0 0,9-21 0,0-10 0,-9 31 0,0 0 0,2-33 0,1 5 0,-3 28 0,0 0 0,0-21 0,2 2 0,-2 19 1,0 0-1,4-17 1,1 5-1,-5 12 1,0 0-1,16-4 1,10 8-1,-26-4 1,0 0-1,34 16 2,5 4-2,-39-20 1,0 0-1,42 28 1,-5 8-1,-37-36 0,0 0 0,0 0-1583</inkml:trace>
  <inkml:trace contextRef="#ctx0" brushRef="#br1" timeOffset="1.49114E6">13555 2772 763,'0'0'0,"0"0"0,0 0 0,0 0 16,0 0-16,12-24 16,-3 19-16,-9 5 46,0 0-46,9-4 46,7 4-46,-16 0 59,0 0-59,25 0 60,-2 9-60,-23-9 47,0 0-47,28 12 47,0 7-47,-28-19 28,0 0-28,27 25 29,-6 4-29,-21-29 26,0 0-26,14 33 26,-2 7-26,-12-40 24,0 0-24,5 36 25,-13-8-25,8-28 24,0 0-24,-14 24 24,1-12-24,13-12 21,0 0-21,-10 3 22,3-1-22,7-2 20,0 0-20,-8-5 20,0-11-20,8 16 25,0 0-25,-9-29 26,2-18-26,7 47 28,0 0-28,0-45 28,9 5-28,-9 40 24,0 0-24,21-29 25,7-4-25,-28 33 20,0 0-20,32-31 20,-4 7-20,-28 24 12,0 0-12,25-18 13,-8 8-13,-17 10 7,0 0-7,14-5 8,-3 1-8,-11 4 3,0 0-3,7-3 4,-7 3-4,0 0 2,0 0-2,5 10 3,-5 2-3,0-12 1,0 0-1,0 18 1,0 6-1,0-24 1,0 0-1,0 28 2,2-4-2,-2-24 2,0 0-2,4 21 2,5-1-2,-9-20 2,0 0-2,12 23 2,2 1-2,-14-24 2,0 0-2,12 21 2,4-12-2,-16-9 2,0 0-2,16 0 3,-2-6-3,-14 6 6,0 0-6,14-10 6,4-4-6,-18 14 10,0 0-10,16-15 10,0-6-10,-16 21 12,0 0-12,9-23 13,-4 6-13,-5 17 16,0 0-16,3-19 16,3 7-16,-6 12 13,0 0-13,1-9 13,1 4-13,-2 5 10,0 0-10,0 0 10,0 0-10,0 0 6,0 0-6,-3-10 7,3 10-7,0 0 2,0 0-2,0 0 2,0 0-2,0 0 0,0 0 0,0 0 1,0 10-1,0-10 0,0 0 0,3 9 0,11-1 0,-14-8-1,0 0 1,18 9 0,8 1 0,-26-10-1,0 0 1,29 6-1,4-10 1,-33 4-1,0 0 1,32-5 0,-6-4 0,-26 9 0,0 0 0,23-12 0,0-7 0,-23 19 0,0 0 0,20-17 1,-6 1-1,-14 16 1,0 0-1,9-21 2,0-10-2,-9 31 2,0 0-2,7-29 2,-6 5-2,-1 24 3,0 0-3,-1-23 3,-1 2-3,2 21 4,0 0-4,-5-17 4,3 5-4,2 12 4,0 0-4,-2-7 5,2 7-5,0 0 5,0 0-5,0 0 6,0 0-6,0 0 3,0 0-3,-4 9 4,12 18-4,-8-27 2,0 0-2,14 37 3,5 3-3,-19-40 2,0 0-2,21 39 3,2-2-3,-23-37 2,0 0-2,18 41 2,-4 3-2,-14-44 3,0 0-3,12 53 4,1 11-4,-13-64 4,0 0-4,16 64 5,1-7-5,-17-57 5,0 0-5,16 52 6,0-7-6,-16-45 6,0 0-6,14 37 6,-2-5-6,-12-32 7,0 0-7,7 25 8,-5-10-8,-2-15 8,0 0-8,-3 12 8,-11-10-8,14-2 7,0 0-7,-18-2 7,-5-8-7,23 10 4,0 0-4,-23-14 5,4-1-5,19 15 0,0 0 0,-16-25 1,0-2-1,16 27-2,0 0 2,-7-37-1,12-8 1,-5 45-34,0 0 34,0 0-1386</inkml:trace>
  <inkml:trace contextRef="#ctx0" brushRef="#br1" timeOffset="1.49163E6">14639 2598 1634,'0'0'0,"0"0"0,0 0 0,0 0-42,0 0 42,-22-13-41,-1-6 41,23 19-30,0 0 30,-19-12-29,5 0 29,14 12-15,0 0 15,-12-8-14,1-1 14,11 9 0,0 0 0,-7-10 0,7 10 0,0 0-2,0 0 2,-5-9-2,5 9 2,0 0-1,0 0 1,-6-9 0,6 2 0,0 7 0,0 0 0,11-12 0,12-9 0,-23 21 0,0 0 0,32-17 0,6 7 0,-38 10 0,0 0 0,43-2 0,-1 11 0,-42-9 2,0 0-2,39 15 3,-13 9-3,-26-24 7,0 0-7,22 33 7,-3 0-7,-19-33 12,0 0-12,12 37 13,-17 2-13,5-39 16,0 0-16,-12 37 17,-6-4-17,18-33 15,0 0-15,-23 31 16,2 2-16,21-33 13,0 0-13,-19 27 14,-4 3-14,23-30 10,0 0-10,-13 24 11,17 0-11,-4-24 8,0 0-8,5 19 8,2-2-8,-7-17 6,0 0-6,13 13 7,6-13-7,-19 0 6,0 0-6,28-6 6,7-9-6,-35 15 4,0 0-4,38-16 4,-7 1-4,-31 15 3,0 0-3,27-14 4,-4-2-4,-23 16 0,0 0 0,17-12 1,-1 9-1,-16 3 0,0 0 0,16-5 0,-16 5 0,0 0-1194</inkml:trace>
  <inkml:trace contextRef="#ctx0" brushRef="#br1" timeOffset="1.49165E6">14923 2772 830,'0'0'0</inkml:trace>
  <inkml:trace contextRef="#ctx0" brushRef="#br1" timeOffset="1.4918E6">14610 2764 1069,'0'0'0,"0"0"0,0 0 0,0 0-742</inkml:trace>
  <inkml:trace contextRef="#ctx0" brushRef="#br1" timeOffset="1.49191E6">14584 2694 964,'0'0'0,"0"0"0,33-12 0,-33 12 8,0 0-8,43-12 9,17-7-9,-60 19 15,0 0-15,63-17 15,1 1-15,-64 16 51,0 0-51,55-12 51,-11 4-51,-44 8 5,0 0-5,40-7 5,-4 3-5,-36 4 0,0 0 0,0 0-783</inkml:trace>
  <inkml:trace contextRef="#ctx0" brushRef="#br1" timeOffset="1.49772E6">18456 348 601,'5'14'0,"-5"-14"49,0 0-49,14 59 49,-3 13-49,-11-72 81,0 0-81,5 90 81,-5 23-81,0-113 78,0 0-78,-2 133 79,-1 16-79,3-149 71,0 0-71,-2 154 71,2 7-71,0-161 46,0 0-46,2 157 46,0-10-46,-2-147 39,0 0-39,3 130 40,4-30-40,-7-100 32,0 0-32,7 89 33,2-4-33,-9-85 28,0 0-28,9 69 29,0-17-29,-9-52 24,0 0-24,14 36 24,-4-15-24,3-2-1066</inkml:trace>
  <inkml:trace contextRef="#ctx0" brushRef="#br1" timeOffset="1.49839E6">18122 502 823,'0'0'0,"0"0"47,0 0-47,0 0 47,-17-16-47,17 16 56,0 0-56,-7 0 56,7 0-56,0 0 36,0 0-36,-9 4 36,9-4-36,0 0 30,0 0-30,0 0 31,7 3-31,-7-3 25,0 0-25,21 5 25,20-5-25,-41 0 21,0 0-21,58-3 22,34 1-22,-92 2 26,0 0-26,116-10 27,32-4-27,-148 14 26,0 0-26,171-24 26,39-7-26,-210 31 25,0 0-25,251-42 26,23-10-26,-274 52 25,0 0-25,292-57 26,9-10-2,6 1 1,19 5-3,463-8-22</inkml:trace>
  <inkml:trace contextRef="#ctx0" brushRef="#br1" timeOffset="1.49879E6">23739 0 2068,'32'35'-1,"-7"11"0,-4 15 0,-7 13 0,-5 15 0,-5 7 1,-4 20 0,0-58-1,0-29 1,0 54 0,5 31 0,-3-58 0,-1-30 0,10 62 0,12 24 0,-11-55 0,-6-29 0,22 57 0,16 17 0,-21-47 0,-13-30 0,1 2-1487</inkml:trace>
  <inkml:trace contextRef="#ctx0" brushRef="#br1" timeOffset="1.49966E6">18059 1222 460,'0'0'0,"0"0"91,0 0-91,3 19 92,11-2-92,-10-10 94,-4-7-94,23 9 95,21-6-95,-21 1 61,-9-3-61,37-9 61,36-10-61,-45 8 44,-21 5-44,60-19 45,48-13-45,-64 18 39,-35 11-39,101-25 40,63-12-40,-95 20 38,-50 13-38,126-24 38,81-12-38,-129 23 38,-63 13-38,142-24 39,71-13-39,-137 25 36,-70 12-36,147-24 37,80-8-37,-151 24 44,-72 8-44,156-16 44,77-2-44,-154 15 39,-75 11-39,143-13 40,63-7-40,-141 14 49,-75 4-49,134-9 50,61-6-50,-131 9 49,-67 5-49,115-14 49,43-8-49,-110 13 42,-57 8-42,85-20 43,23-9-43,-81 18 35,-40 11-35,55-22 36,14-4 0,-12 1 1,-22 3-3,-20 8 0,-17 5-6,-15 5 0,-8 3-2,-6 2 0,-5-2-6,2 1-1563</inkml:trace>
  <inkml:trace contextRef="#ctx0" brushRef="#br1" timeOffset="1.5008E6">19458 178 1376,'0'0'70,"20"-3"0,15 6-26,5 18 1,3 24-35,-1 28 1,-5 39-11,-19-55 1,-9-26-1,7 78 2,-2 78-2,-6-98 0,-4-41 0,5 125 0,0 83 0,-6-124 1,-1-66-1,7 139 1,7 74-1,-8-142 5,-4-68-5,12 125 6,7 52-6,-11-124 16,-7-58-16,17 94 17,8 31-17,-16-96 26,-7-48-26,14 71 27,7 22-27,-15-68 30,-6-37-30,7 50 31,-2 14-31,-5-49 29,-3-24-29,-1 0-1304</inkml:trace>
  <inkml:trace contextRef="#ctx0" brushRef="#br1" timeOffset="1.50196E6">18516 1798 1015,'0'0'0,"0"0"125,0 0-125,0 0 125,0 0-125,0 0 122,0 0-122,0 0 123,0 0-123,0 0 36,0 0-36,0 0 37,0 0-37,0 0 22,0 0-22,0 0 22,3 29-22,1-16 12,-4-6-12,7 31 13,3 38-13,-4-40 6,-3-17-6,6 59 7,2 47-7,-6-65 7,-1-30-7,4 77 7,8 43-7,-9-73 8,-3-38-8,10 76 9,9 21-9,-14-66 15,-6-38-15,17 57 16,1 23-16,-9-58 21,-5-27-21,6 38 21,2-1-21,-7-32 23,-3-16-23,0 17 23,-1-5-23,-3-11 22,1-12-22,-4 7 22,-5 0-22,4-5 18,3-7-18,0 0-1348</inkml:trace>
  <inkml:trace contextRef="#ctx0" brushRef="#br1" timeOffset="1.50359E6">18756 663 1138,'0'0'0,"0"0"47,0 0-47,0 0 48,0 0-48,0 0 36,0 0-36,0 0 36,-6 17-36,5-8 13,1-9-13,-9 31 14,0 9-14,2-20 6,5-7-6,-3 19 6,-2 5-6,5-18 4,-1-7-4,1 12 5,0 2-5,0-10 5,2-9-5,0 6 6,0 3-6,0-9 10,0-7-10,0 9 11,0-9-11,0 0 18,0 0-18,0 0 19,0 0-19,0 0 24,0 0-24,0 0 24,0 0-24,0 0 28,0 0-28,9-16 29,0-13-29,-4 17 27,-1 5-27,5-14 28,-2-3-28,-4 15 24,-3 9-24,4-12 24,-1 0-24,-3 12 19,0 0-19,2-7 19,-2 7-19,0 0 13,0 0-13,0 0 14,0 0-14,0 0 7,0 0-7,9 0 7,0 7-7,-9-7 3,0 0-3,12 12 3,2 2-3,-7-7 1,-7-7-1,16 12 1,2 0-1,-8-3 0,-10-9 0,20 6 0,4-4 0,-13 2 0,-11-4 0,21-4 0,4-4 0,-9 2 1,-11 3-1,16-13 2,7-17-2,-13 14 4,-8 14-4,12-28 5,0-15-5,-10 24 6,-3 11-6,-3-23 6,-6-4-6,1 20 11,0 7-11,-10-6 12,-9-8-12,10 15 15,6 6-15,-13-6 16,-5 0-16,11 9 11,12 3-11,-14-5 11,1 10-11,13-5 7,0 0-7,-2 12 8,13 7-8,0 2-1314</inkml:trace>
  <inkml:trace contextRef="#ctx0" brushRef="#br1" timeOffset="1.50426E6">18615 575 1108,'0'0'0,"0"0"39,0 0-39,0 0 39,0 0-39,0 0 20,0 0-20,0 0 21,0 0-21,0 0 6,0 0-6,5 36 6,2 16-6,-4-28 3,-1-10-3,5 33 4,6 10-4,-6-30 1,-6-14-1,8 23 2,5 0-2,-7-15 4,-3-12-4,7 10 5,6 1-5,-8-11 16,-9-9-16,12 12 16,1-5-16,-6-5 31,-7-2-31,12-2 31,13-13-31,-13 6 41,-12 9-41,25-19 41,3-14-41,-14 17 50,-7 8-50,9-25 50,0-19-50,-9 28 53,-3 12-53,3-32 53,-2-1-53,-1 21 44,-1 12-44,-6-16 45,-3 2-45,5 14 33,-1 5-33,-4-5 34,3 0-34,3 12 21,0 0-21,0 0 22,7 0-22,-7 0 9,0 0-9,0 0-1326</inkml:trace>
  <inkml:trace contextRef="#ctx0" brushRef="#br1" timeOffset="1.50471E6">19066 575 1363,'0'0'0,"0"0"63,0 0-63,0 0 63,0 0-63,0 0 39,0 0-39,4 29 40,-4 11-40,2-21 15,-2-11-15,1 25 15,5 11-15,-6-24 12,1-8-12,7 16 13,-3 5-13,-2-17 10,-1-8-10,3 8 10,2 5-10,-5-13 13,-2-8-13,4 12 13,-1-5-13,-3-7 16,0 0-16,0 0 16,0 0-16,0 0 23,0 0-23,0 0 23,0 0-23,0 0 27,0 0-27,7-19 27,2-17-27,-2 15 29,-7 14-29,9-22 30,-4-11-30,-1 23 25,-2 5-25,3-11 26,2 2-26,-7 9 20,0 12-20,4-15 20,1 3-20,-2 6 14,-3 6-14,6-8 15,4 1-15,-10 7 10,0 0-10,14-5 11,8 5-11,-12 0 8,-10 0-8,20 5 8,4 7-8,-11-5 2,-13-7-2,23 12 2,-1 5-2,-9-10 0,-6-5 0,12 8 0,10-5 0,-19-1-1,-3-1 1,16-3-1,12-7 1,-15 2-4,-11 5 4,-1-3-1452</inkml:trace>
  <inkml:trace contextRef="#ctx0" brushRef="#br1" timeOffset="1.50708E6">18579 1123 925,'0'0'0,"0"0"92,0 0-92,-19 0 93,1 5-93,9-5 78,9 0-78,-10 4 79,3-1-79,7-3 44,0 0-44,0 0 44,-7 2-44,7-2 35,0 0-35,0 0 35,0 0-35,0 0 27,0 0-27,0 0 27,0 0-27,0 0 25,0 0-25,9-2 25,10-5-25,-10 2 22,-9 5-22,24-7 22,15-5-22,-19 7 20,-10 1-20,24-4 20,21-3-20,-29 6 28,-12 2-28,30-6 28,13 0-28,-29 3 32,-14 6-32,23-9 33,16 0-33,-25 6 28,-17 3-28,29-9 28,19 2-28,-31 2 26,-12 2-26,24-4 27,10-2-27,-24 5 25,-12 3-25,18-6 26,2 2-26,-17 1 24,-8 1-24,12-2 25,2 1-25,-14 4 24,-9 0-24,12-3 25,1-3-25,-6 6 22,-7 0-22,0 0 22,9-3-22,-9 3 20,0 0-20,0 0 20,0 0-20,0 0 16,0 0-16,0-9 17,0 9-17,0 0 14,0 0-14,-6-7 14,-1 2-14,7 5 16,0 0-16,-10-3 16,-3 3-16,8-4 14,5 4-14,-14 0 14,-7 4-14,10-1 11,11-3-11,-23 5 11,-12 2-11,17-5 8,10 2-8,-22 2 9,-13 3-9,22-4 8,10-1-8,-24 8 8,-14 0-8,24-5 6,13-2-6,-27 4 6,-14 3-6,26-5 5,13-4-5,-28 6 5,-15 0-5,31-6 3,10 0-3,-26 3 4,-8 1-4,26-6 2,11 3-2,-17 3 3,0 1-3,14-4 3,8-4-3,-10 5 3,0 2-3,9-7 3,9 0-3,-10 2 4,-1 1-4,11-3 3,0 0-3,-7 4 3,7-4-3,0 0 3,0 0-3,0 0 3,0 0-3,0 0 2,0 0-2,0 0 3,0 0-3,0 0 2,0 0-2,0 0 2,13-4-2,-13 4 2,0 0-2,23-3 2,12 1-2,-18-2 0,-8 4 0,23-6 1,21-3-1,-27 4 0,-11 5 0,29-7 0,16-2 0,-30 6 0,-16 3 0,30-9 0,19 0 0,-31 2 0,-14 7 0,31-8 0,15-4 0,-32 3 0,-15 6 0,26-6 0,10 2 0,-31 2 0,-9 5 0,15-7 0,4 2 0,-15 1 0,-11 4 0,8-7 0,4 2 0,-10 2 0,-8 3 0,13-6 0,-6 3 0,-7 3 0,0 0 0,0 0 0,0 0 0,0 0 0,0 0 0,0 0 1,-11-7-1,11 7 1,0 0-1,-21-2 1,-4 2-1,9 0 2,9 0-2,-19 6 2,-16 6-2,20-9 2,14 1-2,-33 4 3,-14 8-3,29-8 2,12-4-2,-27 8 3,-14 9-3,29-13 2,10-1-2,-25 11 2,-13 6-2,29-12 1,11-5-1,-28 10 1,-15 4-1,31-11 0,11-4 0,-25 9 1,-6 6-1,23-12 0,12-6 0,-13 9 1,-3 0-1,13-8 0,5 1 0,-3-2 0,1 4 0,11-7 0,0 0 0,-7 2 0,7-2 0,0 0 0,0 0 0,0 0 0,0 0 0,0 0 0,0 0 0,13-2 1,13-13-1,-12 8 0,-5 5 0,26-14 1,27-11-1,-28 15 0,-20 6 0,49-18 0,31-7 0,-48 19 0,-23 3 0,54-11 0,31-12 0,-55 15 0,-25 10 0,53-17 0,20-9 0,-52 14-1,-22 10 1,-1 1-1704</inkml:trace>
  <inkml:trace contextRef="#ctx0" brushRef="#br1" timeOffset="1.51046E6">18537 1153 1100,'0'0'0,"0"0"77,0 0-77,0 0 78,0 0-78,0 0 83,0 0-83,0 0 84,0 0-84,0 0 19,0 0-19,0 0 20,0 0-20,0 0 7,0 0-7,19-6 7,15-6-7,-15 9 2,-10-1-2,25-8 3,24-5-3,-28 10 1,-16 2-1,39-11 2,21-5-2,-37 11 1,-21 5-1,42-11 1,20-1-1,-38 10 1,-22 2-1,39-6 1,8-1-1,-32 7 5,-15 2-5,23-2 5,5-2-5,-24 3 11,-11 2-11,14-1 11,-2 0-11,-11 3 14,-12 0-14,14 0 14,-3 0-14,-11 0 17,0 0-17,0 0 18,-7 3-18,7-3 18,0 0-18,-18 5 18,-12 6-18,14-6 15,9-2-15,-26 6 16,-24 3-16,29-5 15,14-5-15,-37 8 16,-20 2-16,32-7 15,20-1-15,-45 8 15,-28 9-15,48-14 13,21-2-13,-45 14 14,-14 5-14,42-12 10,19-7-10,-25 14 11,-2 2-11,25-12 9,13-2-9,-12 1 10,7 1-10,7-2 7,8-7-7,0 0 8,22 5-8,-12-1 7,-10-4-7,44-7 7,34-11-7,-37 10 6,-22 4-6,0-3-1299</inkml:trace>
  <inkml:trace contextRef="#ctx0" brushRef="#br1" timeOffset="1.51648E6">20651 102 950,'0'0'-25,"23"-15"1,-12 2 23,-8 5 0,-3 8 1,0 0 0,0 0 1,9 5 1,0 17 1,5 15 0,2 16 2,1 17 0,3 25 0,-1 14 0,2 24-5,-21-133 4,0 0-4,23 145 5,2 13-5,-25-158 3,0 0-3,30 171 4,9 6-4,-39-177 10,0 0-10,42 182 11,8 8-11,-50-190 23,0 0-23,44 190 23,-7 4-23,-37-194 34,0 0-34,25 182 35,-8-9-35,-17-173 52,0 0-52,11 154 53,-4-21-53,-7-133 59,0 0-59,9 121 60,3-12-60,-12-109 55,0 0-55,14 89 55,0-20-55,-14-69 39,0 0-39,16 55 39,2-13-39,-18-42 30,0 0-30,0 0-1082</inkml:trace>
  <inkml:trace contextRef="#ctx0" brushRef="#br1" timeOffset="1.51777E6">19933 511 1223,'0'0'0,"0"0"-35,0 0 35,0 0-35,-5-21 35,5 21-49,0 0 49,0 0-49,0 0 49,0 0-47,0 0 47,0 0-46,0 0 46,0 0-25,0 0 25,0 0-25,14 5 25,-14-5-16,0 0 16,8 16-16,7 8 16,-15-24-6,0 0 6,14 31-6,-5-2 6,-9-29-3,0 0 3,8 33-2,5 7 2,-13-40 0,0 0 0,16 40 0,0-4 0,-16-36 0,0 0 0,19 28 0,4-4 0,-23-24 0,0 0 0,21 21 1,-10-4-1,-11-17 3,0 0-3,7 16 3,-7 3-3,0-19 9,0 0-9,-4 12 9,-3-10-9,0 1-606</inkml:trace>
  <inkml:trace contextRef="#ctx0" brushRef="#br1" timeOffset="1.51959E6">19756 384 908,'27'-10'0,"-27"10"28,0 0-28,49-21 28,2-3-28,-51 24 22,0 0-22,50-17 23,1 1-23,-51 16 17,0 0-17,49-4 17,1 11-17,-50-7 15,0 0-15,44 21 15,-12 7-15,-32-28 17,0 0-17,17 29 17,-17 2-17,0-31 19,0 0-19,-14 26 19,-17 2-19,31-28 23,0 0-23,-39 21 23,-4-2-23,43-19 24,0 0-24,-38 15 24,9-2-24,29-13 24,0 0-24,-28 12 25,10-4-25,18-8 29,0 0-29,-10 9 30,8-2-30,2-7 18,0 0-18,2 9 19,5 6-19,-7-15 13,0 0-13,19 17 14,15-8-14,-34-9 2,0 0-2,0 0-1000</inkml:trace>
  <inkml:trace contextRef="#ctx0" brushRef="#br1" timeOffset="1.51993E6">20282 337 1162,'0'0'0,"0"0"6,0 0-6,0 0 7,14-17-7,-14 17 24,0 0-24,4-8 24,-2-5 4,-1 6 1,-1 7 73,4-8 0,-4 8-102,0 0 1,5 8-5,-10 20 0,-4 21-7,0 4 1,1 3 1,-1-4 1,0-2 6,4 5 0,-1 2 2,6-57 0,0 0 0,-3 61 0,3-9 0,0-52 1,0 0-1,0 45 2,-6-12-2,3 3-1019</inkml:trace>
  <inkml:trace contextRef="#ctx0" brushRef="#br1" timeOffset="1.52043E6">20296 587 1298,'0'0'0,"0"0"0,0 0 0,0 0 0,0 0 0,0 0-1,0 0 1,20-16 0,-20 16 0,0 0-3,0 0 3,7-3-2,-4 10 2,-3-7-4,0 0 4,4 15-4,-4 11 4,0-26-1,0 0 1,0 36 0,2 4 0,-2-40 0,0 0 0,5 33 1,4-9-1,-9-24 6,0 0-6,12 19 6,4-10-6,-16-9 12,0 0-12,16 3 13,-4-3-13,-12 0 15,0 0-15,7-8 16,4-4-16,-11 12 18,0 0-18,14-23 19,2-6-19,-16 29 20,0 0-20,16-31 20,-13 13-20,-3 18 24,0 0-24,2-12 24,-4 4-24,2 8 22,0 0-22,-3-11 22,3 3-22,0 8 20,0 0-20,0-6 21,0 6-21,0 0 15,0 0-15,0 0 15,0-7-15,0 7 11,0 0-11,0 0 11,0 0-11,0 0 7,0 0-7,17-8 7,15 4-7,-32 4 3,0 0-3,36-5 3,-5-2-3,-31 7 2,0 0-2,25-8 2,-4-1-2,-21 9 2,0 0-2,11-19 3,-2-9-3,-9 28 3,0 0-3,-11-38 3,-26-14-3,37 52 4,0 0-4,-49-48 5,-3 20-5,52 28 4,0 0-4,-47-9 5,10 18-5,37-9 3,0 0-3,-27 24 3,13 20-3,14-44 0,0 0 0,0 0-1195</inkml:trace>
  <inkml:trace contextRef="#ctx0" brushRef="#br1" timeOffset="1.52191E6">21735 0 699,'0'0'7,"0"0"-477</inkml:trace>
  <inkml:trace contextRef="#ctx0" brushRef="#br1" timeOffset="1.52223E6">21915 0 1465,'21'196'5,"0"-32"0,2 11-5,-11-87 11,-6-46-11,13 86 11,7 46-11,-11-85 7,-8-46-7,17 95 7,10 48-7,-16-93 4,-10-48-4,21 88 5,8 33-5,-18-81 11,-10-42-11,21 70 11,3 29-11,-15-73 18,-9-33-18,14 53 19,0 11-19,-11-52 27,-5-22-27,6 38 27,-1 13-27,-7-38 20,-1-21-20,-1 30 21,-1 13-21,0-30 11,-2-17-11,-2 20 12,0 3-12,-1-20 6,1-8-6,0 1-1218</inkml:trace>
  <inkml:trace contextRef="#ctx0" brushRef="#br1" timeOffset="1.52358E6">21149 199 1400,'0'0'-2,"0"0"1,-28-21 0,-2 9 0,-2 12-6,0 12 1,4 12 3,0 9 1,6 7 0,3 9 1,8-4 0,4 3 1,4-8 0,6-2 0,8-3 0,5-6 1,5-5 0,5-5 1,6-7 1,2-3 0,3-6 0,0-6 1,0 3-987</inkml:trace>
  <inkml:trace contextRef="#ctx0" brushRef="#br1" timeOffset="1.52386E6">21249 296 695,'0'0'20,"0"0"1,0 12 0,-1 4 0,-3 8 0,-3 2 1,0 8 9,2-1 1,-1-5 4,6-2 0,2-4 0,2-1 0,1-3-5,2-3 1,0-6-8,0-2 0,0-4-4,-7-3 1,7 2-5,0-4 1,0 2-867</inkml:trace>
  <inkml:trace contextRef="#ctx0" brushRef="#br1" timeOffset="1.52433E6">21128 0 972,'0'0'1,"0"0"1,0 0 4,0 0 0,19 38-1,-3 11 1,2 11 12,-1 13 0,3 3 16,-1 0 1,0-3 8,-4-1 1,-5 1-44,-3-40 34,-5-16-34,1 27 35,-3 7-35,0-25 28,0-13-28,0 18 29,0 5-29,0-19 13,0-6-13,0-3-937</inkml:trace>
  <inkml:trace contextRef="#ctx0" brushRef="#br1" timeOffset="1.52513E6">20826 575 1048,'0'0'0,"0"0"36,0 0-36,0 0 36,0 0-36,0 0 27,0 0-27,0 0 28,0 0-28,0 0 2,0 0-2,23-16 2,10 4-2,-17 3 1,-7 6-1,21-6 2,14-3-2,-23 3 2,-10 6-2,21-6 3,10-6-3,-21 8 5,-8 5-5,11-8 5,-1 1-5,-10 4 8,-13 5-8,12-4 8,-2-3-8,-10 7 12,0 0-12,9-5 12,-9 5-12,0 0 12,0 0-12,0 0 12,7-7-12,-7 7 13,0 0-13,0 0 13,6-5-13,-6 5 12,0 0-12,0 0 12,0 0-12,0 0 11,0 0-11,8 9 11,1 3-11,-9-12 10,0 0-10,11 12 11,3-5-11,-7-2 8,-7-5-8,14 7 8,6-2-8,-10-5 6,-10 0-6,20 4 7,-3-1-7,-8-3 3,-9 0-3,14-3 4,0-1-4,-5 4 3,-9 0-3,9-5 4,0 2-4,-9 3 1,0 0-1,5-9 2,0-3-2,-3 5 0,-2 7 0,2-16 1,-4-1-1,2 8 0,0 9 0,-2-12 0,1-3 0,-1 11 0,2 4 0,-2-9 0,0 3 0,2 6 1,0 0-1,0 0 2,-3-6-2,3 6 3,0 0-3,0 0 3,0 0-3,0 0 6,0 0-6,0 9 6,5 3-6,-1-5 4,-4-7-4,14 12 5,3 2-5,-8-7 3,-9-7-3,18 9 3,7-2-3,-13-6 2,-12-1-2,19 4 3,2-8-3,-12 3 4,-9 1-4,14-4 5,4-8-5,-13 3 4,-5 9-4,13-15 4,-3-4-4,-4 10 4,-6 9-4,7-21 4,-2 1-1,-2 0 1,-1 3 0,-2 2 0,0 2-1,0 5 1,0 1 0,0 7 0,0 0-1,4 9 1,5 15 0,-1 10 0,5 8 1,1 3 1,0 3 0,0-1 1,-3-2 2,-2 0 1,-6-2-10,1-22 11,-4-9-11,-4 16 12,-7 5-12,6-16 15,2-7-15,-11 15 15,-9 4-15,12-13 16,6-8-16,-16 11 16,-9 2-16,14-12 16,9-6-16,-15 6 17,3-6-17,8-3 4,11 0-4,0 0-1198</inkml:trace>
  <inkml:trace contextRef="#ctx0" brushRef="#br1" timeOffset="1.52763E6">20138 1153 1263,'21'-6'0,"-12"3"-2,-9 3 2,35-12-1,5 0 1,-20 5 12,-10 5-12,10-5 12,-1 2-12,-8 1 41,-11 4-41,9-3 41,-9 3-41,0 0 118,0 0-118,-7 0 119,-11 3-119,9-3 79,9 0-79,-23 4 80,-10-2-80,15 1 71,11 1-71,-23 1 71,-9 10-71,20-8 27,8-5-27,-15 8 28,-6 4-28,18-7 5,3-3-5,-8 4 5,-1 4-5,10-3-2,10-9 2,-9 9-2,0-2 2,9-7-169,0 0 169,0 0-168,-2 5 168,2-5-171,0 0 171,0 0-170,20 3 170,-10-3-116,-10 0 116,27-3-115,13-9 115,-22 6-83,-7 6 83,24-12-82,9-3 82,-21 6-49,-12 6 49,19-9-48,-2-4 48,-10 11-26,-13 1 26,11-1-25,0-2 25,-9 2-13,-7 5 13,10-3-13,-1-1 13,-9 4-6,0 0 6,0 0-6,0 0 6,0 0-2,0 0 2,-18 0-2,-8 4 2,12-1-1,9-3 1,-25 9-1,-13 3 1,20-4 0,14-4 0,-31 5 0,-15 3 0,29-5 2,12-2-2,-22 2 2,-4 5-2,17-7 8,14-2-8,-18 3 8,3 6-8,11-9 13,13-3-13,-14 9 13,4-6-13,10-3 17,0 0-17,0 0 18,0 0-18,0 0 20,0 0-20,0 0 20,0 0-20,0 0 19,0 0-19,19-5 20,11-5-20,-14 5 16,-9 1-16,23-8 17,14-5-17,-21 10 12,-11 2-12,27-11 13,9 4-13,-25 3 14,-11 6-14,16-6 14,-1 2-14,-13 4 14,-9 1-14,6 2 15,-2-3-15,-9 3 13,0 0-13,0 0 14,-14 0-14,7 0 14,7 0-14,-25 3 14,-12 6-14,17-4 14,12-2-14,-24 4 14,-12 5-14,21-6 14,14-6-14,-23 6 15,-3 0-15,17-3 15,9 1-15,-10 1 16,-2-2-16,10 1 19,11-4-19,-14 0 20,2 1-20,12-1 21,0 0-21,-9 4 22,9-4-22,0 0 20,0 0-20,0 0 20,0 0-20,0 0 17,0 0-17,17 3 17,15-3-17,-18 0 13,-7 0-13,27-3 13,19-9-13,-27 7 11,-11 5-11,32-13 11,15 1-11,-30 5 7,-15 2-7,20-2 7,2-1-7,-19 4 6,-10 1-6,8 1 7,-2-1-7,-9 3 6,-7 0-6,0 0 7,0 0-7,0 0 7,0 0-7,-7 3 7,-11 6-7,9-6 7,9-3-7,-23 9 7,-17 3-7,22-9 7,8 3-7,-24-3 7,-14 6-7,27-6 6,7-3-6,-19 5 6,-8 2-6,20-3 5,10-3-5,-10 3 6,0 3-6,10-5 4,11-2-4,-12 3 5,5 0-5,7-3 2,0 0-2,0 0 3,0 0-3,0 0 1,0 0-1,12 6 2,15-6-2,-17 0 1,-10 0-1,30-6 1,14 0-1,-21 4 0,-9-2 0,23-3 1,11-1-1,-23 4 0,-13 3 0,20-3 0,-6 1 0,-10-1 0,-9 2 0,7 2 0,4 0 0,-13 0 0,-5 0 0,9-3 0,-9 3 0,0 0 0,0 0 0,0 0 1,-5 0-1,5 0 1,0 0-1,-21 0 2,-7 0-2,12 0 2,9 0-2,-20 0 3,-12 0-3,20 0 1,8 0-1,-15 0 2,-6 0-2,14 0 2,10 0-2,-7 0 3,0 0-3,8 0 3,7 0-3,0 0 3,0 0-3,0 0 4,0 0-4,0 0 4,22-3-4,-11-1 4,-11 4-4,30-5 5,9-4-5,-18 6 5,-9-1-5,20-4 6,9-1-6,-22 6 10,-6-1-10,13-1 10,6 1-10,-16 1 12,-9 3-12,10-5 12,3 1-12,-11 1 14,-9 3-14,10-4 14,-1 3-14,-9 1 13,0 0-13,0 0 13,0 0-13,0 0 12,0 0-12,0 0 12,-14-7-12,7 3 10,7 4-10,-18-1 11,-5 1-11,11 0 8,12 0-8,-18-4 9,1 4-9,8 0 4,9 0-4,-9 4 5,0-4-5,9 0 2,0 0-2,-7 1 3,7-1-3,0 0 1,0 0-1,0 0 1,0 0-1,0 0 1,0 0-1,0 0 1,0 0-1,0 0 0,0 0 0,0 0 1,0 0-1,0 0 0,0 0 0,0 0 1,0 0-1,0 0 1,0 0-1,0 0 1,0 0-1,0 0 1,0 0-1,7 4 2,-7-4-2,0 0 3,0 0-3,7-4 3,-7 4-3,0 0 4,0 0-4,0 0 4,0 0-4,0 0 4,0 0-4,0 0 4,0 0-4,0 0 3,0 0-3,0 0 4,-5-5-4,5 5 2,0 0-2,0 0 3,-7-7-3,7 7 1,0 0-1,0 0 2,0 0-2,0 0 0,0 0 0,0 0 1,0 0-1,0 0 0,0 0 0,0 0 1,0 0-1,0 0 0,0 0 0,9-2 0,1-1 0,-10 3 0,0 0 0,13-3 0,-1-3 0,-12 6 0,0 0 0,11-3 0,-3-1 0,-8 4 0,0 0 0,13 0 0,-6-3 0,-7 3 0,0 0 0,0 0 0,0 0 0,0 0-1,0 0 1,0 0-1230</inkml:trace>
  <inkml:trace contextRef="#ctx0" brushRef="#br1" timeOffset="1.52808E6">19719 1435 1091,'0'0'0,"0"0"7,0 0-7,0 0 7,0 0-7,0 0 10,0 0-10,0 0 11,0 0-11,0 0 0,0 0 0,0 0 0,0 0 0,0 0-785</inkml:trace>
  <inkml:trace contextRef="#ctx0" brushRef="#br1" timeOffset="1.53008E6">21064 1083 1564,'0'0'0,"0"0"-33,0 0 33,0 0-32,0 0 32,0 0-59,0 0 59,0 0-59,0 0 59,0 0-60,0 0 60,0 0-59,0 0 59,0 0-33,0 0 33,30 4-33,5-8 33,-17 4-17,-9 0 17,21-7-16,14 2 16,-23 2-8,-10-1 8,29-1-7,19-7 7,-29 9-1,-15-1 1,35-1-1,12-7 1,-32 8 1,-15 1-1,21-2 1,4-4-1,-18 6 6,-12 3-6,11-4 6,-1-1-6,-11 5 11,-9 0-11,10-4 12,-3 4-12,-7 0 14,0 0-14,0 0 15,0 0-15,0 0 19,0 0-19,-7-3 20,-12 3-20,10 0 21,9 0-21,-27 0 22,-13 3-22,17-3 20,14 0-20,-30 4 21,-17 5-21,29-6 24,11-3-24,-26 9 24,-4-1-24,20-4 19,13-1-19,-13 2 20,3 2-20,11-1 9,5-6-9,-4 6 10,4 0-10,7-6 6,0 0-6,0 0 7,3 7-7,-3-7 5,0 0-5,9 5 5,14 2-5,-10-7 4,-13 0-4,28 1 4,18-2-4,-23 1 5,-11 0-5,29-4 5,13 1-5,-26-1 7,-13 3-7,18-3 7,2 1-7,-15-3 9,-11 6-9,5-3 9,0-4-9,-7 5 12,-7 2-12,0 0 13,5-7-13,-5 7 16,0 0-16,-5-5 16,-16-5-16,10 5 18,11 5-18,-32-7 19,-17-2-19,24 6 18,15 1-18,-36-2 19,-12 4-19,31 0 20,11 0-20,-21 4 21,-3 1-21,20-1 17,8-4-17,-13 5 17,-1 5-17,10-8 9,9 1-9,-7 1 10,3 4-10,11-8 6,0 0-6,-5 9 6,5 1-6,0-10 3,0 0-3,7 13 3,10-1-3,-8-7 1,-9-5-1,23 9 1,14 1-1,-21-5 0,-7-5 0,24 4 0,22-1 0,-27-1 0,-13-2 0,29 0 0,14-2 0,-32-1 0,-12 3 0,22-4 1,3-1-1,-20 5 0,-8-4 0,8 1 1,-1-2-1,-10 1 2,-8 4-2,9-3 2,0-2-2,-9 5 4,0 0-4,5-11 4,-3-3-4,0 8 3,-2 6-3,-4-16 3,-8-5-3,7 13 3,5 8-3,-16-21 3,-5 2-3,10 10 2,11 9-2,-23-12 3,-9 0-3,17 8 2,6 1-2,-16 1 2,-10-1-2,17 3 2,9 0-2,-14 3 3,-5-1-3,16 1 0,3-3 0,-5 7 1,-9 5-1,12-3 0,11-9 0,-14 12 0,0 9 0,7-9-1,7-12 1,-7 19 0,2 7 0,-1-10-2,5-9 2,1 10-1,7 2 1,-6-7-3,-1-12 3,11 21-2,5-4 2,-7-7-4,-9-10 4,19 13-3,13-5 3,-16-3-3,-7-1 3,19-4-2,16-4 2,-21 3-3,-13 1 3,20-7-2,6-2 2,-19 2-2,-8 5 2,11-10-1,4-3 1,-11 6-1,-6 6 1,9-9 0,-2-1 0,-7 10 0,-7 3 0,9-9 0,-6-3 0,-3 12 0,0 0 0,0-15 0,-7-6 0,4 9 0,3 12 0,-13-21 0,-8-2 0,12 15 1,9 8-1,-23-17 1,-7 4-1,14 7 0,9 0 0,-19 3 1,-8-1-1,17 1 0,6 3 0,-19 0 1,-11 3-1,22 1 0,8-4 0,-17 5 0,-4 5 0,18-4 0,4-6 0,-10 8 0,-3 8 0,13-9 0,10-7 0,-16 14 0,0 8 0,7-13-1,9-9 1,-9 21 0,2-1 0,4-8 0,3-12 0,-2 19 0,4 6 0,0-13 0,-2-4 0,5 11 0,7 2 0,-8-9-1,-4-12 1,12 18 0,8 1 0,-12-11-1,-8-8 1,22 12 0,9 1 0,-15-10-1,-7 2 1,17-5-1,12-2 1,-21-1-1,-8 3 1,19-7 0,9-7 0,-19 7 0,-9 4 0,14-9 0,5-9 0,-12 12 0,-11 6 0,11-14 0,5-8 0,-10 13 0,-6 5 0,9-10 0,-5 1 0,-4 4 0,-5 12 0,6-15 0,-1-9 0,-3 11 0,-1 5 0,-2-13 0,-8-3 0,5 12 0,3 5 0,-10-9 0,-8-1 0,10 8 0,9 9 0,-23-10 0,-9 1 0,14 4 0,10 5 0,-21-3 0,-10 3 0,20 0 0,7 0 0,-18 3 0,-9 9 0,19-7 0,12-1 0,-17 8 0,-3 5 0,14-6 0,7-6 0,-11 10 1,4 3-1,5-8 1,9-10-1,-7 17 2,5 2-2,2-10 1,0-9-1,7 12 2,13 4-2,-13-8 1,-7-8-1,26 9 1,18-2-1,-23-5 0,-8 1 0,24 1 1,14-4-1,-25 3-2,-13-3 2,-1 0-1272</inkml:trace>
  <inkml:trace contextRef="#ctx0" brushRef="#br1" timeOffset="1.53188E6">20981 1132 913,'0'0'0,"0"0"40,0 0-40,0 0 41,-7 24-41,4-8 53,1-11-53,0 16 53,2 3-53,0-9 34,0-8-34,5 11 34,13 6-34,-13-16 25,-5-8-25,23 16 25,12 0-25,-15-11 13,-11-2-13,26 1 13,16-11-13,-24 7 12,-15-2-12,37-14 12,24-15-12,-33 17 12,-22 8-12,47-27 13,25-16-13,-47 25 11,-20 12-11,45-24 11,26-13-11,-48 25 14,-25 12-14,41-19 14,-2 1-14,-30 15 4,-16 9-4,11-9 5,-2 3-5,-11 8 0,-12 4 0,0 0-954</inkml:trace>
  <inkml:trace contextRef="#ctx0" brushRef="#br1" timeOffset="1.53346E6">21311 1056 141,'-2'19'0,"1"-7"59,1-12-59,1 33 60,6 15-60,-3-24 80,-2-12-80,10 18 81,16-2-81,-12-13 81,-11-10-81,31 6 82,20-11-82,-28 0 65,-13 0-65,36-16 65,18-15-65,-34 17 52,-17 4-52,40-20 53,18-15-53,-39 23 42,-18 13-42,39-24 43,11-6-43,-34 18 26,-17 9-26,23-13 27,3-2-27,-21 11 20,-13 11-20,13-11 20,0 4-20,-10 7 15,-13 5-15,12-7 16,-1 11-16,-11-4 9,0 0-9,0 0-718</inkml:trace>
  <inkml:trace contextRef="#ctx0" brushRef="#br1" timeOffset="1.53909E6">32175 3496 682,'14'-18'0,"-7"10"54,-7 8-54,25-31 54,5-14-54,-14 20 48,-9 15-48,9-19 49,-2-8-49,-7 18 33,-4 11-33,-4-13 33,-15-9-33,9 17 46,3 7-46,-24-11 47,-22 1-47,26 8 43,11 1-43,-40-2 44,-37 1-44,45 1 39,22 7-39,-64-4 40,-47 8-40,67-4 28,33 0-28,-93 3 29,-63 9-29,93-7 21,49-1-21,-114 8 21,-64 12-21,111-15 13,59-2-13,-119 14 13,-67 6-13,120-15 9,64-3-9,-122 15 9,-49 16-9,114-23 9,57-6-9,-99 22 10,-32 12-10,94-25 14,49-9-14,-69 22 14,-12 3-14,62-20 17,33-8-17,-40 16 17,-3 6-17,40-18 20,16-5-20,-15 14 20,4 3-20,16-12 21,7-7-21,7 14 22,21 9-22,-10-14 18,-6-7-18,37 8 19,41-3-19,-40-6 15,-22-3-15,67-3 16,52-7-16,-70 5 10,-35-1-10,98-6 10,68-3-10,-102 5 8,-50 2-8,119-7 9,74-7-9,-124 7 7,-58 7-7,134-11 7,80-3-7,-137 10 6,-70 4-6,140-7 7,61 0-7,-132 8 6,-67 1-6,123-2 7,59 7-7,-126-2 11,-63 0-11,105 6 12,36 3-12,-100-5 15,-54-1-15,80 6 15,19-1-15,-72-1 18,-39-5-18,50 5 19,3 5-19,-45-9 16,-22-1-16,21 5 17,-5-3-17,-19-4 10,-10 1-10,-1-2 11,-9 1-11,0 0 5,0 0-5,-30-13 6,-28 1-6,28 5 2,16 4-2,-50-2 2,-35-4-2,50 2 1,24 7-1,-65-8 1,-39-5-1,64 10 0,33 0 0,-77 1 1,-52-2-1,80 4-1,42 0 1,-93 4 0,-55 4 0,93-4-4,47-2 4,-103 10-3,-62 7 3,106-11-8,53-1 8,-109 11-8,-53 9 8,105-11-11,55-11 11,-100 19-11,-48 8 11,101-15-13,51-10 13,-85 17-13,-32 2 13,87-11-13,39-8 13,-57 7-12,-2 5 12,50-10-12,25-6 12,-24 6-11,6-2 11,21-2-6,12-5 6,-1 4-6,12-4 6,0 0-3,0 0 3,37-7-3,41-7 3,-39 7-2,-20 2 2,66-14-2,59-14 2,-71 14-1,-38 10 1,101-20 0,65-15 0,-100 24 0,-50 11 0,115-22 0,61-9 0,-112 23 0,-57 8 0,121-15 0,59-4 0,-118 13 0,-62 9 0,113-14 0,39-5 0,-106 15 0,-51 5 0,78-11 0,14 1 0,-71 10 0,-37 1 0,42-5 0,8 1 0,-43 4-1,-23 4 1,20-3 0,-4-2 0,-20 3 0,-8 2 0,-9 0 0,-9-5 0,9 5 2,0 0-2,-31-9 2,-29 6-2,30 3 5,15-4-5,-50 4 5,-41 4-5,53-1 10,27-3-10,-78 4 11,-55 4-11,78-3 15,40-1-15,-96 3 16,-56 3-16,96-3 16,49-3-16,-98 4 17,-43 4-17,94-5 14,47-2-14,-84 2 15,-36 4-15,87-4 11,39-4-11,-66 1 12,-19 1-12,62-5 10,33 3-10,-44-3 10,-5 2-10,40-2 11,20 0-11,-21 0 11,-1-2-11,22 2 10,11 0-10,-6 0 11,3-3-11,13 3 6,0 0-6,0 0 6,14-9-6,-6 6 3,-8 3-3,30-9 4,30-3-4,-30 5 2,-16 3-2,42-8 3,27-10-3,-41 12 2,-20 4-2,48-14 2,31-8-2,-50 12 1,-26 8-1,58-15 1,33-6-1,-58 13 1,-28 11-1,57-16 1,19-1-1,-52 10 1,-27 6-1,49-9 1,19-1-1,-47 8 0,-24 4 0,1 1-1388</inkml:trace>
  <inkml:trace contextRef="#ctx0" brushRef="#br1" timeOffset="1.54552E6">18925 5474 1871</inkml:trace>
  <inkml:trace contextRef="#ctx0" brushRef="#br1" timeOffset="1.546E6">19144 4885 1916,'0'0'0</inkml:trace>
  <inkml:trace contextRef="#ctx0" brushRef="#br1" timeOffset="1.54615E6">19008 4837 1278,'0'0'0,"0"0"0,0 0 0,0 0-899</inkml:trace>
  <inkml:trace contextRef="#ctx0" brushRef="#br1" timeOffset="1.54617E6">18975 4832 919,'0'0'0,"0"0"0,0 0 0,0 0 0,0 0 0,0 0 1,0 0-1,0 0 0,0 0 0,0 0 0,0 0 0,0 0 4,0 0-4,0 0 4,0 0-4,0 0-636</inkml:trace>
  <inkml:trace contextRef="#ctx0" brushRef="#br1" timeOffset="1.54642E6">18938 4832 763,'0'0'0,"0"0"0,0 0 0,0 0 24,0 0-24,0 0 25,0 0-25,0 0 170,0 0-170,0 0 171,0 0-171,0 0 53,0 0-53,0 0 54,0 0-54,0 0 43,0 0-43,0 0 43,0 0-43,0 0 32,0 0-32,0 0 32,0 0-32,0 0 21,0 0-21,0 0 22,0 0-22,0 0 19,0 0-19,7-28 19,10-5-19,-8 21 13,-5 3-13,15-13 14,11-8-14,-16 15 10,-5 10-10,16-20 10,13 1-10,-20 12 7,-9 5-7,17-5 8,3-3-8,-15 9 7,-5 3-7,5-2 7,3-2-7,-8 3 6,-9 4-6,13-1 6,-3-6-6,-10 7 4,0 0-4,9-4 4,0 2-4,-9 2 1,0 0-1,0 0 1,0 0-1,0 0 0,0 0 0,0 0-1132</inkml:trace>
  <inkml:trace contextRef="#ctx0" brushRef="#br1" timeOffset="1.54657E6">19186 4493 1658,'0'0'0,"0"0"0,0 0-9,0 0 9,0 0-9,-24-9 9,-1-3-1170</inkml:trace>
  <inkml:trace contextRef="#ctx0" brushRef="#br1" timeOffset="1.54673E6">19095 4416 863,'0'0'0,"0"0"0,0 0 0,0 0 20,0 0-20,0 0 20,0 0-20,0 0 93,0 0-93,0 0 94,0 0-94,0 0 47,0 0-47,0 0 48,0 0-48,0 0 24,0 0-24,10-12 24,20 4-24,-14 1 13,-7 5-13,23-5 14,10 7-14,-19 0 9,-12 0-9,22 9 9,8 6-9,-22-6 7,-8-6-7,13 13 8,6 8-8,-16-15 13,-8-2-13,6 10 14,-1 7-14,-6-15 15,-1-2-15,-1 14 16,-8 6-16,3-15 16,2-3-16,-11 15 16,-8 9-16,8-14 16,6-10-16,-18 15 17,-12 4-17,17-13 14,11-6-14,-2-6-1013</inkml:trace>
  <inkml:trace contextRef="#ctx0" brushRef="#br1" timeOffset="1.54715E6">19707 4347 1663</inkml:trace>
  <inkml:trace contextRef="#ctx0" brushRef="#br1" timeOffset="1.54773E6">19700 4311 1803</inkml:trace>
  <inkml:trace contextRef="#ctx0" brushRef="#br1" timeOffset="1.54787E6">19716 4352 1390,'0'0'0</inkml:trace>
  <inkml:trace contextRef="#ctx0" brushRef="#br1" timeOffset="1.54799E6">19716 4416 1626</inkml:trace>
  <inkml:trace contextRef="#ctx0" brushRef="#br1" timeOffset="1.5482E6">19797 4375 1401</inkml:trace>
  <inkml:trace contextRef="#ctx0" brushRef="#br1" timeOffset="1.54834E6">19804 4259 1807</inkml:trace>
  <inkml:trace contextRef="#ctx0" brushRef="#br1" timeOffset="1.54847E6">19666 4352 1065</inkml:trace>
  <inkml:trace contextRef="#ctx0" brushRef="#br1" timeOffset="1.54875E6">19719 4332 1479,'0'0'0</inkml:trace>
  <inkml:trace contextRef="#ctx0" brushRef="#br1" timeOffset="1.54898E6">19783 4238 1524</inkml:trace>
  <inkml:trace contextRef="#ctx0" brushRef="#br1" timeOffset="1.54912E6">19603 4359 1311,'0'0'0</inkml:trace>
  <inkml:trace contextRef="#ctx0" brushRef="#br1" timeOffset="1.54924E6">19666 4368 1799</inkml:trace>
  <inkml:trace contextRef="#ctx0" brushRef="#br1" timeOffset="1.54936E6">19686 4429 1468</inkml:trace>
  <inkml:trace contextRef="#ctx0" brushRef="#br1" timeOffset="1.54949E6">19740 4387 2057,'0'0'0,"0"0"0,0 0-1483</inkml:trace>
  <inkml:trace contextRef="#ctx0" brushRef="#br1" timeOffset="1.5495E6">19686 4375 1300,'0'0'0</inkml:trace>
  <inkml:trace contextRef="#ctx0" brushRef="#br1" timeOffset="1.54963E6">19615 4375 1412,'0'0'0</inkml:trace>
  <inkml:trace contextRef="#ctx0" brushRef="#br1" timeOffset="1.54965E6">19666 4347 1664</inkml:trace>
  <inkml:trace contextRef="#ctx0" brushRef="#br1" timeOffset="1.54977E6">19740 4283 1623,'0'0'0</inkml:trace>
  <inkml:trace contextRef="#ctx0" brushRef="#br1" timeOffset="1.5502E6">19825 4513 1812</inkml:trace>
  <inkml:trace contextRef="#ctx0" brushRef="#br1" timeOffset="1.55109E6">19811 4319 1887</inkml:trace>
  <inkml:trace contextRef="#ctx0" brushRef="#br1" timeOffset="1.55157E6">19733 4368 1603,'0'0'0</inkml:trace>
  <inkml:trace contextRef="#ctx0" brushRef="#br1" timeOffset="1.55172E6">19762 4387 1715,'0'0'0,"0"0"0,0 0 0,0 0 6,0 0-6,0 0-1231</inkml:trace>
  <inkml:trace contextRef="#ctx0" brushRef="#br1" timeOffset="1.55173E6">19748 4339 2192,'0'0'0</inkml:trace>
  <inkml:trace contextRef="#ctx0" brushRef="#br1" timeOffset="1.55187E6">19716 4416 1502,'0'0'0</inkml:trace>
  <inkml:trace contextRef="#ctx0" brushRef="#br1" timeOffset="1.55218E6">19686 4096 1603,'0'0'0,"0"0"0,0 0 0,0 0-1,0 0 1,0 0 0,0 0 0,0 0-1,0 0 1,-14-19-1,1 11 1,13 8-10,0 0 10,-12-7-10,0 7 10,12 0-41,0 0 41,-9 7-40,3 8 40,3-10-32,3-5 32,0 19-31,9 14 31,-7-17-23,-1-11 23,10 26-22,8 18 22,-10-29-15,-2-8 15,11 25-15,10 15 15,-10-28-3,-13-12 3,18 24-3,3 9 3,-11-20 0,-8-17 0,7 23 0,0 11 0,-5-18 2,-8-15-2,6 25 2,-5 8-2,0-23 7,0-7-7,-4 12 7,-5 2-7,3-10 10,3-11-10,-6 11 10,-6-1-10,10-10 12,3-5-12,-14 2 12,-4-12-12,9 5 1,9 5-1,0 0-1004</inkml:trace>
  <inkml:trace contextRef="#ctx0" brushRef="#br1" timeOffset="1.55248E6">19580 4069 908,'0'0'0,"0"0"0,0 0 11,0 0-11,0 0 12,0 0-12,0 0 27,0 0-27,26-9 27,4 5-27,-14 1 24,-9 0-24,18 3 24,3 3-24,-15 0 12,-6-3-12,14 9 13,7 0-13,-12-2 5,-11-4-5,15 6 6,6 12-6,-14-15 7,-3 0-7,5 13 7,6 10-7,-11-13 7,-4-11-7,6 23 7,-1 8-7,-5-21 9,-3-6-9,0 19 9,-7 5-9,5-18 9,-4-6-9,-5 12 10,-3 3-10,5-12 10,3-5-10,-6 9 11,-6 1-11,9-10 10,7-7-10,-11 12 11,1-3-11,10-9 7,0 0-7,-6 8 7,6-1-7,0-7 2,0 0-2,7 9 3,9-6-3,-3 2-837</inkml:trace>
  <inkml:trace contextRef="#ctx0" brushRef="#br1" timeOffset="1.55264E6">20178 4311 987,'0'0'0</inkml:trace>
  <inkml:trace contextRef="#ctx0" brushRef="#br1" timeOffset="1.55314E6">20275 4190 1159,'0'0'0,"0"0"0,0 0 0,0 0-1,0 0 1,0 0-1,-24-16 1,13 7 0,11 9 0,-16-6 0,-3 0 0,10 3 0,9 3 0,-16 0 0,-2 0 0,9 3 1,9-3-1,-14 4 1,-3 8-1,8-7 8,9-5-8,-16 16 8,0 8-8,7-9 18,6-9-18,-6 18 18,0 9-18,6-14 24,1-11-24,-2 17 25,3 2-25,1-11 26,0-11-26,1 14 26,3-1-26,-4-12 21,0-6-21,2 13 21,1-5-21,-3-8 21,0 0-21,7 4 22,6 1-22,-6-5 22,-7 0-22,10 0 22,1 0-22,-11 0 22,0 0-22,9-9 23,3-3-23,-5 3 20,-7 9-20,9-15 21,0-6-21,-4 9 24,-5 12-24,5-16 24,-1-3-24,-2 11 19,-2 8-19,0-9 20,-2 0-20,2 9 12,0 0-12,-4-7 13,4 7-13,0 0 8,0 0-8,0 0 8,0 0-8,0 0 3,0 0-3,0 0 4,-2 9-4,2-9 1,0 0-1,6 12 1,4 0-1,-3-5 0,-7-7 0,13 9 0,6-2 0,-8-5 0,-11-2 0,21 0 0,7-6 0,-14 3 0,-7 3 0,18-12 1,7-12-1,-16 11 1,-7 8-1,15-19 2,6-12-2,-12 17 1,-13 10-1,15-24 2,-1-10-2,-8 19 2,-8 15-2,4-27 2,-5-9-2,0 26 3,-2 7-3,-6-21 3,-6-11-3,5 24 3,3 11-3,-10-24 4,-5-2-4,8 18 8,6 9-8,-9-12 8,0 5-8,7 6 12,7 9-12,-11-5 13,1-2-13,10 7 9,0 0-9,-7 7 9,1 10-9,4-8 4,2-9-4,2 28 4,7 11-4,-5-18 1,-3-9-1,13 20 2,4 13-2,-9-25 0,-4-11 0,13 22 0,5 9 0,-11-19-1,-7-9 1,15 21-1,6 15 1,-12-24-2,-6-12 2,11 28-2,-5 12 2,-7-22-3,-3-18 3,-1 24-3,-3 7 3,0-22-8,0-12 8,0 3-1244</inkml:trace>
  <inkml:trace contextRef="#ctx0" brushRef="#br1" timeOffset="1.55347E6">20312 4347 1143,'0'0'0,"0"0"0,0 0 0,0 0 14,0 0-14,4-24 15,5-4-15,-4 13 16,-3 9-16,10-14 17,2-8-17,-5 16 25,-5 3-25,11-6 26,14-10-26,-15 13 17,-7 4-17,19-8 18,11-5-18,-19 9 16,-9 9-16,21-9 16,10 0-16,-20 3 14,-8 5-14,11-2 14,4 0-14,-13 6 12,-5-3-12,5 3 13,5 0-13,-8 0 21,-11 0-21,19 3 21,-5-3-21,-5 4 22,-9-4-22,12 2 23,2 8-23,-8-8 21,-6-2-21,9 10 22,-1 4-22,-6-7 22,-2-7-22,2 12 23,0 0-23,-2-3 20,0-9-20,0 7 21,0 1-21,0-8 19,0 0-19,0 9 20,0-9-20,0 0 20,0 0-20,0 7 20,0-7-20,0 0 19,0 0-19,0 0 19,0 0-19,0 0 16,0 0-16,0 0-1234</inkml:trace>
  <inkml:trace contextRef="#ctx0" brushRef="#br1" timeOffset="1.55361E6">20877 3842 1457,'0'0'0,"0"0"0,0 0 0,0 0 0,0 0 1,0 0-1,0 0-2,0 0 2,28-4-1,6 4 1,-1-3-1032</inkml:trace>
  <inkml:trace contextRef="#ctx0" brushRef="#br1" timeOffset="1.55374E6">21271 3927 774,'0'0'0,"0"0"0,0 0 0,0 0-521</inkml:trace>
  <inkml:trace contextRef="#ctx0" brushRef="#br1" timeOffset="1.55393E6">21271 3911 1009,'0'0'0,"0"0"0,0 0 0,0 0-42,0 0 42,21-3-42,7-10 42,-14 8-72,-7 2 72,18-9-72,10 0 72,-17 3-10,-11 5 10,19-2-9,10 0 9,-19 3 0,-8-1 0,16-1 0,5-2 0,-16 6 7,-7-3-7,12-3 7,8-1-7,-15 2 4,-5 6-4,14-7 4,6-1-4,-13 1 1,-7 5-1,14-5 1,7 2-1,-12 2 0,-10-1 0,15 1 0,5-3 0,-12 3 0,-7 0 0,13-3 0,3-2 0,-13 4 1,-10 4-1,22-8 1,9-3-1,-15 6 3,-7 2-3,14-3 4,0-1-4,-12 4 14,-11 3-14,15-2 14,3-5-14,-9 4 24,-9 3-24,0 0-576</inkml:trace>
  <inkml:trace contextRef="#ctx0" brushRef="#br1" timeOffset="1.55637E6">19860 4852 1871,'0'0'0,"0"0"0,0 0 0,0 0-1344</inkml:trace>
  <inkml:trace contextRef="#ctx0" brushRef="#br1" timeOffset="1.55653E6">19783 4872 1211,'0'0'0,"0"0"0,0 0 0,0 0-849</inkml:trace>
  <inkml:trace contextRef="#ctx0" brushRef="#br1" timeOffset="1.55686E6">19790 4880 404,'0'0'0,"0"0"0,0 0 0,0 0-2,0 0 2,0 0-1,0 0 1,0 0-7,0 0 7,0 0-7,0 0 7,0 0-2,0 0 2,0 0-1,0 0 1,0 0 3,0 0-3,0 0 3,0 0-3,0 0 16,0 0-16,0 0 16,-18 14-16,11-4 38,7-10-38,-9 4 39,9-4-39,0 0 57,0 0-57,-7 5 58,7-5-58,0 0 55,0 0-55,0 0 56,-7 4-56,7-4 52,0 0-52,0 0 53,-7 1-53,7-1 47,0 0-47,0 0 47,0 0-47,0 0 43,0 0-43,0 0 44,-7 0-44,7 0 38,0 0-38,0 0 39,0 0-39,0 0 32,0 0-32,0 0 33,-7 2-33,7-2 29,0 0-29,0 0 30,0 0-30,0 0 24,0 0-24,0 0 25,0 0-25,0 0 19,0 0-19,0 0 19,11 0-19,-11 0 12,0 0-12,19-3 12,9-6-12,-15 5 12,-6 1-12,16-9 12,10-9-12,-17 9 14,-7 8-14,23-20 14,21-9-14,-30 18 18,-11 6-18,34-15 19,17-12-19,-31 20 23,-14 7-23,22-11 24,6-5-24,-25 13 27,-10 5-27,15-5 27,6-5-27,-14 10 22,-13 4-22,15-6 22,-1 0-22,-10 2 18,-9 7-18,12-5 18,-1 2-18,-11 3 17,0 0-17,9-6 17,-2 0-17,-7 6 16,0 0-16,0 0 16,0 0-16,0 0 12,0 0-12,7-6 12,-7 6-12,0 0 12,0 0-12,9-3 13,-1 6-13,1-3-1221</inkml:trace>
  <inkml:trace contextRef="#ctx0" brushRef="#br1" timeOffset="1.55776E6">19756 5100 639,'0'0'0,"0"0"0,0 0 0,0 0 40,0 0-40,0 0 41,0 0-41,0 0 66,0 0-66,0 0 66,0 0-66,0 0 40,0 0-40,16-12 40,11-2-40,-15 4 21,-3 8-21,12-14 22,13-3-22,-17 11 13,-8 2-13,25-6 14,17-12-14,-23 12 12,-16 5-12,34-14 12,20-10-12,-35 17 16,-15 6-16,32-18 16,10-11-16,-28 20 25,-16 8-25,25-15 26,5-7-26,-23 17 35,-10 7-35,14-10 35,-1 1-35,-11 8 41,-13 8-41,12-7 42,-1-2-42,-11 9 42,0 0-42,8-3 42,-8 3-42,0 0 35,0 0-35,0 0 36,-1-9-36,1 9 31,0 0-31,-4-7 31,-5 2-31,9 5 28,0 0-28,-7-4 28,7 4-28,0 0 26,0 0-26,0 0 26,0 0-26,0 0 18,0 0-18,0 0-1144</inkml:trace>
  <inkml:trace contextRef="#ctx0" brushRef="#br1" timeOffset="1.55868E6">21106 7251 1244,'0'0'0</inkml:trace>
  <inkml:trace contextRef="#ctx0" brushRef="#br1" timeOffset="1.56156E6">19700 4929 763,'0'0'0,"0"0"0,0 0 0,0 0 129,0 0-129,0 0 130,0 0-130,0 0 54,0 0-54,0 0 54,0 0-54,0 0 33,0 0-33,0 0 33,0 0-33,0 0 16,0 0-16,0 0 17,0 0-17,0 0 14,0 0-14,0 0 14,0 0-14,0 0 13,0 0-13,0 0 14,0 0-14,0 0 14,0 0-14,0 0 14,0 0-14,0 0 17,0 0-17,0 0 17,0 0-17,0 0 15,0 0-15,0 0 15,30 0-15,-12 0 15,-13 0-15,21-9 16,11-5-16,-15 9 21,-15 0-21,26-11 22,17-8-22,-26 8 28,-11 9-28,31-17 28,23-9-28,-34 19 30,-15 8-30,31-19 31,6-8-31,-28 18 24,-13 6-24,17-12 24,3 6-24,-18 6 26,-7 2-26,5-1 26,-2 1-26,-5 5 28,-7 2-28,0 0 28,7-3-28,-7 3 32,0 0-32,0 0 32,0 0-32,0 0 29,0 0-29,2-9 30,-4 2-30,2 7 25,0 0-25,0 0 26,-9-9-26,9 9 24,0 0-24,-12-3 25,5-2-25,7 5 21,0 0-21,0 0 22,-7 0-22,7 0 17,0 0-17,0 0 18,0 0-18,0 0 13,0 0-13,0 0 13,0 0-13,0 0 9,0 0-9,0 0 10,0 8-10,0-8 6,0 0-6,0 0 6,2 6-6,-2-6 3,0 0-3,0 0 4,0 0-4,0 0 4,0 0-4,0 0 5,0 0-5,0 0 5,0 0-5,0 0 5,0 0-5,0 0 7,0 0-7,0 0 7,0 0-7,0 0 7,0 0-7,0 0 8,0 0-8,0 0 8,0 0-8,0 0 8,0 0-8,0 0 6,0 0-6,0 0-1559</inkml:trace>
  <inkml:trace contextRef="#ctx0" brushRef="#br1" timeOffset="1.56426E6">21071 4698 270,'0'0'0,"0"0"0,0 0 0,0 0 387,0 0-387,0 0 388,0 0-388,0 0 12,0 0-12,0 0 12,0 0-12,0 0 10,0 0-10,5 18 10,-1-8-10,-4-10 3,0 0-3,0 9 4,0-9-4,0 0 0,0 0 0,-4 5 0,4-5 0,0 0 0,0 0 0,7 3 1,13-3-1,-11 0 6,-9 0-6,26-5 6,13-5-6,-20 5 15,-10 1-15,32-8 15,29-12-15,-34 12 33,-19 7-33,56-14 33,40-14-33,-60 17 39,-25 7-39,0 1-873</inkml:trace>
  <inkml:trace contextRef="#ctx0" brushRef="#br1" timeOffset="1.56937E6">23671 3366 572,'0'0'0</inkml:trace>
  <inkml:trace contextRef="#ctx0" brushRef="#br1" timeOffset="1.57003E6">23607 3323 980,'0'0'0,"0"0"0,0 0 48,0 0-48,0 0 49,0 0-49,0 0 11,0 0-11,0 0 12,-11-23-12,6 16 0,5 7 0,-5-12 0,0 0 0,5 12-6,0 0 6,-4-9-5,1 2 5,3 7-13,0 0 13,0 0-13,-4-8 13,4 8-25,0 0 25,0 0-25,-5-7 25,5 7-17,0 0 17,0 0-17,0 0 17,0 0-4,0 0 4,-6-5-3,6 5 3,0 0 2,0 0-2,-3-9 2,-6 6-2,9 3 18,0 0-18,-7-7 19,0 5-19,7 2 45,0 0-45,-7-4 46,0 4-46,7 0 55,0 0-55,-11 4 56,-1 1-56,12-5 53,0 0-53,-12 9 54,-3 1-54,8-5 44,7-5-44,-8 11 45,-3 6-45,6-8 39,5-9-39,-9 19 39,0 8-39,4-9 35,3-13-35,-3 23 36,-1 11-36,1-21 28,3-8-28,-1 20 29,1 9-29,0-21 26,2-8-26,0 14 26,0 9-26,0-17 25,0-8-25,2 17 25,3 2-25,-1-15 20,-1-3-20,6 8 20,4 8-20,-8-13 20,-2-5-20,11 8 21,2-1-21,-9-4 21,-7-10-21,15 9 22,-5-4-22,-3-1 19,-7-4-19,14 0 20,7-9-20,-10 6 16,-11 3-16,21-9 17,0-3-17,-10 8 18,-11 4-18,18-12 19,8-3-19,-12 6 17,-7 6-17,13-11 18,-4 2-18,-8 5 19,-8 7-19,11-16 20,3-5-20,-7 9 18,-7 12-18,9-24 19,-7-9-19,-2 14 20,0 10-20,-6-15 20,-1-5-20,4 13 21,1 8-21,-5-15 22,-5-6-22,6 17 22,3 3-22,-8-14 22,-3-3-22,5 11 20,6 8-20,-11-10 21,-4-2-21,9 8 19,9 11-19,-16-12 20,0-4-20,6 10 22,10 6-22,-14-9 23,0 0-23,7 6 9,7 3-9,-9-5 10,2 5-10,7 0 2,0 0-2,1 8 3,12 16-3,-6-15 0,-7-9 0,0 0-1695</inkml:trace>
  <inkml:trace contextRef="#ctx0" brushRef="#br1" timeOffset="1.57059E6">24255 3172 1087,'0'0'0,"0"0"0,0 0 0,0 0 33,0 0-33,0 0 33,0 0-33,0 0 59,0 0-59,14-21 60,-5 13-60,-9 8 49,0 0-49,5-7 50,-5 7-50,0 0 36,0 0-36,0-9 36,0 9-36,0 0 34,0 0-34,0 0 35,0 0-35,0 0 36,0 0-36,2 9 36,-2 3-36,0-5 32,0-7-32,0 21 32,5 5-32,-1-13 38,-3-4-38,6 12 38,6 15-38,-10-20 45,1-8-45,5 20 46,1 8-46,-5-15 47,-3-12-47,5 19 47,6 4-47,-6-16 41,-4-7-41,6 11 41,0 3-41,-4-11 29,-5-12-29,7 12 29,2 2-29,-4-7 22,-5-7-22,9 12 22,0-3-22,0 3-1510</inkml:trace>
  <inkml:trace contextRef="#ctx0" brushRef="#br1" timeOffset="1.57104E6">24818 3054 1099,'0'0'0,"0"0"0,0 0 0,0 0 31,0 0-31,0 0 31,0 0-31,0 0 61,0 0-61,0 0 61,0 0-61,0 0 32,0 0-32,0 0 32,0 0-32,0 0 16,0 0-16,21-12 17,0 0-17,-9 9 10,-12 3-10,20-4 10,5 8-10,-13-4 10,-12 0-10,18 8 10,-3 8-10,-8-7 14,-7-9-14,8 22 14,-3 2-14,-3-10 27,-1-7-27,-2 14 27,-8 10-27,5-14 30,2-11-30,-6 18 31,-5 10-31,8-18 35,1-7-35,-3 11 35,0 10-35,4-16 44,1-6-44,-1 10 45,6 4-45,-3-12 43,0-10-43,4 16 43,4 0-43,-4-11 39,-4-5-39,16 7 39,7 0-39,-11-2 30,-5-5-30,16 0 31,11-4-31,-18 3 27,-8 1-27,17-7 28,10-5-28,-17 3 13,-9 6-13,19-13 13,9-5-13,0-3-1461</inkml:trace>
  <inkml:trace contextRef="#ctx0" brushRef="#br1" timeOffset="1.57167E6">25446 2881 942,'0'0'0,"0"0"0,0 0 0,0 0 18,0 0-18,0 0 19,0 0-19,0 0 28,0 0-28,0 0 28,0 0-28,0 0 20,0 0-20,0 0 20,0 0-20,0 0 11,0 0-11,0 0 11,0 0-11,0 0 7,0 0-7,-9-17 7,20 2-7,-6 6 12,-5 9-12,21-11 13,2 3-13,-11 3 32,-12 5-32,16-4 33,2 4-33,-9-3 48,-9 3-48,16 0 49,1 3-49,-8 1 59,-9-4-59,13 5 59,-3 10-59,-5-9 44,-5-6-44,4 15 45,-8 6-45,3-11 33,1-10-33,-9 21 34,-4 0-34,8-9 19,5-12-19,-10 16 20,-1-1-20,6-6 19,5-9-19,-4 12 20,2-3-20,2-9 19,0 0-19,0 8 20,0 3-20,0-11 13,0 0-13,0 12 13,2-4-13,-2-8 13,0 0-13,5 9 13,6-2-13,-11-7 13,0 0-13,18 9 14,-1 3-14,-6-4 10,-11-8-10,16 9 10,1 3-10,-6-5 9,-11-7-9,14 9 10,9 3-10,-12-5 12,-11-7-12,16 12 13,-9 2-13,-4-7 13,-3-7-13,-3 12 14,-3-4-14,6-8 14,0 0-14,-7 12 15,-9-3-15,9-2 13,7-7-13,-17 5 13,-4 2-13,10-3 12,11-4-12,-16 5 12,4-2-12,5-3 11,7 0-11,0 0 11,-7 4-11,7-4 10,0 0-10,0 0 10,0 0-10,0 0-1425</inkml:trace>
  <inkml:trace contextRef="#ctx0" brushRef="#br1" timeOffset="1.57353E6">23348 3975 1558,'0'0'0,"0"0"0,0 0-1109</inkml:trace>
  <inkml:trace contextRef="#ctx0" brushRef="#br1" timeOffset="1.57423E6">23212 3987 1423,'0'0'0,"0"0"0,0 0 0,0 0 3,0 0-3,-25 12 4,0-3-4,17-4-13,8-5 13,-18 11-13,4-6 13,7 2-32,7-7 32,-9 5-31,9-5 31,0 0-26,0 0 26,-7 7-25,7-7 25,0 0-10,0 0 10,-4 8-9,4-8 9,0 0 0,0 0 0,0 0 0,0 0 0,0 0 3,0 0-3,0 0 4,9 4-4,-9-4 13,0 0-13,14 0 14,14-4-14,-13 1 26,-10 3-26,25-3 27,18-3-27,-24 3 31,-11-1-31,25-1 31,14-3-31,-26 1 29,-12 7-29,18-12 30,10-1-30,-21 5 25,-10 4-25,19-4 26,14-8-26,-23 11 29,-10 1-29,21-8 30,3 0-30,-19 9 33,-7-2-33,10 1 33,1-3-33,-10 5 33,-10 2-33,11-3 33,-1-1-33,-10 4 39,0 0-39,7-5 40,-7 5-40,0 0 37,0 0-37,0 0 37,-14 2-37,7-2 32,7 0-32,-21 7 32,-11 2-32,13-6 29,10 1-29,-17 4 29,-13 1-29,19-6 24,11 1-24,-19 1 25,-12 7-25,20-5 11,10-5-11,-24 8 12,-12 4-12,22-7 7,11-4-7,-27 6 7,-15 3-7,28-3 3,13-9-3,-23 8 3,-7 3-3,25-6 2,8-2-2,-14 6 2,1 0-2,11-2 1,6-7-1,-3 5 1,3 2-1,7-7 0,0 0 0,0 0 1,0 0-1,0 0 0,0 0 0,0 0 1,0 0-1,0 0 0,0 0 0,8 0 1,14-4-1,-12 4 0,-10 0 0,28-8 1,17-1-1,-24 2 1,-11 7-1,29-9 1,19-3-1,-31 4 1,-13 4-1,28-3 2,11-1-2,-26 2 2,-17 3-2,26-6 2,6-6-2,-21 8 3,-10 5-3,13-8 3,6 1-3,-15 4 3,-8 1-3,9 1 4,-2-2-4,-9 1 8,-5 4-8,0 0 8,0 0-8,0 0 12,0 0-12,0 0 13,-14-3-13,3 3 14,11 0-14,-21 0 14,-14 8-14,19-4 13,7-1-13,-19 6 14,-11 0-14,21-2 10,10-7-10,-24 8 11,-5-1-11,17-2 8,11-1-8,-17 5 8,-2 3-8,14-5 5,7-6-5,-6 6 5,4 5-5,9-12 0,0 0 0,0 9 1,13 3-1,-6-8 0,-7-4 0,0 0-1638</inkml:trace>
  <inkml:trace contextRef="#ctx0" brushRef="#br1" timeOffset="1.57652E6">24438 3835 2185,'0'0'0</inkml:trace>
  <inkml:trace contextRef="#ctx0" brushRef="#br1" timeOffset="1.57667E6">24355 3842 2465,'0'0'0</inkml:trace>
  <inkml:trace contextRef="#ctx0" brushRef="#br1" timeOffset="1.57679E6">24424 3871 2864</inkml:trace>
  <inkml:trace contextRef="#ctx0" brushRef="#br1" timeOffset="1.57697E6">24375 3890 3248,'0'0'0,"0"0"0,0 0-2376</inkml:trace>
  <inkml:trace contextRef="#ctx0" brushRef="#br1" timeOffset="1.57699E6">24410 3899 1759,'0'0'0,"0"0"0,0 0 0,0 0-1260</inkml:trace>
  <inkml:trace contextRef="#ctx0" brushRef="#br1" timeOffset="1.57701E6">24361 3890 1367,'0'0'0,"0"0"0,0 0 0,0 0-966</inkml:trace>
  <inkml:trace contextRef="#ctx0" brushRef="#br1" timeOffset="1.57702E6">24375 3890 1446,'0'0'0,"0"0"0,0 0 0,0 0-1025</inkml:trace>
  <inkml:trace contextRef="#ctx0" brushRef="#br1" timeOffset="1.57703E6">24375 3863 1267,'0'0'0,"0"0"0,0 0 0,0 0-891</inkml:trace>
  <inkml:trace contextRef="#ctx0" brushRef="#br1" timeOffset="1.57781E6">24368 3871 841,'0'0'0,"0"0"0,0 0 0,0 0 23,0 0-23,0 0 24,0 0-24,0 0 59,0 0-59,0 0 60,0 0-60,0 0 27,0 0-27,0 0 28,0 0-28,0 0 27,0 0-27,0 0 27,0 0-27,0 0 24,0 0-24,0 0 24,0 0-24,0 0 28,0 0-28,0 0 28,0 0-28,0 0 28,0 0-28,0 0 28,0 0-28,0 0 26,0 0-26,0 0 27,0 0-27,0 0 23,0 0-23,0 0 24,0 0-24,0 0 23,0 0-23,0 0 23,0 0-23,0 0 21,0 0-21,0 0 21,0 0-21,0 0 21,0 0-21,0 0 22,0 0-22,0 0 20,0 0-20,0 0 20,0 0-20,0 0 18,0 0-18,0 0 19,0 0-19,0 0 16,0 0-16,0 0 16,19 0-16,-10 0 11,-9 0-11,0 0 12,0 0-12,0 0 10,0 0-10,5 0 11,2-5-11,-7 5 7,0 0-7,7-3 7,2-1-7,-9 4 5,0 0-5,7-3 5,-7 3-5,0 0 5,0 0-5,7-6 6,-7 6-6,0 0 4,0 0-4,7-3 5,-7 3-5,0 0 4,0 0-4,7-5 5,-7 5-5,0 0 5,0 0-5,7-4 5,-7 4-5,0 0 5,0 0-5,0 0 6,0 0-6,0 0 6,0 0-6,0 0 6,0 0-6,0 0 6,0 0-6,0 0 7,-7 0-7,7 0 7,0 0-7,-10 6 7,-3 0-7,6-2 6,7-4-6,-10 9 6,-1-6-6,11-3 6,0 0-6,-10 5 6,1-1-6,9-4 5,0 0-5,-7 3 6,7-3-6,0 0 4,0 0-4,0 0 5,0 0-5,0 0 3,0 0-3,0 0 4,0 0-4,0 0 4,0 0-4,0 0 4,0 0-4,0 0 3,0 0-3,0 0 4,0 0-4,0 0 3,0 0-3,0 0 3,0 0-3,0 0 3,0 0-3,0 0 4,7-3-4,-7 3 3,0 0-3,14-9 3,0 2-3,-5 2 3,-9 5-3,12-7 3,1-2-3,-6 6 2,-7 3-2,7-4 2,0 3-2,-7 1 1,0 0-1,0 0 2,0 0-2,0 0 1,0 0-1,7-4 1,-7 4-1,0 0 1,0 0-1,0 0 1,0 0-1,0 0 2,0 0-2,-7 4 2,-4 1-2,11-5 3,0 0-3,-12 7 3,1 1-3,11-8 2,0 0-2,-9 4 2,1 1-2,8-5 2,0 0-2,0 0 2,-8 4-2,8-4 1,0 0-1,0 0 2,0 0-2,0 0 1,0 0-1,0 0 1,0 0-1,0 0 0,0 0 0,0 0 1,16-7-1,-9 5 0,-7 2 0,22-12 0,6-4 0,-16 8 0,-3 4 0,9-8 0,8-4 0,-14 11 0,-4 2 0,9-1 0,-3-1 0,-7 2 0,-7 3 0,11-4 0,-6-1 0,-5 5 0,0 0 0,0 0 1,7-3-1,-7 3 0,0 0 0,0 0 1,7 3-1,0-3-1366</inkml:trace>
  <inkml:trace contextRef="#ctx0" brushRef="#br1" timeOffset="1.57887E6">20159 4602 449,'0'0'0,"0"0"0,0 0 0,0 0 51,0 0-51,0 0 52,0 0-52,0 0 60,0 0-60,0 0 60,0 0-60,0 0 46,0 0-46,0 0 46,0 0-46,0 0 49,0 0-49,0 0 49,0 0-49,0 0 46,0 0-46,0 0 46,0 0-46,0 0 43,0 0-43,0 0 43,0 0-43,0 0 39,0 0-39,0 0 39,0 0-39,0 0 33,0 0-33,0 0 33,0 0-33,0 0 29,0 0-29,0 0 30,0 0-30,0 0 24,0 0-24,0 0 25,0 0-25,0 0 19,0 0-19,0 0 20,0 0-20,0 0 13,0 0-13,0 0 14,0 0-14,0 0 8,0 0-8,0 0 9,0 0-9,0 0 5,0 0-5,0 0 6,0 0-6,0 0 2,0 0-2,0 0 2,0 0-2,0 0 0,0 0 0,0 0 0,0 0 0,0 0-1,0 0 1,0 0 0,0 0 0,0 0-5,0 0 5,0 0-4,0 0 4,0 0-10,0 0 10,0 0-968</inkml:trace>
  <inkml:trace contextRef="#ctx0" brushRef="#br1" timeOffset="1.5793E6">20208 4678 1211,'0'0'0</inkml:trace>
  <inkml:trace contextRef="#ctx0" brushRef="#br1" timeOffset="1.58132E6">25107 3696 539,'0'0'0,"0"0"0,0 0 0,0 0 21,0 0-21,0 0 22,0 0-22,0 0 47,0 0-47,0 0 48,0 0-48,0 0 51,0 0-51,0 0 51,0 0-51,0 0 44,0 0-44,0 0 45,0 0-45,0 0 35,0 0-35,0 0 36,0 0-36,0 0 33,0 0-33,0 0 34,0 0-34,0 0 35,0 0-35,0 0 35,0 0-35,0 0 34,0 0-34,0 0 34,0 0-34,0 0 28,0 0-28,0 0 28,0 0-28,0 0 24,0 0-24,0 0 24,28-6-24,-14 0 18,-6 6-18,9-3 19,4-4-19,-10 5 15,-11 2-15,16-3 16,0 3-16,-9-4 11,-7 4-11,10 0 11,-1-5-11,-9 5 8,0 0-8,0 0 9,7-3-9,-7 3 6,0 0-6,0 0 7,0 0-7,0 0 5,0 0-5,0 0 6,-7 3-6,7-3 5,0 0-5,-12 5 6,-6 2-6,9-5 5,9-2-5,-16 3 6,-1 4-6,8-5 6,9-2-6,-12 7 6,-2-4-6,6 3 9,8-6-9,-10 3 9,1 1-9,9-4 11,0 0-11,0 0 11,0 0-11,0 0 13,0 0-13,0 0 13,0 0-13,0 0 12,0 0-12,0 0 12,12 0-12,-5 0 14,-7 0-14,16 0 15,6-4-15,-12 1 15,-10 3-15,14-4 16,0 2-16,-7 2 18,-7 0-18,7 0 18,-7 0-18,0 0 15,0 0-15,0 0 16,8-3-16,-8 3 13,0 0-13,0 0 14,0 0-14,0 0 12,0 0-12,-13-3 12,-8 3-12,10 0 9,11 0-9,-23 3 10,-7 0-10,16-1 8,7 2-8,-14-4 9,-7 3-9,14 1 6,7-4-6,-14 5 6,-1-2-6,14 1 4,8-4-4,-15 1 5,5 3-5,10-4 3,0 0-3,-9 3 4,9-3-4,0 0 3,0 0-3,0 0 3,-7 4-3,7-4 3,0 0-3,0 0 4,0 0-4,0 0 3,0 0-3,0 0 3,0 0-3,0 0 2,0 0-2,16-7 2,14-2-2,-18 6 2,-3 3-2,14-5 3,2-2-3,-13 3 3,-12 4-3,12-2 3,-3 2-3,-9 0 2,0 0-2,7-3 2,-7 3-2,0 0 1,0 0-1,0 0 2,0 0-2,0 0 1,0 0-1,0 0 2,0 0-2,0 0 3,0 0-3,-10 0 4,-12 3-4,12-3 4,10 0-4,-20 0 5,3 2-5,8 2 6,9-4-6,-11 0 7,3 3-7,8-3 5,0 0-5,-9 4 5,9-4-5,0 0 4,0 0-4,0 0 4,0 0-4,0 0 3,0 0-3,0 0 4,9 0-4,-9 0 3,0 0-3,19 0 3,6-4-3,-13 1 2,-5 3-2,11-4 3,3-1-3,-10 5 2,-11 0-2,15-3 2,0-1-2,-8 4 3,-7 0-3,8 0 4,-1 0-4,-7 0 4,0 0-4,0 0 4,8-2-4,-8 2 4,0 0-4,0 0 4,0 0-4,0 0 4,0 0-4,-13 0 5,-6-3-5,10 3 6,9 0-6,-21 0 6,-4 3-6,13-3 7,5 0-7,-7 2 7,-1 2-7,8-4 7,7 0-7,-7 3 8,7-3-8,0 0 7,0 0-7,-5 0 8,5 0-8,0 0 6,0 0-6,0 0 7,7 0-7,-7 0 5,0 0-5,19 0 6,13-3-6,-16 3 5,-9 0-5,18-6 6,0 3-6,-11 3 8,-14 0-8,12-4 8,4-1-8,-7 5 8,-9 0-8,10-3 9,-1 3-9,-9 0 10,0 0-10,7-4 11,-7 4-11,0 0 10,0 0-10,0 0 11,0 0-11,0 0 8,0 0-8,0 0 9,-16-5-9,9 5 7,7 0-7,-14 0 7,2-3-7,7 3 5,5 0-5,0 0 6,0 0-6,0 0 2,0 0-2,0 0 3,5 0-3,-5 0 0,0 0 0,17 0 0,12 3 0,-1 2-1518</inkml:trace>
  <inkml:trace contextRef="#ctx0" brushRef="#br1" timeOffset="1.58237E6">24987 3826 1479,'0'0'0</inkml:trace>
  <inkml:trace contextRef="#ctx0" brushRef="#br1" timeOffset="1.58252E6">24994 3826 1446,'0'0'0</inkml:trace>
  <inkml:trace contextRef="#ctx0" brushRef="#br1" timeOffset="1.58266E6">25022 3799 1345,'0'0'0</inkml:trace>
  <inkml:trace contextRef="#ctx0" brushRef="#br1" timeOffset="1.58345E6">25014 3754 2073,'0'0'0</inkml:trace>
  <inkml:trace contextRef="#ctx0" brushRef="#br1" timeOffset="1.58359E6">25029 3733 2097</inkml:trace>
  <inkml:trace contextRef="#ctx0" brushRef="#br1" timeOffset="1.58455E6">25044 3717 1883,'0'0'0,"0"0"0,0 0 0,0 0-127,0 0 127,0 0-126,0 0 126,0 0 3,0 0-3,0 0 3,0 0-3,0 0 26,0 0-26,0 0 26,0 0-26,0 0 37,0 0-37,0 0 37,0 0-37,0 0 62,0 0-62,0 0 62,0 0-62,0 0 47,0 0-47,0 0 47,0 0-47,0 0-1425</inkml:trace>
  <inkml:trace contextRef="#ctx0" brushRef="#br1" timeOffset="1.5847E6">25022 3690 1580,'0'0'0,"0"0"0,0 0 0,0 0 69,0 0-69,0 0 70,0 0-70,0 0-1230</inkml:trace>
  <inkml:trace contextRef="#ctx0" brushRef="#br1" timeOffset="1.58482E6">25029 3690 763,'0'0'0,"0"0"0,0 0 0,0 0 35,0 0-35,0 0 35,0 0-35,0 0 107,0 0-107,0 0 107,0 0-107,0 0 2,0 0-2,0 0 3,0 0-3,0 0 1,0 0-1,0 0 1,0 0-1,0 0 3,0 0-3,0 0 4,0 0-4,0 0 7,0 0-7,0 0 7,0 0-7,0 0 10,0 0-10,0 0 11,0 0-11,0 0 13,0 0-13,0 0 14,0 0-14,0 0 11,0 0-11,0 0 11,0 0-11,0 0-799</inkml:trace>
  <inkml:trace contextRef="#ctx0" brushRef="#br1" timeOffset="1.58497E6">25008 3793 819,'0'0'0,"0"0"0,0 0-555</inkml:trace>
  <inkml:trace contextRef="#ctx0" brushRef="#br1" timeOffset="1.58499E6">24952 3754 763,'0'0'0,"0"0"0,0 0 0,0 0-513</inkml:trace>
  <inkml:trace contextRef="#ctx0" brushRef="#br1" timeOffset="1.58512E6">24980 3754 919,'0'0'0,"0"0"0,0 0 0,0 0 32,0 0-32,0 0-654</inkml:trace>
  <inkml:trace contextRef="#ctx0" brushRef="#br1" timeOffset="1.58515E6">24987 3793 1020</inkml:trace>
  <inkml:trace contextRef="#ctx0" brushRef="#br1" timeOffset="1.58516E6">24966 3793 1143,'0'0'0</inkml:trace>
  <inkml:trace contextRef="#ctx0" brushRef="#br1" timeOffset="1.58543E6">25001 3745 1401,'0'0'0</inkml:trace>
  <inkml:trace contextRef="#ctx0" brushRef="#br1" timeOffset="1.58653E6">25755 3600 1785</inkml:trace>
  <inkml:trace contextRef="#ctx0" brushRef="#br1" timeOffset="1.58669E6">25804 3503 1143,'0'0'0</inkml:trace>
  <inkml:trace contextRef="#ctx0" brushRef="#br1" timeOffset="1.58684E6">25804 3496 1125</inkml:trace>
  <inkml:trace contextRef="#ctx0" brushRef="#br1" timeOffset="1.58699E6">25719 3544 1258,'0'0'0,"0"0"0,0 0 0,0 0 9,0 0-9,0 0 10,0 0-10,0 0 45,0 0-45,0 0 45,-19 7-45,8-7 78,11 0-78,-10 4 79,1 1-79,9-5 33,0 0-33,-11 0 33,3 3-33,-1-3-1133</inkml:trace>
  <inkml:trace contextRef="#ctx0" brushRef="#br1" timeOffset="1.58735E6">25592 3565 852,'0'0'0,"0"0"0,0 0 0,0 0 117,0 0-117,0 0 118,0 0-118,0 0 212,0 0-212,0 0 212,0 0-212,0 0 23,0 0-23,9 0 23,0 0-23,-9 0 3,0 0-3,12-2 3,8-1-3,-10-1 0,-10 4 0,25-5 0,9-7 0,-17 9 0,-8-1 0,16-5 0,1-3 0,-13 7-1,-6 2 1,9-4 0,10-2 0,-12 2-1,-9 5 1,15-6 0,-1 4 0,-8 1-1,-11 3 1,12 0 0,1-4 0,-6 4 0,-7 0 0,0 0 0,0 0 0,0 0 0,0 0 0,-7 4 0,-8-1 0,8 1 0,7-4 0,-15 8 1,-7 1-1,12-4 0,10-5 0,-20 11 1,-3-3-1,15-3 0,8-5 0,-20 11 1,-1-2-1,10-6 0,11-3 0,-14 2 0,2 5 0,12-7 0,0 0 0,-9 5 0,0 2 0,9-7 0,0 0 0,0 0 0,0 0 0,0 0 0,0 0 0,0 0 0,0 0 0,0 0 0,0 0 0,0 0 1,0 0-1,0 0 1,0 0-1,0 0 1,13 0-1,-6 0 1,-7 0-1,16-7 2,3 2-2,-12-1 1,-7 6-1,16-3 2,2-9-2,-8 8 3,-10 4-3,16-8 3,-2-1-3,-7 6 3,-7 3-3,9-4 3,-2-3-3,-7 7 4,0 0-4,0 0 4,5-5-4,-5 5 5,0 0-5,0 0 6,6-9-6,-6 9 9,0 0-9,0 0 9,0 0-9,0 0 11,0 0-11,0 0 11,7-3-11,-7 3 15,0 0-15,0 0 15,9-7-15,-1 2-1195</inkml:trace>
  <inkml:trace contextRef="#ctx0" brushRef="#br1" timeOffset="1.59136E6">25804 3572 1423,'0'0'0</inkml:trace>
  <inkml:trace contextRef="#ctx0" brushRef="#br1" timeOffset="1.59251E6">25875 3565 1983,'0'0'0</inkml:trace>
  <inkml:trace contextRef="#ctx0" brushRef="#br1" timeOffset="1.59267E6">25783 3551 1323,'0'0'0,"0"0"0,0 0 0,0 0-933</inkml:trace>
  <inkml:trace contextRef="#ctx0" brushRef="#br1" timeOffset="1.59282E6">25734 3551 830,'0'0'0</inkml:trace>
  <inkml:trace contextRef="#ctx0" brushRef="#br1" timeOffset="1.59297E6">25727 3511 1647,'0'0'0,"0"0"0,0 0 0,0 0-1176</inkml:trace>
  <inkml:trace contextRef="#ctx0" brushRef="#br1" timeOffset="1.59312E6">25670 3511 1591,'0'0'0</inkml:trace>
  <inkml:trace contextRef="#ctx0" brushRef="#br1" timeOffset="1.59327E6">25727 3503 841,'0'0'0,"0"0"0,0 0 0,0 0-571</inkml:trace>
  <inkml:trace contextRef="#ctx0" brushRef="#br1" timeOffset="1.59348E6">25691 3530 1502,'0'0'0,"0"0"0,0 0 0,0 0-1067</inkml:trace>
  <inkml:trace contextRef="#ctx0" brushRef="#br1" timeOffset="1.59364E6">25719 3551 1076,'0'0'0,"0"0"0,0 0 0,0 0-747</inkml:trace>
  <inkml:trace contextRef="#ctx0" brushRef="#br1" timeOffset="1.5938E6">25670 3516 1255,'0'0'0,"0"0"0,0 0 0,0 0-882</inkml:trace>
  <inkml:trace contextRef="#ctx0" brushRef="#br1" timeOffset="1.59382E6">25670 3511 1043,'0'0'0,"0"0"0,0 0 0,0 0-723</inkml:trace>
  <inkml:trace contextRef="#ctx0" brushRef="#br1" timeOffset="1.59384E6">25635 3523 1345,'0'0'0,"0"0"0,0 0 0,0 0-949</inkml:trace>
  <inkml:trace contextRef="#ctx0" brushRef="#br1" timeOffset="1.59527E6">25578 3544 707,'0'0'0,"0"0"0,0 0 0,0 0 22,0 0-22,0 0 22,0 0-22,0 0 53,0 0-53,0 0 54,0 0-54,0 0 48,0 0-48,0 0 48,0 0-48,0 0 24,0 0-24,0 0 25,0 0-25,0 0 16,0 0-16,0 0 16,0 0-16,0 0 11,0 0-11,0 0 11,0 0-11,0 0 9,0 0-9,20 11 10,3-10-10,-11-1 15,-5 0-15,12-3 16,4-2-16,-12 5 20,-11 0-20,18-7 20,3 2-20,-11 1 22,-10 4-22,18-5 23,0 1-23,-9 1 19,-9 3-19,10-4 20,-1 3-20,-9 1 16,0 0-16,0 0 17,5-4-17,-5 4 13,0 0-13,0 0 14,7-3-14,-7 3 13,0 0-13,0 0 14,0 0-14,0 0 12,0 0-12,-10 3 13,-10 4-13,10-2 8,10-5-8,-20 6 8,-4 1-8,11-4 6,13-3-6,-19 5 7,-6 2-7,13-3 5,5-3-5,-9 3 5,-2 1-5,9-3 5,9-2-5,-10 5 5,3-2-5,7-3 5,0 0-5,-9 2 6,9-2-6,0 0 7,0 0-7,0 0 7,12 7-7,-12-7 7,0 0-7,20 3 8,6-3-8,-14 0 8,-4 0-8,11-6 8,7 0-8,-11 3 11,-8-1-11,14-1 11,11-7-11,-17 9 11,-9-3-11,15 0 11,0-3-11,-10 5 12,-11 4-12,16-7 12,3-3-12,-10 7 10,-9 3-10,16-11 10,0 6-10,-8 0 9,-8 5-9,9-4 9,-2 4-9,-7 0 7,0 0-7,0 0 8,-9-3-8,9 3 7,0 0-7,-19 0 7,-7 3-7,15-1 7,2-2-7,-10 7 7,-8-2-7,15-1 4,7-1-4,-13 2 4,-3 2-4,10-3 4,11-4-4,-16 8 4,-1 1-4,8-2 3,9-7-3,-13 5 4,1 4-4,5-6 3,7-3-3,-9 4 4,2-1-4,7-3 4,0 0-4,0 0 4,0 0-4,0 0 4,0 0-4,0 9 4,0-9-4,0 0 4,0 0-4,14 3 5,6-3-5,-11 0 4,-9 0-4,19 0 4,11-7-4,-16 4 4,-7 1-4,14-5 5,6-1-5,-15 1 4,-5 5-4,13-7 4,13-6-4,-17 6 0,-7 6 0,16-9 1,-3 1-1,-11 6 0,-11 5 0,11-5 0,-3 1 0,-8 4-2,0 0 2,0 0-1,0 0 1,0 0-3,0 0 3,0 0-3,-7 0 3,7 0-5,0 0 5,-17 2-5,-13 5 5,16-4-3,7-3 3,-20 6-3,-6 4 3,15-5 0,9-1 0,-16 4 0,-5 4 0,15-8 0,7-1 0,-13 6 0,-5-4 0,12-1 0,7-1 0,-11 1 1,-5 4-1,9-6 1,7 0-1,-9 3 1,0-2-1,9-1 2,7-2-2,-9 4 2,2-4-2,7 0 3,0 0-3,0 0 4,0 0-4,0 0 4,0 0-4,0 0 5,20 3-5,-10 0 5,-10-3-5,25-3 6,5 3-6,-16-3 7,-7 3-7,16-6 8,12-4-8,-17 5 8,-9 1-8,21-4 8,12-8-8,-21 11 6,-10 1-6,17-8 7,2 4-7,-14 1 9,-9 3-9,9-1 10,3-2-10,-10 5 4,-9 2-4,13-3 5,-3-2-5,-10 5 2,0 0-2,9-4 2,-9 4-2,0 0 2,0 0-2,0 0 2,-5-7-2,5 7 2,0 0-2,-14-5 2,-9 5-2,10 0 1,13 0-1,-24 5 2,-6 2-2,14-3 2,9-2-2,-15 4 2,-6 3-2,14-4 2,7-3-2,-11 7 3,1 3-3,8-7 4,9-5-4,-12 9 4,1 1-4,11-10 5,0 0-5,-7 5 5,0 2-5,7-7 4,0 0-4,0 0 5,-7 9-5,7-9 5,0 0-5,0 0 6,0 0-6,0 0 4,0 0-4,0 0 5,0 0-5,0 0 4,0 0-4,0 0 4,0 0-4,0 0 3,0 0-3,0 0 4,7 0-4,-7 0 3,0 0-3,7 0 4,3 0-4,-10 0 2,0 0-2,15-7 3,-1-2-3,-5 6 1,-9 3-1,15-5 2,5-4-2,-11 5 0,-9 4 0,19-7 1,9-3-1,-14 7 1,-7-1-1,13-3 2,-1-1-2,-8 2 2,-11 6-2,16-6 2,10 0-2,-12 3 2,-7-1-2,16-1 3,2 2-3,-14-2 1,-11 5-1,14-2 2,0 0-2,-7 2 2,-7 0-2,11-3 3,4 3-3,-9 0 0,-6 0 0,10 0 1,-1 0-1,-9 0 0,0 0 0,9 0 1,-2 0-1,-7 0 0,0 0 0,0 0 1,7 0-1,-7 0 0,0 0 0,0 0 1,0 0-1,0 0 1,0 0-1,0 0 1,-2 5-1,2-5 1,0 0-1,0 0 1,-12 7-1,12-7 1,0 0-1,-12 0 1,1 3-1,11-3 1,0 0-1,-11 0 2,-1 0-2,12 0 2,0 0-2,-12 0 2,1 0-2,11 0 1,0 0-1,-10 4 2,-3 1-2,6-5 1,7 0-1,-12 3 2,-2 3-2,7-3 0,7-3 0,-15 5 1,-4 2-1,8-3 0,11-4 0,-17 5 1,-4 2-1,10-4 1,11-3-1,-16 5 2,2-1-2,7-3 1,7-1-1,-7 4 2,7-4-2,0 0 1,0 0-1,0 0 2,0 0-2,0 0 0,0 0 0,0 0-1377</inkml:trace>
  <inkml:trace contextRef="#ctx0" brushRef="#br1" timeOffset="1.60278E6">20411 6851 2706</inkml:trace>
  <inkml:trace contextRef="#ctx0" brushRef="#br1" timeOffset="1.60294E6">20332 6815 2605</inkml:trace>
  <inkml:trace contextRef="#ctx0" brushRef="#br1" timeOffset="1.60296E6">20318 6851 2480</inkml:trace>
  <inkml:trace contextRef="#ctx0" brushRef="#br1" timeOffset="1.60378E6">20362 6843 1547,'0'0'0,"0"0"0,0 0 0,0 0 103,0 0-103,0 0 103,0 0-103,0 0 9,0 0-9,0 0 9,0 0-9,0 0-14,0 0 14,0 0-14,0 0 14,0 0-127,0 0 127,0 0-127,0 0 127,0 0-46,0 0 46,0 0-46,0 0 46,0 0-9,0 0 9,0 0-9,1-16 9,-1 6 1,0 10-1,0 0 1,0 0-1,0 0 24,0 0-24,-1-6 24,1 6-24,0 0 49,0 0-49,0 0 50,-4-8-50,4 8 58,0 0-58,4-12 59,-4-4-59,0 7 51,0 9-51,1-22 51,5-4-51,-4 14 46,-1 3-46,1-10 46,-2-8-46,0 14 36,0 8-36,-3-10 37,-1-1-37,2 11 31,2 5-31,-2-10 32,1 4-32,1 6 25,0 0-25,0 0 26,0 0-26,0 0 19,0 0-19,0 0 20,0 0-20,0 0 14,0 0-14,3 16 14,4 5-14,-3-9 10,-4-12-10,9 19 11,-1 7-11,-4-14 9,-2-5-9,1 8 9,3 6-9,-3-12 10,-3-9-10,5 19 10,4 2-10,-5-9 11,-4-12-11,5 15 11,-1 10-11,-3-13 11,-1-12-11,4 20 11,-4 1-11,0-12 10,0-9-10,0 12 11,-4 4-11,3-11 11,1-5-11,-4 10 12,-1-5-12,5-5 11,0 0-11,0 0 11,-9 7-11,9-7 12,0 0-12,-9 5 12,-3 2-12,12-7 14,0 0-14,-13 0 15,-1 2-15,7 0 19,7-2-19,-9 2 20,-1 1-20,10-3 19,0 0-19,-9 0 20,2 0-20,7 0 17,0 0-17,-9 0 17,9 0-17,0 0 12,0 0-12,-7 0 13,7 0-13,0 0 9,0 0-9,-7 0 10,7 0-10,0 0 6,0 0-6,0 0 6,0 0-6,0 0 4,0 0-4,0 0 5,-2 5-5,2-5 3,0 0-3,0 0 4,0 0-4,0 0 3,0 0-3,7 4 3,-7-4-3,0 0 2,0 0-2,9 3 3,0-3-3,-9 0 2,0 0-2,9 0 2,-2 0-2,-7 0 2,0 0-2,9-5 2,3-2-2,-12 7 1,0 0-1,18-9 2,-1-3-2,-8 4 1,-9 8-1,18-13 2,5-2-2,-13 4 1,-10 11-1,21-13 2,2-3-2,-12 9 1,-11 7-1,16-5 1,-2-2-1,-5 5 1,-9 2-1,0 0 1,5-3-1,-5 3 1,0 0-1,0 0 1,9-5-1,-9 5 1,0 0-1,0 0 1,5 0-1,-5 0 1,0 0-1,0 0 1,0 0-1,0 0 0,0 0 0,0 0 1,-5 8-1,5-8 0,0 0 0,-9 4 1,4 1-1,5-5 0,0 0 0,-9 0 1,9 0-1,0 0 0,0 0 0,-7 3 0,7-3 0,0 0-1845</inkml:trace>
  <inkml:trace contextRef="#ctx0" brushRef="#br1" timeOffset="1.60519E6">19988 7954 1838,'0'0'0,"0"0"0,0 0-1319</inkml:trace>
  <inkml:trace contextRef="#ctx0" brushRef="#br1" timeOffset="1.60619E6">19432 7967 1110,'0'0'0,"0"0"0,0 0 0,0 0-773</inkml:trace>
  <inkml:trace contextRef="#ctx0" brushRef="#br1" timeOffset="1.60636E6">19377 7947 1099,'0'0'0,"0"0"0,0 0 0,0 0-765</inkml:trace>
  <inkml:trace contextRef="#ctx0" brushRef="#br1" timeOffset="1.60661E6">19361 7954 875,'0'0'0,"0"0"0,0 0 0,0 0 30,0 0-30,0 0 30,0 0-30,0 0 68,0 0-68,0 0 69,0 0-69,0 0 39,0 0-39,0 0 40,0 0-40,0 0 29,0 0-29,0 0 29,0 0-29,0 0 27,0 0-27,0 0 28,0 0-28,0 0 30,0 0-30,0 0 31,0 0-31,0 0 34,0 0-34,0 0 35,0 0-35,0 0 40,0 0-40,0 0 41,0 0-41,0 0 41,0 0-41,0 0 41,0 0-41,0 0 34,0 0-34,0 0 35,0 0-35,0 0 28,0 0-28,0 0 29,0 0-29,0 0 21,0 0-21,0 0 21,0 0-21,0 0 17,0 0-17,0 0 17,0 0-17,0 0 13,0 0-13,18-2 14,-9 2-14,-9 0 10,0 0-10,0 0 11,0 0-11,0 0 6,0 0-6,0 0 7,0 0-7,0 0 5,0 0-5,0 0 5,7 0-5,-7 0 4,0 0-4,0 0 4,0 0-4,0 0 3,0 0-3,0 0 4,7 0-4,-7 0 3,0 0-3,0 0 4,0 0-4,0 0 3,0 0-3,0 0 3,8 0-3,-8 0 3,0 0-3,0 0-1336</inkml:trace>
  <inkml:trace contextRef="#ctx0" brushRef="#br1" timeOffset="1.61286E6">19516 7595 651,'0'0'0,"0"0"0,0 0 0,0 0 41,0 0-41,0 0 41,0 0-41,0 0 71,0 0-71,0 0 71,0 0-71,0 0 45,0 0-45,0 0 46,0 0-46,0 0 21,0 0-21,0 0 22,32 4-22,-16-4 11,-9 0-11,18 0 12,14 0-12,-22 0 7,-8 0-7,23-4 8,14-1-8,-25 2 4,-9 3-4,27-7 5,16-2-5,-27 4 12,-12 5-12,30-9 13,23 2-13,-34 4 20,-17 1-20,40-1 21,18-8-21,-39 10 24,-18-3-24,45-3 24,29-3-24,-49 6 23,-21 1-23,50-6 23,24-3-23,-48 4 36,-24 4-36,47-6 37,32-2-37,-53 6 42,-24 1-42,54-7 42,29-3-42,-56 4 38,-24 9-38,46-13 39,26-2-39,-50 10 34,-24 1-34,44-6 34,31 0-34,-52 5 27,-25 4-27,48-2 28,23-6-28,-47 9 25,-25-1-25,47-2 26,27-2-26,-50 2 24,-24 3-24,49-3 25,16-4-25,-44 6 19,-23-1-19,40-1 20,19-4-20,-42 6 20,-19 3-20,34-4 20,10 1-20,-33 1 19,-16 2-19,19 0 19,4-1-19,-20-1 18,-8 2-18,14 0 18,10-4-18,-17 1 17,-9 3-17,17-2 18,4-1-18,-16 3 17,-7 0-17,14-4 17,15 1-17,-17 1 11,-10 2-11,16-2 11,3 1-11,-14 1 7,-7 0-7,11-4 7,3 4-7,-11 0 4,-10 0-4,16 0 4,0-3-4,-9 1 3,-7 2-3,11-2 3,-2 2-3,-9 0 4,0 0-4,0 0 5,7 0-5,-7 0 4,0 0-4,0 0 4,7 0-4,-7 0 2,0 0-2,0 0 3,5 0-3,-5 0 2,0 0-2,0 0 2,0 0-2,0 0 2,0 0-2,7 0 2,-7 0-2,0 0 1,0 0-1,9 0 1,-9 0-1,0 0 1,0 0-1,5 0 1,4 0-1,-9 0 0,0 0 0,11 4 1,5 3-1,-11-4 0,-5-3 0,12 10 1,1 6-1,-8-7 0,-5-9 0,9 19 1,-1 8-1,-2-15 0,-4-3 0,5 12 0,0 12 0,-4-14 0,1-12 0,-1 19 0,4 7 0,-3-14 0,-2-12 0,3 17 1,0 5-1,0-17 0,-5-5 0,2 14 1,-2 3-1,0-12 1,0-3-1,0 7 1,0 8-1,0-12 1,0-12-1,0 17 2,-2 2-2,2-10 2,0-9-2,-5 15 2,0-1-2,3-3 5,2-11-5,-3 8 5,-1 1-5,4-9 7,0 0-7,-5 9 8,-2-2-8,7-7 9,0 0-9,-9 3 10,-5-3-10,7 2 15,7-2-15,-11 0 16,-10 0-16,12 0 18,9 0-18,-18 0 19,-6 2-19,11-2 18,13 0-18,-21 1 19,-11 3-19,17-4 18,6 0-18,-18 0 18,-13 0-18,19 0 13,10 0-13,-23 0 14,-15-4-14,26 4 10,11 0-10,-27-1 10,-12-1-10,24 0 9,15 2-9,-30-3 10,-22-3-10,34 3 7,14 3-7,-33-4 7,-18 8-7,35-4 7,18 0-7,-36 5 7,-11 2-7,29-5 7,16 0-7,-35 3 7,-22 3-7,36-4 7,21-1-7,-36 2 7,-19 6-7,37-6 7,17-1-7,-34 1 8,-18 2-8,33-4 5,19-1-5,-41 1 5,-20-3-5,39 0 3,21 0-3,-42 0 3,-26-7-3,44 6 2,20-3-2,-39-1 3,-24-2-3,43 4 2,20 1-2,-36-2 2,-14 1-2,35-1 1,17 3-1,-34 1 1,-19 5-1,38-5 1,19 3-1,-35 1 1,-11 5-1,30-6 1,17-1-1,-30 5 1,-13 1-1,28-3 0,16-3 0,-34 7 1,-17 0-1,32-6 0,17-1 0,-34 5 0,-10-4 0,32-1 0,10 0 0,-26-1 0,-16 3 0,30-4 0,14 0 0,-28 0 0,-16 0 0,30 0 0,16 0 0,-28 0 0,-9 3 0,26-3 0,13 0 0,-18 2 0,-6 1 0,19 1 0,8-4 0,-16 0 0,-7 3 0,16-1 0,9-2 0,-17 2 0,-12 0 0,19 1 0,8-3 0,-14 0 0,-16 3 0,23-1 0,7-2 0,-17 2 0,-4-2 0,14 0 0,9 0 0,-12-2 0,-4 0 0,14-1 0,9 3 0,-18-5 0,4-2 0,3 3 0,11 4 0,-10-5 0,1-7 0,9 12 0,0 0 0,-9-12 0,2 0 0,4 3 0,3 9 0,-4-12 1,2-3-1,-1 8 1,3 7-1,-2-18 1,2-6-1,0 12 1,0 5-1,2-10 2,1-8-2,-3 15 2,0 10-2,0-17 3,0-11-3,0 14 3,0 7-3,0-17 3,0-9-3,0 14 2,0 11-2,2-22 3,2-10-3,-3 21 1,-1 11-1,0-4-1718</inkml:trace>
  <inkml:trace contextRef="#ctx0" brushRef="#br1" timeOffset="1.61633E6">20773 6657 1199,'0'0'0,"0"0"0,0 0 0,0 0 25,0 0-25,0 0 26,16 2-26,-7 0 44,-9-2-44,0 0 45,0 0-45,0 0 33,0 0-33,0 0 34,0 0-34,0 0 28,0 0-28,0 0 29,0 0-29,0 0 27,0 0-27,0 0 27,0 0-27,0 0 25,0 0-25,0 0 26,0 0-26,0 0 28,0 0-28,7 9 29,-2 4-29,-2-6 29,-3-7-29,4 16 30,-2 8-30,0-12 36,-2-3-36,0 15 37,0 12-37,0-20 35,0-7-35,1 24 36,3 13-36,-2-21 37,-2-13-37,5 21 38,2 6-38,-2-18 32,-5-9-32,9 12 33,-2 9-33,-3-17 29,-3-11-29,6 16 30,2 5-30,-5-12 30,-2-7-30,5 10 30,-6 5-30,1-9 27,-2-13-27,0 20 28,0 4-28,0-11 29,0-5-29,-2 8 29,1 5-29,-3-14 27,4-7-27,-2 10 28,1 0-28,1-10 21,0 0-21,0 0 22,0 0-22,0 0 11,0 0-11,7-12 12,3-3-12,-4 6 2,-6 9-2,0 0-1683</inkml:trace>
  <inkml:trace contextRef="#ctx0" brushRef="#br1" timeOffset="1.6171E6">21271 6678 1009,'0'0'0,"0"0"0,0 0 0,0 0 54,0 0-54,0 0 55,0 0-55,0 0 77,0 0-77,0 0 77,0 0-77,0 0 53,0 0-53,0 0 54,0 0-54,0 0 29,0 0-29,0 0 30,0 0-30,0 0 24,0 0-24,0 0 25,0 0-25,0 0 23,0 0-23,0 0 23,-22 16-23,12-11 23,10-5-23,-14 16 23,0-4-23,6-4 23,8-8-23,-10 12 24,1 1-24,2-7 24,7-6-24,-5 9 24,-1 0-24,6-9 21,0 0-21,-1 7 22,2 1-22,-1-8 22,0 0-22,6 6 22,3 0-22,-9-6 20,0 0-20,14 7 20,10 2-20,-10-5 17,-8-3-17,17 8 17,5 3-17,-12-5 12,-13-4-12,13 6 13,2 0-13,-9-2 12,-9-7-12,9 8 13,-1 8-13,-6-11 17,-2-5-17,0 16 17,-10-1-17,4-6 21,6-9-21,-16 12 22,-10 4-22,15-11 21,6-2-21,-18 6 21,-7 1-21,16-5 12,9-1-12,-20 1 12,-9 2-12,17-4 6,8-1-6,0 2-1466</inkml:trace>
  <inkml:trace contextRef="#ctx0" brushRef="#br1" timeOffset="1.61791E6">20325 6739 942,'0'0'0,"0"0"0,0 0 0,0 0 43,0 0-43,0 0 43,0 0-43,0 0 70,0 0-70,0 0 71,0 0-71,0 0 54,0 0-54,0 0 54,0 0-54,0 0 39,0 0-39,-20 5 39,1 9-39,8-6 31,11-8-31,-14 14 31,2 9-31,3-11 30,9-12-30,-12 21 30,1 6-30,6-13 33,3-7-33,0 10 34,2 3-34,0-12 33,0-8-33,2 12 33,7-1-33,-9-11 30,0 0-30,16 8 30,5-8-30,-9 0 31,-12 0-31,23-8 31,7-11-31,-16 10 33,-5 6-33,10-18 34,4-3-34,-10 11 33,-13 13-33,14-15 34,-2-6-34,-6 12 30,-6 9-30,3-12 30,-3-3-30,0 8 31,0 7-31,-7-12 31,-9 0-31,9 6 28,7 6-28,-18-7 29,-3 4-29,11 1 24,10 2-24,-16 2 24,2 0-24,7-1 17,7-1-17,-9 4 17,2-1-17,7-3 12,0 0-12,0 0 13,-4 9-13,4-9 7,0 0-7,4 7 8,6 3-8,-10-10 3,0 0-3,18 11 4,7-3-4,-13-4 2,-5-4-2,12 2 2,3-2-2,-12 0 0,-10 0 0,18-2 1,-8 2-1,-2 0 0,-8 0 0,0 0 0,-4-7 0,4 7 0,0 0 0,-14-9 0,-16 2 0,16 6 0,8-3 0,-24 4 0,-8 0 0,18 4 0,11-4 0,2 0-1575</inkml:trace>
  <inkml:trace contextRef="#ctx0" brushRef="#br1" timeOffset="1.61838E6">20095 8115 1513,'0'0'0</inkml:trace>
  <inkml:trace contextRef="#ctx0" brushRef="#br1" timeOffset="1.61911E6">20016 7858 539,'0'0'0,"0"0"0,0 0 0,0 0 145,0 0-145,0 0 145,0 0-145,0 0 72,0 0-72,0 0 72,0 0-72,0 0 49,0 0-49,0 0 49,0 0-49,0 0 29,0 0-29,0 0 29,0 0-29,0 0 18,0 0-18,0 0 19,0 0-19,0 0 22,0 0-22,0 0 23,0 0-23,0 0 36,0 0-36,0 0 37,0 0-37,0 0 42,0 0-42,0 0 43,0 0-43,0 0 46,0 0-46,0 0 47,0 0-47,0 0 38,0 0-38,0 0 38,0 0-38,0 0 35,0 0-35,0 0 36,0 0-36,0 0 28,0 0-28,0 0 29,0 0-29,0 0 21,0 0-21,0 0 22,0 0-22,0 0 19,0 0-19,0 0 19,0 0-19,0 0 15,0 0-15,0 0 16,0 0-16,0 0 17,0 0-17,0 0 17,7 23-17,-7-14 17,0-9-17,2 19 17,-1 7-17,1-16 18,-2-3-18,2 12 19,1 9-19,-1-16 16,0-7-16,2 17 17,1 20-17,-2-21 18,-1-11-18,2 35 18,1 21-18,-2-32 19,-3-16-19,2 42 20,-2 29-20,0-50 23,0-16-23,-2 44 24,2 25-24,0-47 26,0-24-26,4 43 27,5 10-27,-6-36 26,-1-17-26,7 24 27,5 19-27,-9-31 26,-1-17-26,6 29 26,6 8-26,-7-25 20,-5-12-20,8 20 21,0 7-21,-6-20 16,-3-11-16,4 19 17,2 5-17,-5-18 14,-1-8-14,1 18 14,1 8-14,-5-15 9,2-13-9,-2 13 9,0 2-9,0-13 5,0-10-5,0 0-1681</inkml:trace>
  <inkml:trace contextRef="#ctx0" brushRef="#br1" timeOffset="1.61946E6">19716 8431 1759,'0'0'0,"0"0"0,0 0 0,0 0-1260</inkml:trace>
  <inkml:trace contextRef="#ctx0" brushRef="#br1" timeOffset="1.61999E6">19679 8419 1446,'0'0'0,"0"0"0,0 0 0,0 0 22,0 0-22,0 0 23,0 0-23,0 0 41,0 0-41,0 0 42,0 0-42,0 0 33,0 0-33,0 0 33,0 0-33,0 0 15,0 0-15,0 0 15,0 0-15,0 0 8,0 0-8,0 0 8,0 0-8,0 0 10,0 0-10,0 0 10,0 0-10,0 0 12,0 0-12,19-21 13,-1-6-13,-13 9 18,-1 11-18,1-17 18,-2-9-18,-1 14 25,-2 11-25,0-13 26,-2-3-26,1 12 28,1 3-28,-4-3 29,-3 0-29,5 5 25,2 7-25,-7-9 26,2-3-26,5 12 22,0 0-22,-7-7 23,0 2-23,7 5 22,0 0-22,-7 0 23,0 0-23,7 0 20,0 0-20,0 0 21,-7 5-21,7-5 17,0 0-17,-4 14 17,8 12-17,-1-14 14,-3-5-14,5 17 15,6 12-15,-6-18 12,-1-10-12,5 20 13,3 8-13,-5-18 11,-3-8-11,4 14 11,3 9-11,-6-15 12,-1-8-12,1 14 12,2 13-12,-3-20 11,-1-8-11,-1 22 11,2 8-11,-1-18 12,-3-9-12,2 16 12,-2 8-12,0-15 13,0-14-13,0 14 13,0 0-13,0-9 12,0-12-12,-2 12 12,2 0-12,-3-7 13,3-5-13,-4 7 13,4-7-13,0 0 13,0 0-13,-11 5 14,-6-1-14,8-1 14,9-3-14,-19-3 14,-8-1-14,13 3 13,7 1-13,-14-4 13,0 1-13,8 1 13,13 2-13,-14-2 14,2 2-14,5 0 12,7 0-12,-7 0 13,7 0-13,0 0 9,0 0-9,0 0 10,0 0-10,0 0 7,0 0-7,21-2 8,16-5-8,-18 6 6,-8-1-6,29-3 6,15-4-6,-27 6 1,-13 3-1,32-9 1,22-7-1,-35 8 0,-17 4 0,-1-1-1811</inkml:trace>
  <inkml:trace contextRef="#ctx0" brushRef="#br1" timeOffset="1.6204E6">21403 8398 1737,'0'0'0,"0"0"0,0 0 0,0 0-1243</inkml:trace>
  <inkml:trace contextRef="#ctx0" brushRef="#br1" timeOffset="1.62083E6">21278 8424 1043,'0'0'0,"0"0"0,0 0 0,0 0-1,0 0 1,0 0-1,0 0 1,0 0-9,0 0 9,-9 19-8,-2-6 8,11-13 5,0 0-5,-12 6 6,1 0-6,11-6 37,0 0-37,-10 3 37,-8-3-37,9 0 67,9 0-67,-14 0 68,-2-3-68,9-1 75,7 4-75,-9-5 75,-5-5-75,7 4 66,7 6-66,-10-12 67,-6-5-67,9 10 60,7 7-60,-11-21 61,4-6-61,2 14 50,3 5-50,0-9 50,4-3-50,-2 8 39,0 12-39,3-15 39,6-4-39,-5 10 36,-4 9-36,10-15 36,4 1-36,-6 5 28,-8 9-28,12-9 28,2 2-28,-7 4 23,-7 3-23,14-2 24,7 7-24,-10-5 18,-11 0-18,18 13 19,-1 11-19,-8-12 15,-9-12-15,12 28 16,-3 11-16,-7-20 11,0-8-11,0 22 11,-4 7-11,0-25 10,2-5-10,-7 16 10,-4 9-10,6-16 9,2-12-9,-10 17 9,-4 9-9,8-16 5,3-8-5,-9 15 5,-7 7-5,12-15 4,4-11-4,-6 14 4,-2-3-4,9-8 7,5-8-7,-9 13 8,2-5-8,7-8 11,0 0-11,-5 9 11,1-2-11,4-7 13,0 0-13,2 8 13,5-4-13,-7-4 14,0 0-14,19 2 15,13-4-15,-16-2 11,-9 4-11,25-12 12,15-8-12,-22 9 7,-11 6-7,27-14 8,22-10-8,-31 16 6,-14 5-6,-4 1-1653</inkml:trace>
  <inkml:trace contextRef="#ctx0" brushRef="#br1" timeOffset="1.62154E6">22423 8329 1345,'0'0'0,"0"0"0,0 0 0,0 0 22,0 0-22,0 0 23,0 0-23,0 0 52,0 0-52,0 0 53,0 0-53,0 0 44,0 0-44,0 0 45,-7-21-45,3 11 23,4 10-23,7-16 24,13-4-24,-11 11 13,-9 9-13,21-19 13,0 3-13,-10 8 7,-11 8-7,17-11 8,6 1-8,-12 5 11,-11 5-11,19-4 11,-1-3-11,-9 4 14,-9 3-14,10-2 14,-1 2-14,-9 0 15,0 0-15,11 5 16,-1 4-16,-10-9 16,0 0-16,11 17 16,-8 8-16,-1-13 12,0-5-12,-6 12 13,-4 8-13,2-15 9,4-6-9,-5 9 10,-5 3-10,7-8 8,5-10-8,-13 12 9,3 2-9,3-7 9,7-7-9,-9 12 10,2 0-10,7-12 11,0 0-11,-4 9 11,3-1-11,1-8 12,0 0-12,1 7 13,-1-7-13,0 0 12,0 0-12,13 7 12,11 2-12,-11-6 13,-13-3-13,23 9 13,3-6-13,-12 3 11,-7-6-11,9 3 12,2 1-12,-9-3 14,-9-1-14,12 7 15,0 2-15,-12-9 15,0 0-15,6 12 15,-13 4-15,3-8 15,4-8-15,-16 18 16,-14 1-16,14-11 16,9-1-16,-21 2 16,-7 3-16,14-9 0,10-1 0,-19 2 0,-9-1 0,20-3-7,8 0 7,1 0-1515</inkml:trace>
  <inkml:trace contextRef="#ctx0" brushRef="#br1" timeOffset="1.62213E6">21565 7858 1211,'0'0'0,"0"0"0,0 0 0,0 0 28,0 0-28,0 0 29,0 0-29,0 0 51,0 0-51,-9 20 51,-1-3-51,5-7 57,5-10-57,-8 16 58,3 5-58,2-9 51,3-12-51,0 20 51,7 8-51,-6-14 35,1-7-35,7 17 35,3 6-35,-5-15 25,-3-6-25,5 18 26,7 15-26,-7-23 12,-6-9-12,9 27 12,3 16-12,-1-2-1239</inkml:trace>
  <inkml:trace contextRef="#ctx0" brushRef="#br1" timeOffset="1.62256E6">22276 7902 931,'0'0'0,"0"0"0,0 0 0,0 0 56,0 0-56,0 0 56,0 0-56,0 0 89,0 0-89,0 0 89,0 0-89,0 0 77,0 0-77,0 0 77,0 0-77,0 0 46,0 0-46,-7 19 46,4 5-46,1-10 32,2-7-32,0 14 32,0 8-32,0-13 33,0-10-33,0 20 33,0 18-33,0-25 32,0-9-32,2 25 33,0 6-33,-1 2-1187</inkml:trace>
  <inkml:trace contextRef="#ctx0" brushRef="#br1" timeOffset="1.62885E6">23185 4352 415,'0'0'0,"0"0"0,0 0 0,0 0 13,0 0-13,-31 23 13,15-14-13,16-9 45,0 0-45,-11 3 45,11-3-45,0 0 80,0 0-80,0 0 81,0 0-81,0 0 68,0 0-68,18 0 68,22-7-68,-40 7 41,0 0-41,57-9 42,15-6-42,-72 15 31,0 0-31,83-16 32,12 2-32,-95 14 33,0 0-33,110-7 33,22 2-33,-132 5 34,0 0-34,145 0 35,19-3-35,-164 3 36,0 0-36,191-4 37,13-4-37,-204 8 38,0 0-38,210-16 39,4-1-39,-214 17 36,0 0-36,212-28 37,-4-5-37,-208 33 37,0 0-37,199-36 38,-15 5-38,-184 31 32,0 0-32,171-24 33,-10 8-33,-161 16 27,0 0-27,128-14 27,-31 4-27,-97 10 28,0 0-28,75-9 28,-23 6-28,-52 3 26,0 0-26,39-2 26,-16 2-26,-23 0 23,0 0-23,14-4 23,-7 8-23,-7-4 21,0 0-21,0 0 21,0 0-21,0 0 19,0 0-19,-7 2 19,-5-2-19,12 0 16,0 0-16,-14 0 16,3 0-16,11 0 17,0 0-17,-9 0 18,9 0-18,0 0 19,0 0-19,0 0 19,-8 7-19,8-7 18,0 0-18,0 0 19,0 0-19,0 0 18,0 0-18,0 0 18,0 0-18,0 0 15,0 0-15,0 0 16,0 0-16,0 0 13,0 0-13,0 0 14,0 0-14,0 0 11,0 0-11,0 0 12,0 0-12,0 0 9,0 0-9,0 0 9,0 0-9,0 0 6,0 0-6,-7-13 6,-13-14-6,3-6-1477</inkml:trace>
  <inkml:trace contextRef="#ctx0" brushRef="#br1" timeOffset="1.62999E6">21278 620 326,'0'0'0,"0"0"1,0 0-1,19 27 1,-1-3-1,-18-24 5,0 0-5,31 21 5,10-12-5,-41-9 3,0 0-3,48 0 3,3-12-3,0 0-198</inkml:trace>
  <inkml:trace contextRef="#ctx0" brushRef="#br1" timeOffset="1.63878E6">32353 2973 102,'0'0'0,"-25"-7"0,-45-14 0,70 21 3,0 0-3,-87-24 4,-3 0-4,90 24 11,0 0-11,-102-16 11,-9 11-11,111 5 54,0 0-54,-115 5 55,6 11-55,109-16 57,0 0-57,-111 29 58,-13 11-58,124-40 30,0 0-30,-120 43 31,5 2-31,115-45 40,0 0-40,-114 40 40,-12-3-40,126-37 41,0 0-41,-121 32 41,2 1-41,119-33 44,0 0-44,-113 33 44,7 7-44,106-40 34,0 0-34,-95 42 34,23 9-34,72-51 30,0 0-30,-53 56 30,16-2-30,37-54 22,0 0-22,-27 51 23,10-2-23,17-49 29,0 0-29,-6 57 30,10 10-30,-4-67 25,0 0-25,14 75 26,11 8-26,-25-83 20,0 0-20,40 73 20,19-16-20,-59-57 19,0 0-19,81 45 19,25-9-19,-106-36 15,0 0-15,125 31 16,20-13-16,-145-18 13,0 0-13,158 12 14,24-12-14,-182 0 13,0 0-13,198-4 14,3-4-14,-201 8 22,0 0-22,192-13 22,-8-4-22,-184 17 28,0 0-28,169-19 29,-10-10-29,-159 29 28,0 0-28,136-37 29,-25-11-29,-111 48 30,0 0-30,99-61 31,-5-3-31,-94 64 34,0 0-34,79-64 34,-12 7-34,-67 57 33,0 0-33,55-60 34,-16-4-34,-39 64 30,0 0-30,24-66 30,-11-7-30,-13 73 25,0 0-25,1-69 26,-11 10-26,10 59 22,0 0-22,-21-52 23,-11 2-23,32 50 17,0 0-17,-44-45 18,-14-2-18,58 47 11,0 0-11,-64-45 11,-1 4-11,65 41 7,0 0-7,-71-47 7,-3 2-7,74 45 6,0 0-6,-79-42 6,-11 11-6,90 31 4,0 0-4,-89-27 4,8 9-4,81 18 3,0 0-3,-84-12 3,-6 4-3,90 8 2,0 0-2,-96-4 3,-8 8-3,104-4 2,0 0-2,-100 12 2,8 8-2,92-20 2,0 0-2,-94 30 3,-3 17-3,97-47 2,0 0-2,-90 53 3,5 11-3,85-64 0,0 0 0,-86 54 1,-4-6-1,90-48 0,0 0 0,-90 56 0,5 6 0,85-62-1,0 0 1,-76 71 0,8 14 0,68-85-2,0 0 2,-62 78-2,5-14 2,57-64-3,0 0 3,-44 60-3,14 4 3,30-64-4,0 0 4,-12 66-4,21 10 4,-9-76-6,0 0 6,28 73-5,16-9 5,-44-64-7,0 0 7,62 57-6,12-15 6,-74-42-5,0 0 5,90 36-4,18-8 4,-108-28-6,0 0 6,123 19-6,8-7 6,-131-12-8,0 0 8,136 0-7,-1-7 7,-135 7-8,0 0 8,143-21-8,6-7 8,-149 28-5,0 0 5,134-36-4,-28-4 4,-106 40-2,0 0 2,91-53-2,-11-17 2,-80 70 0,0 0 0,70-72 0,-11 4 0,-59 68 1,0 0-1,46-66 1,-13 2-1,-33 64 6,0 0-6,19-72 6,-13-10-6,-6 82 9,0 0-9,-13-76 10,-17 7-10,30 69 10,0 0-10,-47-52 11,-20 7-11,67 45 12,0 0-12,-76-35 12,0 6-12,76 29 11,0 0-11,-87-17 11,-15 13-11,102 4 9,0 0-9,-99 9 9,8 10-9,91-19 2,0 0-2,-78 24 2,13 9-2,65-33 0,0 0 0,-46 38 0,26 9 0,20-47 0,0 0 0,0 0-1255</inkml:trace>
  <inkml:trace contextRef="#ctx0" brushRef="#br1" timeOffset="1.64956E6">32810 3143 229,'0'0'0,"0"0"6,0 0-6,41 24 6,-20-15-6,-21-9 31,0 0-31,12 0 32,-5-4-32,-7 4 48,0 0-48,6-9 49,3-3-49,-9 12 58,0 0-58,10-27 59,-1-15-59,-9 42 39,0 0-39,3-43 39,-4-2-39,1 45 39,0 0-39,-11-45 39,-8 9-39,19 36 32,0 0-32,-29-32 33,-8 5-33,37 27 26,0 0-26,-47-21 26,-11 4-26,58 17 22,0 0-22,-66-11 23,-8 6-23,74 5 20,0 0-20,-86-9 20,-15-1-20,101 10 16,0 0-16,-115-9 17,-10 4-17,125 5 18,0 0-18,-145-3 18,-17-1-18,162 4 19,0 0-19,-189-5 20,-16-5-20,205 10 16,0 0-16,-213-9 17,-6 4-17,219 5 14,0 0-14,-219 0 15,-1 0-15,220 0 12,0 0-12,-224 2 13,-2 4-13,226-6 13,0 0-13,-230 13 13,-1 7-13,231-20 13,0 0-13,-231 28 14,-4 1-14,235-29 16,0 0-16,-235 47 17,2 15-17,233-62 14,0 0-14,-224 65 15,6-5-15,218-60 13,0 0-13,-209 52 13,20-7-13,189-45 10,0 0-10,-167 42 10,22-4-10,145-38 8,0 0-8,-132 45 8,14 3-8,118-48 3,0 0-3,-108 57 3,18 4-3,90-61 1,0 0-1,-72 60 2,4-3-2,68-57 0,0 0 0,-56 61 1,14 8-1,42-69 0,0 0 0,-23 80 1,23 5-1,0-85 0,0 0 0,24 88 1,24-10-1,-48-78 0,0 0 0,67 76 0,20 5 0,-87-81 0,0 0 0,102 80 0,23-6 0,-125-74 0,0 0 0,150 71 0,27-10 0,-177-61-1,0 0 1,197 48 0,13 2 0,-210-50-1,0 0 1,223 52-1,13 4 1,-236-56-3,0 0 3,242 53-2,14-8 2,-256-45-1,0 0 1,265 40-1,13-10 1,-278-30 0,0 0 0,292 19 0,11-7 0,-303-12 0,0 0 0,298 3 1,-1-6-1,-297 3 3,0 0-3,284-9 3,-12-1-3,-272 10 10,0 0-10,254-21 11,-11-12-11,-243 33 18,0 0-18,228-42 18,-21-6-18,-207 48 21,0 0-21,199-48 22,-10-1-22,-189 49 18,0 0-18,176-52 19,-15-5-19,-161 57 20,0 0-20,148-67 20,-14-11-20,-134 78 18,0 0-18,120-80 19,-10 11 5,-6 1 1,0 15 3,-28-4 0,-27-11-4,-19-5 1,-12-8 2,-8 8 0,-4 9-4,-26-1 1,-27-8-3,-10-10 0,2-2-6,-1 7 1,-4 2-5,-5-2 0,-6-7-3,-12 6 1,-14 10-9,97 69 6,0 0-6,-106-61 7,-9 16-7,115 45 5,0 0-5,-121-40 5,-13 7-5,134 33 2,0 0-2,-136-33 2,-9-6-2,145 39 0,0 0 0,-146-40 1,-6-2-1,152 42 0,0 0 0,-163-31 0,-10 4 0,173 27-1,0 0 1,-185-18-1,-4 10 1,189 8-4,0 0 4,-199 8-4,-16 16 4,215-24-9,0 0 9,-237 40-9,-15 14 9,252-54-20,0 0 20,-270 60-19,-18 8 19,288-68-25,0 0 25,-293 81-25,-12 25 25,305-106-44,0 0 44,-288 100-44,25-12 44,263-88-58,0 0 58,-224 71-58,37-12 58,187-59-79,0 0 79,-157 50-79,25-3 79,1 2-981</inkml:trace>
  <inkml:trace contextRef="#ctx0" brushRef="#br1" timeOffset="1.65382E6">14245 3927 695,'0'0'0,"0"0"0,0 0 0,0 0 19,0 0-19,0 0 20,0 0-20,0 0 46,0 0-46,0 0 46,0 0-46,0 0 44,0 0-44,0 0 44,0 0-44,0 0 43,0 0-43,0 0 43,0 0-43,0 0 26,0 0-26,0 0 26,0 0-26,0 0 24,0 0-24,0 0 25,0 0-25,0 0 28,0 0-28,0 0 29,0 0-29,0 0 30,0 0-30,0 0 30,0 0-30,0 0 31,0 0-31,0 0 31,14-19-31,-14 19 31,0 0-31,0 0 32,0 0-32,0 0 32,0 0-32,5 7 32,-1 5-32,-4-12 29,0 0-29,0 17 29,-4 7-29,4-24 27,0 0-27,-10 37 28,-17 6-28,27-43 23,0 0-23,-31 53 24,-8 15-24,39-68 25,0 0-25,-43 74 26,-1 2-26,44-76 33,0 0-33,-47 73 33,-3-21-33,50-52 33,0 0-33,-49 42 34,8-11-34,41-31 31,0 0-31,-39 15 31,11-6-31,28-9 23,0 0-23,-17 3 24,8-1-24,0 2-1335</inkml:trace>
  <inkml:trace contextRef="#ctx0" brushRef="#br1" timeOffset="1.655E6">14512 3233 830,'0'0'0,"0"0"0,0 0 0,0 0 42,0 0-42,-13-19 43,13 19-43,0 0 102,0 0-102,0 0 102,-2-6-102,2 6 76,0 0-76,0 0 77,6 6-77,-6-6 70,0 0-70,3 15 70,3 16-70,-6-31 40,0 0-40,3 42 40,-3 25-40,0-67 36,0 0-36,2 77 36,1 0-36,-3-77 36,0 0-36,2 70 37,5-6-37,-7-64 34,0 0-34,9 57 34,0 3-34,-9-60 36,0 0-36,9 57 37,-2-5-37,-7-52 37,0 0-37,7 45 38,-5-5-38,-2-40 30,0 0-30,-2 31 30,-7-1-30,9-30 23,0 0-23,-14 19 23,1-2-23,-1-1-1410</inkml:trace>
  <inkml:trace contextRef="#ctx0" brushRef="#br1" timeOffset="1.65615E6">14250 3677 662,'0'0'0,"0"0"0,0 0 35,0 0-35,0 0 36,0 0-36,0 0 75,0 0-75,0 0 75,0 0-75,0 0 69,0 0-69,0 0 69,0 0-69,0 0 52,0 0-52,-17 0 53,17 0-53,0 0 30,0 0-30,0 0 30,14 0-30,-14 0 22,0 0-22,16 0 22,8 0-22,-24 0 23,0 0-23,34 0 24,5-3-24,-39 3 36,0 0-36,42-5 37,4-4-37,-46 9 42,0 0-42,42-12 42,-1-4-42,-41 16 39,0 0-39,39-15 40,-2 3-40,-37 12 31,0 0-31,35-12 32,-1 3-32,-34 9 31,0 0-31,24-7 31,-10 2-31,-14 5 30,0 0-30,9-4 31,-9 4-31,0 0 28,0 0-28,7-5 29,-7 5-29,0 0 27,0 0-27,0 0 27,2-8-27,-2 8 23,0 0-23,0 0 23,0 0-23,0 0 21,0 0-21,0 0 21,0 0-21,0 0 19,0 0-19,0 0 19,0 0-19,0 0 16,0 0-16,0 0 16,-18 0-16,18 0 15,0 0-15,-17 10 16,8 9-16,9-19 11,0 0-11,-9 17 12,9 2-12,0-19 9,0 0-9,4 12 9,3-3-9,-7-9 7,0 0-7,16 9 7,7 1-7,-23-10 6,0 0-6,26 5 7,2 2-7,-28-7 5,0 0-5,30 2 6,-1-2-6,-29 0 5,0 0-5,26-5 6,-10 1-6,-16 4 6,0 0-6,12-5 6,-3 2-6,-9 3 9,0 0-9,4-9 9,4-3-9,-8 12 11,0 0-11,9-19 11,-2 2-11,-7 17 13,0 0-13,4-16 13,-1 4-13,-3 12 10,0 0-10,6-12 11,-6 5-11,0 7 8,0 0-8,0 0 8,3-11-8,-3 11 6,0 0-6,0 0 7,7-3-7,-7 3 5,0 0-5,9 5 5,7 18-5,-16-23 2,0 0-2,14 33 3,4 3-3,-18-36 1,0 0-1,14 41 1,-5 8-1,-9-49 0,0 0 0,8 55 0,-2-1 0,-6-54 0,0 0 0,5 57 0,-1-5 0,-4-52 0,0 0 0,-4 43 0,-3-6 0,7-37 0,0 0 0,-12 26 0,-6 1 0,18-27 0,0 0 0,-21 24 1,-2-3-1,23-21 1,0 0-1,-20 16 2,-2-9-2,22-7 0,0 0 0,-23 0 0,5-7 0,18 7-2,0 0 2,-14-9-1,5-12 1,9 21-13,0 0 13,-4-31-13,15-14 13,0 0-1597</inkml:trace>
  <inkml:trace contextRef="#ctx0" brushRef="#br1" timeOffset="1.65645E6">15166 3454 1143,'0'0'0,"0"0"0,0-7 0,0 7-4,0 0 4,-5-5-3,5 5 3,0 0 3,0 0-3,-2-12 4,2 12-4,0 0 30,0 0-30,0 0 30,13 24-30,-13-24 45,0 0-45,14 28 46,0 10-46,-14-38 55,0 0-55,17 43 56,5 2-56,-22-45 58,0 0-58,23 49 58,0 8-58,-23-57 53,0 0-53,17 57 54,-8 2-54,-9-59 58,0 0-58,9 57 58,0-5-58,-9-52 57,0 0-57,7 41 57,-7-10-57,0-31 46,0 0-46,-2 18 46,-5-6-46,7-12 34,0 0-34,-14 9 34,-11-3-34,25-6 18,0 0-18,-26-6 18,-4-15-18,5 0-1481</inkml:trace>
  <inkml:trace contextRef="#ctx0" brushRef="#br1" timeOffset="1.65676E6">15060 3366 1188,'0'0'0,"0"0"0,11-19 0,-11 19 20,0 0-20,14-14 20,0 4-20,-14 10 38,0 0-38,20-6 39,10 0-39,-30 6 30,0 0-30,31 0 31,-2 6-31,-29-6 24,0 0-24,24 18 24,5 9-24,-29-27 17,0 0-17,23 35 18,-4 7-18,-19-42 16,0 0-16,16 41 17,-9-1-17,-7-40 18,0 0-18,3 35 18,-6-6-18,3-29 16,0 0-16,-7 21 16,-2-6-16,9-15 19,0 0-19,-12 12 20,-2-6-20,14-6 19,0 0-19,-15 3 19,1 1-19,14-4 18,0 0-18,-12 3 19,3-3-19,9 0 20,0 0-20,0 0 20,-9-7-20,9 7 13,0 0-13,6-5 13,9-7-13,1 0-1238</inkml:trace>
  <inkml:trace contextRef="#ctx0" brushRef="#br1" timeOffset="1.65718E6">15479 3378 740,'0'0'0,"0"0"0,0 0 0,0 0 37,0 0-37,-9 16 37,9 4-37,0-20 41,0 0-41,3 19 42,3 2-42,-6-21 51,0 0-51,3 16 51,2-6-51,-5-10 36,0 0-36,9 7 36,0-7-36,-9 0 27,0 0-27,11-3 27,5-3-27,-16 6 33,0 0-33,19-12 34,2-8-34,-21 20 36,0 0-36,20-23 36,-10 6-36,-10 17 38,0 0-38,7-23 38,-3 1-38,-4 22 30,0 0-30,-2-19 31,0 7-31,2 12 30,0 0-30,-12-9 31,-11 2-31,23 7 25,0 0-25,-27 0 26,-1 12-26,28-12 22,0 0-22,-28 24 22,7 13-22,21-37 16,0 0-16,-18 43 16,6-3-16,12-40 8,0 0-8,-2 38 9,6-7-9,-4-31 5,0 0-5,14 26 5,5-7-5,-19-19 2,0 0-2,23 16 3,9-8-3,-32-8 1,0 0-1,35 9 2,9-6-2,-44-3 0,0 0 0,44-3 1,2-2-1,-46 5-1,0 0 1,46-12-1,-12-4 1,4-1-1158</inkml:trace>
  <inkml:trace contextRef="#ctx0" brushRef="#br1" timeOffset="1.65769E6">15696 3087 1065,'0'0'0,"0"0"0,0 0 0,0 0 6,0 0-6,0 0 6,0 0-6,0 0 25,0 0-25,26-20 26,-6 11-26,-20 9 20,0 0-20,23-12 20,3-4-20,-26 16 18,0 0-18,30-19 19,4-2-19,-34 21 19,0 0-19,37-20 19,1 4-19,-38 16 16,0 0-16,36-17 16,1-6-16,-37 23 20,0 0-20,23-17 20,-6 8-20,-17 9 22,0 0-22,9-3 22,-9 3-22,0 0 22,0 0-22,9-4 23,-9 4-23,0 0 23,0 0-23,-9 4 24,-3 8-24,12-12 21,0 0-21,-14 17 22,1 6-22,13-23 24,0 0-24,-5 26 24,2 8-24,3-34 27,0 0-27,0 37 27,3 1-27,-3-38 31,0 0-31,9 43 32,9 2-32,-18-45 38,0 0-38,21 48 38,0 4-38,-21-52 37,0 0-37,25 57 37,-2 13-37,-23-70 38,0 0-38,22 67 38,-2-5-38,-20-62 56,0 0-56,16 56 56,-9-11-56,-7-45 56,0 0-56,3 43 57,-8-7-57,5-36 50,0 0-50,-12 37 50,-8-1-50,20-36 39,0 0-39,-30 26 40,-12-3-40,42-23 33,0 0-33,-51 12 33,1-7-33,50-5 21,0 0-21,-47 0 22,6 0-22,41 0 15,0 0-15,0 0-1750</inkml:trace>
  <inkml:trace contextRef="#ctx0" brushRef="#br1" timeOffset="1.66485E6">14752 4259 494,'0'0'0,"0"0"0,0 0 51,0 0-51,0 0 51,0 0-51,0 0 111,0 0-111,-20 3 111,20-3-111,0 0 114,0 0-114,0 0 114,0 0-114,0 0 91,0 0-91,-2-8 92,13-4-92,-11 12 45,0 0-45,30-23 46,18 2-46,-48 21 46,0 0-46,60-17 46,8-2-46,-68 19 38,0 0-38,80-21 39,19 6-39,-99 15 29,0 0-29,97-18 30,-5 3-30,-92 15 25,0 0-25,88-21 25,0 2-25,-88 19 19,0 0-19,86-21 19,-10 9-19,-76 12 13,0 0-13,62-9 14,-23-1-14,-39 10 11,0 0-11,32-5 12,-15 5-12,-17 0 10,0 0-10,6 3 11,-10 6-11,4-9 8,0 0-8,-19 12 8,-29 4-8,48-16 8,0 0-8,-65 20 8,-22 5-8,87-25 6,0 0-6,-99 27 7,-8 6-7,107-33 5,0 0-5,-110 40 5,6 5-5,104-45 4,0 0-4,-99 48 5,18-6-5,81-42 4,0 0-4,-69 40 5,11-4-5,58-36 5,0 0-5,-47 24 5,18-8-5,29-16 3,0 0-3,-17 9 4,6-6-4,11-3 3,0 0-3,0 0 4,23-9-4,-23 9 3,0 0-3,32-15 4,26-13-4,-58 28 3,0 0-3,78-36 4,17-13-4,-95 49 5,0 0-5,111-41 6,7-2-6,-118 43 6,0 0-6,119-37 6,2 8-6,-121 29 5,0 0-5,113-28 6,-14 7-6,-99 21 4,0 0-4,83-15 4,-12 3-4,-71 12 2,0 0-2,49-9 2,-22 2-2,-27 7 1,0 0-1,0 0-1339</inkml:trace>
  <inkml:trace contextRef="#ctx0" brushRef="#br1" timeOffset="1.66784E6">23524 3143 527,'0'0'0,"0"0"0,0 0 23,0 0-23,-21 5 24,5 10-24,16-15 68,0 0-68,-28 25 69,-13 14-69,41-39 66,0 0-66,-54 61 66,-17 33-66,71-94 56,0 0-56,-76 105 57,5-8-57,71-97 32,0 0-32,-60 97 32,11-4-32,49-93 30,0 0-30,-37 82 31,14-18-31,23-64 39,0 0-39,-12 45 39,8-21-39,4-24 36,0 0-36,0 12 37,0-12-37,0 0 38,0 0-38,18-17 38,17-28-38,-35 45 36,0 0-36,50-64 37,4-12-37,-54 76 31,0 0-31,67-82 32,11-6-32,-78 88 40,0 0-40,83-90 40,-2-10-40,-81 100 40,0 0-40,85-94 41,-4 18-41,-81 76 31,0 0-31,67-57 32,-18 17-32,-49 40 24,0 0-24,37-24 24,-14 12-24,-23 12 9,0 0-9,13 3 10,-20 21-10,7-24 7,0 0-7,-29 39 8,-23 19-8,52-58 2,0 0-2,-60 66 2,-8 15-2,68-81 0,0 0 0,-68 80 1,-1-16-1,69-64-1,0 0 1,-65 61 0,3-11 0,62-50 0,0 0 0,-51 52 0,14 0 0,37-52 0,0 0 0,-25 45 1,12-6-1,13-39 3,0 0-3,0 28 3,11-7-3,-11-21 7,0 0-7,27 3 7,20-15-7,-47 12 8,0 0-8,58-27 8,11-25-8,-69 52 13,0 0-13,71-61 14,6-8-14,-77 69 13,0 0-13,73-73 14,-8 1-14,-65 72 16,0 0-16,50-66 16,-22 31-16,-28 35 14,0 0-14,16-21 15,-9 9-15,-7 12 13,0 0-13,-11-5 13,-22 7-13,33-2 8,0 0-8,-46 15 9,-13 22-9,59-37 6,0 0-6,-65 48 7,-7 9-7,72-57 4,0 0-4,-69 61 4,4-1-4,65-60 3,0 0-3,-55 58 3,14 6-3,41-64 2,0 0-2,-24 60 2,18-11-2,6-49 1,0 0-1,16 36 2,23-15-2,-39-21 0,0 0 0,57 7 1,15-23-1,-72 16 1,0 0-1,79-29 1,10-23-1,-89 52 0,0 0 0,88-56 1,-7 6-1,-81 50 1,0 0-1,62-43 1,-27 15-1,-35 28 2,0 0-2,21-14 2,-10 2-2,-11 12 2,0 0-2,-13-7 2,-25 4-2,38 3 2,0 0-2,-64 19 2,-26 26-2,90-45 3,0 0-3,0 0-1443</inkml:trace>
  <inkml:trace contextRef="#ctx0" brushRef="#br1" timeOffset="1.67281E6">14787 4195 595,'0'0'0,"0"0"0,-32 7 0,32-7 40,0 0-40,-25 5 41,6-2-41,19-3 111,0 0-111,-11 0 111,11 0-111,0 0 114,0 0-114,-7 0 115,7 0-115,0 0 77,0 0-77,9-5 78,14-2-78,-23 7 44,0 0-44,35-12 45,11 4-45,-46 8 38,0 0-38,62-13 39,7-2-39,-69 15 28,0 0-28,85-17 29,19-2-29,-104 19 24,0 0-24,107-18 24,6-6-24,-113 24 20,0 0-20,113-22 21,-3 1-21,-110 21 19,0 0-19,100-21 19,-20-3-19,-80 24 18,0 0-18,58-21 18,-19 5-18,-39 16 19,0 0-19,24-8 20,-9 1-20,-15 7 20,0 0-20,0 0 21,-9 0-21,9 0 17,0 0-17,-32 7 18,-30 10-18,62-17 17,0 0-17,-81 21 17,-23 7-17,104-28 14,0 0-14,-117 27 15,-15-3-15,132-24 16,0 0-16,-136 28 17,0 5-17,136-33 12,0 0-12,-127 40 13,0-2-13,127-38 9,0 0-9,-108 40 10,24-1-10,84-39 10,0 0-10,-67 33 11,21-1-11,46-32 7,0 0-7,-28 24 7,10-12-7,18-12 4,0 0-4,-9 9 5,11-1-5,-2-8 2,0 0-2,16-3 3,12-6-3,-28 9 1,0 0-1,53-12 2,19-9-2,-72 21 1,0 0-1,87-24 1,15-7-1,-102 31 0,0 0 0,113-30 1,19-6-1,-132 36 2,0 0-2,133-36 3,-4-1-3,-129 37 5,0 0-5,128-36 6,-6 8-6,-122 28 8,0 0-8,108-24 8,-23 3-8,-85 21 9,0 0-9,60-15 9,-25 3-9,-35 12 11,0 0-11,19-9 11,-6 6-11,-13 3 12,0 0-12,-9 3 12,-23 6-12,32-9 11,0 0-11,-55 12 12,-26 0-12,81-12 9,0 0-9,-97 19 10,-12 7-10,109-26 8,0 0-8,-122 31 9,-18 5-9,140-36 8,0 0-8,-134 37 9,9 8-9,125-45 7,0 0-7,-118 48 7,7 1-7,111-49 7,0 0-7,-97 48 7,21-8-7,76-40 5,0 0-5,-59 33 6,29-18-6,30-15 3,0 0-3,-15 12 4,6-6-4,9-6 3,0 0-3,0 0 3,28-2-3,-28 2 2,0 0-2,44-12 3,23-12-3,-67 24 2,0 0-2,87-32 2,19-7-2,-106 39 2,0 0-2,121-49 2,17-1-2,-138 50 0,0 0 0,146-52 1,-3-3-1,-143 55 0,0 0 0,131-45 1,-13 15-1,-118 30 0,0 0 0,99-24 0,-28 8 0,-71 16 0,0 0 0,49-15 0,-24 10 0,-25 5 0,0 0 0,0 0 0,-23 8 0,23-8 0,0 0 0,-50 12 0,-25 9 0,75-21 0,0 0 0,-103 24 0,-15 8 0,118-32 0,0 0 0,-132 41 0,-20 2 0,152-43 0,0 0 0,-163 49 0,-1 1 0,164-50 0,0 0 0,-150 48 0,29-4 0,121-44 0,0 0 0,-98 36 1,19-7-1,79-29 0,0 0 0,-56 23 1,27-14-1,29-9 1,0 0-1,-5 8 1,28-4-1,-23-4 1,0 0-1,41-4 1,17-8-1,-58 12 0,0 0 0,79-21 1,34-10-1,-113 31 0,0 0 0,131-41 1,17-11-1,-148 52 0,0 0 0,150-54 0,4-1 0,-154 55 0,0 0 0,151-52 0,-13 16 0,-138 36 0,0 0 0,111-26 0,-37 10 0,-74 16 0,0 0 0,51-12 0,-22 8 0,-29 4 0,0 0 0,0 0 0,-30 9 0,30-9 0,0 0 0,-50 12 0,-24 7 0,74-19 0,0 0 0,-85 24 0,8 4 0,77-28 0,0 0 0,-85 33 0,-1-4 0,86-29 0,0 0 0,-83 28 1,7 0-1,76-28 0,0 0 0,-64 21 1,20-9-1,44-12 1,0 0-1,-28 12 1,12-9-1,16-3 1,0 0-1,-7 0 1,-2 4-1,9-4 1,0 0-1,0 0 2,11-4-2,-11 4 2,0 0-2,21-7 2,11-5-2,-32 12 2,0 0-2,46-14 3,12-1-3,-58 15 2,0 0-2,60-16 2,2 4-2,-62 12 0,0 0 0,60-9 1,-11-3-1,-49 12 0,0 0 0,37-12 0,-12 4 0,-25 8 0,0 0 0,16-7 0,-9 1 0,-7 6 0,0 0 0,0 0 0,-13 2 0,13-2-1,0 0 1,-23 7 0,-17 9 0,40-16-1,0 0 1,-53 17 0,-12-1 0,65-16-1,0 0 1,-71 20 0,-3 5 0,74-25-1,0 0 1,-71 20 0,15-1 0,56-19-1,0 0 1,-44 16 0,7-2 0,37-14-1,0 0 1,-27 10 0,13-8 0,14-2 0,0 0 0,0 0 0,0 0 0,0 0-1,0 0 1,0 0 0,14-12 0,-14 12-1,0 0 1,27-17 0,11-16 0,-38 33-1,0 0 1,53-37 0,18-3 0,-71 40-2,0 0 2,78-36-1,3 0 1,-81 36-2,0 0 2,77-28-1,-9 0 1,-68 28-3,0 0 3,51-17-3,-11 2 3,-40 15-4,0 0 4,27-9-4,-15 2 4,-12 7-5,0 0 5,0 0-5,0 0 5,0 0-6,0 0 6,-14 3-5,-20 10 5,34-13-6,0 0 6,-47 15-6,-11 1 6,58-16-5,0 0 5,-66 12-5,-8 5 5,74-17-7,0 0 7,-76 19-7,13 2 7,63-21-5,0 0 5,-51 24-4,12-7 4,39-17-5,0 0 5,-25 16-5,14-13 5,11-3-8,0 0 8,0 0-8,0 0 8,0 0-9,0 0 9,7 0-8,16-8 8,-23 8-9,0 0 9,36-19-8,15-5 8,-51 24-9,0 0 9,62-25-8,5 5 8,-67 20-10,0 0 10,65-16-10,-3 0 10,-62 16-10,0 0 10,55-13-10,-13 0 10,-42 13-10,0 0 10,33-6-9,-13-3 9,-20 9-8,0 0 8,12-4-7,-7 4 7,-5 0-7,0 0 7,0 0-6,0 0 6,0 0-5,0 0 5,-7-5-5,-16 2 5,23 3-3,0 0 3,-28 0-3,-2 3 3,30-3-2,0 0 2,-32 5-2,-1 2 2,33-7-1,0 0 1,-37 9-1,3-6 1,34-3-1,0 0 1,-28 6 0,9 1 0,19-7 0,0 0 0,-16 8 0,5 1 0,11-9 0,0 0 0,0 0 0,-7 7 0,7-7 0,0 0 0,0 0 0,11 2 0,-11-2 0,0 0 0,14 0 0,9-2 0,-23 2 0,0 0 0,23-7 0,3 2 0,-26 5 0,0 0 0,23-7 0,-5 2 0,-18 5-1,0 0 1,10-4-1,-3 1 1,-7 3-2,0 0 2,0 0-1,9-6 1,-9 6-2,0 0 2,0 0-1,0 0 1,0 0-1,0 0 1,-12 0-1,-15 0 1,27 0-1,0 0 1,-37 0 0,-3 6 0,40-6-1,0 0 1,-37 7 0,-2 1 0,39-8 0,0 0 0,-35 12 0,3-3 0,32-9-1,0 0 1,-28 12 0,1 0 0,27-12-1,0 0 1,-26 16 0,-3 5 0,29-21 0,0 0 0,-23 20 0,2-1 0,21-19 0,0 0 0,-10 12 0,1-3 0,9-9 0,0 0 0,0 0 0,-5 9 0,5-9 0,0 0 0,0 0 0,14 3 0,-14-3-1,0 0 1,19-8 0,15-5 0,-34 13-1,0 0 1,42-20 0,9-5 0,-51 25-3,0 0 3,57-24-3,6 0 3,-63 24-3,0 0 3,58-19-3,-1 2 3,-57 17-3,0 0 3,53-16-3,-13-3 3,-40 19-2,0 0 2,36-14-2,-10 7 2,-26 7-1,0 0 1,20-5-1,-10 2 1,-10 3-1,0 0 1,9-4-1,-9 4 1,0 0-1,0 0 1,0 0 0,-11 4 0,11-4 0,0 0 0,-22 3 0,-19 9 0,41-12 0,0 0 0,0 0-1383</inkml:trace>
  <inkml:trace contextRef="#ctx0" brushRef="#br1" timeOffset="1.68745E6">29325 4141 315,'0'0'0,"0"0"0,0 0 0,0 0 14,0 0-14,17-21 15,-11 15-15,-6 6 22,0 0-22,7-6 23,5 3-23,-12 3 33,0 0-33,34-4 34,33-1-34,-67 5 37,0 0-37,83-3 37,16 11-37,-99-8 29,0 0-29,121 7 29,24 2-29,-145-9 27,0 0-27,164 3 27,34-1-27,-198-2 31,0 0-31,224-2 31,25-4-31,-249 6 31,0 0-31,261-18 32,7-4-32,-268 22 29,0 0-29,274-26 29,1 3-29,-275 23 25,0 0-25,258-17 25,-22 5-25,-236 12 22,0 0-22,217-4 22,-17 4-22,-200 0 19,0 0-19,171 7 20,-34 2-20,-137-9 25,0 0-25,110 9 25,-31-2-25,-79-7 28,0 0-28,60 5 28,-21-2-28,-39-3 27,0 0-27,27 0 27,-10 0-27,-17 0 21,0 0-21,6-8 22,-15-17-22,9 25 17,0 0-17,-27-31 18,-19 2-18,0-2-837</inkml:trace>
  <inkml:trace contextRef="#ctx0" brushRef="#br1" timeOffset="1.71102E6">14540 4084 1681,'0'0'0,"0"0"0,0 0 34,0 0-34,0 0 34,0 0-34,0 0 72,0 0-72,21-19 73,34-9-73,-55 28 45,0 0-45,72-29 46,13-4-46,-85 33 11,0 0-11,100-36 12,8-4-12,-108 40 6,0 0-6,115-43 7,1 5-7,-116 38 4,0 0-4,110-37 5,1 3-5,-111 34 4,0 0-4,106-33 4,-11 5-4,-95 28 3,0 0-3,81-26 4,-17 2-4,-64 24 2,0 0-2,0 0-1476</inkml:trace>
  <inkml:trace contextRef="#ctx0" brushRef="#br1" timeOffset="1.71219E6">15465 3463 1300,'-18'7'0,"-26"15"0,44-22 42,0 0-42,-60 24 43,-21 1-43,81-25 75,0 0-75,-87 26 75,-6 3-75,93-29 78,0 0-78,-92 28 79,4 1-79,88-29 28,0 0-28,-90 37 28,-2 6-28,92-43 15,0 0-15,-85 48 15,16 6-15,69-54 17,0 0-17,-63 48 18,13-4-18,50-44 16,0 0-16,-40 33 17,17-13-17,23-20 9,0 0-9,-14 16 10,8-4-10,6-12 10,0 0-10,13 0 10,20-7-10,-33 7 11,0 0-11,48-21 11,24-19-11,-72 40 10,0 0-10,90-53 10,23-15-10,-113 68 11,0 0-11,129-65 12,16 1-12,-145 64 13,0 0-13,148-66 13,2-7-13,-150 73 17,0 0-17,154-64 18,4-2-18,-158 66 16,0 0-16,0 0-1461</inkml:trace>
  <inkml:trace contextRef="#ctx0" brushRef="#br1" timeOffset="1.75536E6">3521 2945 550,'0'0'0,"0"0"0,-18 16 0,18-16 35,0 0-35,-11 12 35,-1-7-35,12-5 102,0 0-102,-5 0 103,5 0-103,0 0 87,0 0-87,0-8 87,17-13-87,-17 21 58,0 0-58,29-28 58,15-8-58,-44 36 42,0 0-42,55-40 43,13-1-43,-68 41 28,0 0-28,78-40 28,16 3-28,-94 37 23,0 0-23,95-27 23,-2 2-23,-93 25 18,0 0-18,87-17 18,-6 2-18,-81 15 16,0 0-16,69-4 17,-14 8-17,-55-4 14,0 0-14,35 8 14,-18 4-14,-17-12 12,0 0-12,0 12 13,-17 1-13,17-13 11,0 0-11,-35 15 11,-20 2-11,55-17 10,0 0-10,-64 23 10,-5 1-10,69-24 8,0 0-8,-70 24 8,-4-3-8,74-21 4,0 0-4,-73 30 5,-2 9-5,75-39 1,0 0-1,-64 40 2,9 0-2,55-40 1,0 0-1,-47 33 2,10-4-2,37-29 1,0 0-1,-29 23 2,12-11-2,17-12 1,0 0-1,0 0 2,0 0-2,0 0 0,0 0 0,19-10 1,16-16-1,-35 26 0,0 0 0,50-32 1,22-13-1,-72 45 1,0 0-1,87-43 1,6 5-1,-93 38 1,0 0-1,104-36 2,-3 5-2,-101 31 4,0 0-4,102-33 4,-10 5-4,-92 28 6,0 0-6,78-21 6,-20 9-6,-58 12 10,0 0-10,39-12 10,-20 9-10,-19 3 12,0 0-12,0 0 13,-14 8-13,14-8 12,0 0-12,-41 16 12,-31 5-12,72-21 11,0 0-11,-90 27 11,-11 6-11,101-33 7,0 0-7,-107 40 8,-10 5-8,117-45 3,0 0-3,-106 52 4,16 0-4,90-52 1,0 0-1,-75 52 2,16-14-2,59-38 0,0 0 0,-46 34 1,9-9-1,37-25 0,0 0 0,-24 17 0,13 2 0,11-19 0,0 0 0,4 10 0,10 1 0,-14-11-1,0 0 1,32 0 0,13-12 0,-45 12-1,0 0 1,64-16-1,22-13 1,-86 29-2,0 0 2,99-40-1,4-9 1,-103 49-2,0 0 2,109-60-1,7 3 1,-116 57 0,0 0 0,106-56 0,-16 15 0,-90 41 0,0 0 0,71-28 0,-25 9 0,-46 19 0,0 0 0,26-12 1,-26 12-1,0 0 1,0 0-1,-12-2 2,-39 19-2,51-17 2,0 0-2,-76 28 3,-32 24-3,108-52 2,0 0-2,-123 57 2,-11 4-2,134-61 1,0 0-1,-133 53 2,17-6-2,116-47 0,0 0 0,-110 38 0,13-7 0,97-31 0,0 0 0,-81 25 0,16-10 0,65-15 0,0 0 0,-48 12 0,20-7 0,28-5 0,0 0 0,-11 0 0,11 0 0,0 0 0,0 0 0,25-12 1,28-3-1,-53 15 1,0 0-1,67-21 2,5-7-2,-72 28 2,0 0-2,87-36 3,17-12-3,-104 48 5,0 0-5,113-58 5,3-6-5,-116 64 5,0 0-5,119-60 6,11 10-6,-130 50 4,0 0-4,122-40 4,-21 3-4,-101 37 3,0 0-3,81-27 4,-21 9-4,-60 18 2,0 0-2,44-12 2,-26 9-2,-18 3 1,0 0-1,-4 9 2,-24 10-2,28-19 1,0 0-1,-50 24 2,-27 9-2,77-33 0,0 0 0,-99 36 1,-18 13-1,117-49 0,0 0 0,-132 53 0,-7 8 0,139-61 0,0 0 0,-136 55 0,14-10 0,122-45 0,0 0 0,-118 36 0,5-8 0,113-28-1,0 0 1,-103 28 0,22-4 0,81-24-2,0 0 2,-63 21-1,22-6 1,41-15-2,0 0 2,-23 12-1,14-1 1,9-11-3,0 0 3,0 0-3,30-2 3,-30 2-4,0 0 4,43-12-4,24-12 4,-67 24-3,0 0 3,81-37-2,14-8 2,-95 45-3,0 0 3,108-58-2,28-15 2,-136 73-2,0 0 2,145-74-1,5 6 1,-150 68-1,0 0 1,148-57 0,-12 12 0,-136 45-1,0 0 1,118-40 0,-19 7 0,-99 33-1,0 0 1,76-24 0,-22 5 0,-54 19 0,0 0 0,37-9 0,-19 2 0,-18 7 0,0 0 0,0 0 0,-32 13 0,32-13 0,0 0 0,-46 19 0,-17 1 0,63-20 0,0 0 0,-81 28 0,-31 1 0,112-29 0,0 0 0,-121 37 0,-17 3 0,138-40 0,0 0 0,-139 48 0,-6 13 0,145-61 0,0 0 0,-139 60 0,8-4 0,131-56 0,0 0 0,-109 48 0,15-12 0,94-36 0,0 0 0,-72 30 0,29-15 0,43-15 0,0 0 0,-23 12 0,23-12 0,0 0 0,0 0 0,14-3 0,36-14 0,-50 17 0,0 0 0,72-31 0,15-9 0,-87 40 0,0 0 0,99-45 0,19-16 0,-118 61 0,0 0 0,125-60 0,7 6 0,-132 54 0,0 0 0,127-47 0,9 2 0,-136 45 0,0 0 0,120-36 1,-21 3-1,-99 33 1,0 0-1,78-24 1,-29 8-1,-49 16 1,0 0-1,28-8 2,-19 8-2,-9 0 2,0 0-2,-10 8 2,-29 11-2,39-19 2,0 0-2,-64 24 3,-27 6-3,91-30 2,0 0-2,-108 36 3,-17 8-3,125-44 3,0 0-3,-131 45 3,-7 12-3,138-57 3,0 0-3,-134 55 4,16-7-4,118-48 2,0 0-2,-104 42 2,9-9-2,95-33 0,0 0 0,-80 28 1,24-8-1,56-20 0,0 0 0,-39 12 0,16-8 0,23-4 0,0 0 0,0 0 0,26-12 0,-26 12 0,0 0 0,50-21 0,33-12 0,-83 33 0,0 0 0,107-47 0,24-15 0,-131 62-1,0 0 1,148-60 0,25-1 0,-173 61-3,0 0 3,0 0-1221</inkml:trace>
  <inkml:trace contextRef="#ctx0" brushRef="#br1" timeOffset="1.75653E6">5522 663 657,'0'0'0,"0"0"73,0 0-73,23-31 74,-14 22-74,-9 9 56,0 0-56,5 0 57,-5 0-57,0 0 26,0 0-26,9 24 27,-9 13-27,0-37 14,0 0-14,-6 48 15,-6 13-15,12-61 9,0 0-9,-16 69 10,-8 4-10,24-73 7,0 0-7,-34 79 7,-10 8-7,44-87 4,0 0-4,-58 95 4,-11-5-4,69-90 4,0 0-4,-73 88 4,1 6-4,72-94 10,0 0-10,-70 91 10,10-9-10,60-82 15,0 0-15,-55 72 16,11-15-16,44-57 29,0 0-29,-37 40 29,7-10-29,30-30 38,0 0-38,-20 19 39,6-11-39,14-8 37,0 0-37,-9 4 38,0-4-38,9 0 39,0 0-39,0 0 40,0-7-40,0 7 30,0 0-30,6-9 31,6-6-31,-12 15 20,0 0-20,14-25 21,-5-11-21,2 3-1058</inkml:trace>
  <inkml:trace contextRef="#ctx0" brushRef="#br1" timeOffset="1.75688E6">5021 1407 819,'0'0'0,"0"0"0,0 0 0,0 0-18,0 0 18,0-16-17,0 16 17,0 0-35,0 0 35,3-8-35,-3 8 35,0 0-3,0 0 3,-16 12-2,2 0 2,14-12 0,0 0 0,-17 24 0,-3 9 0,20-33 10,0 0-10,-26 47 10,-3 15-10,29-62 27,0 0-27,-31 69 27,-1 2-27,32-71 28,0 0-28,-35 66 28,-1-14-28,36-52 42,0 0-42,-28 40 43,5-7-43,23-33 56,0 0-56,-17 27 56,11-6-56,6-21 60,0 0-60,0 12 61,6-3-61,-6-9 52,0 0-52,19 7 53,20-7-53,-39 0 34,0 0-34,49 0 35,11 0-35,-60 0 24,0 0-24,69-4 25,7-4-25,-76 8 18,0 0-18,81-7 19,0 2-19,-81 5 3,0 0-3,0 0-1005</inkml:trace>
  <inkml:trace contextRef="#ctx0" brushRef="#br1" timeOffset="1.76065E6">6000 905 746,'0'0'0,"0"0"80,0 0-80,0 0 80,0 0-80,0 0 64,0 0-64,0 0 64,0 0-64,0 0 40,0 0-40,-9 21 40,20 0-40,-11-21 29,0 0-29,16 24 29,0 4-29,-16-28 21,0 0-21,17 24 21,5-7-21,-22-17 16,0 0-16,22 10 17,1-10-17,-23 0 18,0 0-18,27-3 18,-1-6-18,-26 9 17,0 0-17,23-15 17,2-6-17,-25 21 17,0 0-17,21-23 17,-7 3-17,-14 20 23,0 0-23,9-28 23,-5-1-23,-4 29 32,0 0-32,-7-37 32,-4-6-32,11 43 33,0 0-33,-18-42 33,1 11-33,17 31 31,0 0-31,-20-26 31,-6 2-31,26 24 28,0 0-28,-23-19 29,5 7-29,18 12 24,0 0-24,-14-5 24,-7-2-24,21 7 21,0 0-21,-19 9 22,1 22-22,18-31 19,0 0-19,-14 41 19,10 18-19,4-59 16,0 0-16,9 61 16,5 1-16,-14-62 13,0 0-13,23 67 14,7 3-14,-30-70 12,0 0-12,34 69 12,6-2-12,-40-67 11,0 0-11,44 57 11,0-8-11,-44-49 8,0 0-8,43 40 9,-4-13-9,-39-27 4,0 0-4,33 21 5,2-9-5,1 0-1370</inkml:trace>
  <inkml:trace contextRef="#ctx0" brushRef="#br1" timeOffset="1.76093E6">6408 834 1065,'0'0'0,"0"0"32,0 0-32,23 40 33,3-4-33,-26-36 30,0 0-30,27 37 30,13 6-30,-40-43 18,0 0-18,43 38 19,6-2-19,-49-36 21,0 0-21,53 35 21,2-6-21,-55-29 10,0 0-10,49 28 10,-3-7-10,-46-21 2,0 0-2,41 12 2,-6-9-2,-35-3 0,0 0 0,28-7 0,-1-1 0,-4-4-910</inkml:trace>
  <inkml:trace contextRef="#ctx0" brushRef="#br1" timeOffset="1.76112E6">6736 680 1034,'0'0'0,"0"0"60,0 0-60,-25 28 61,1 17-61,24-45 43,0 0-43,-22 52 43,8 5-43,14-57 30,0 0-30,-8 64 31,2 9-31,6-73 28,0 0-28,6 76 28,11-2-28,-17-74 26,0 0-26,23 73 26,4-13-26,-27-60 14,0 0-14,31 52 15,-2 0-15,2 0-1020</inkml:trace>
  <inkml:trace contextRef="#ctx0" brushRef="#br1" timeOffset="1.76137E6">6950 312 1182,'0'0'0,"0"0"67,0 0-67,-29 57 67,13 7-67,16-64 43,0 0-43,-8 72 44,6 10-44,2-82 24,0 0-24,5 84 25,16 1-25,-21-85 19,0 0-19,29 78 20,2-10-20,-31-68 15,0 0-15,36 65 16,1 6-16,-37-71 7,0 0-7,37 66 7,2 2-7,-39-68 7,0 0-7,0 0-1098</inkml:trace>
  <inkml:trace contextRef="#ctx0" brushRef="#br1" timeOffset="1.76322E6">6791 1002 1212,'17'-16'0,"-17"16"60,0 0-60,60-32 60,16-3-60,-76 35 54,0 0-54,74-26 55,6 2-55,-80 24 26,0 0-26,74-19 27,-12 7-27,-62 12 20,0 0-20,58-13 21,-3 5-21,-55 8 16,0 0-16,49-9 17,-8-3-17,-41 12 13,0 0-13,33-10 14,-15 1-14,-18 9 12,0 0-12,9-5 12,-9 5-12,0 0 10,0 0-10,-4-12 11,-6 5-11,10 7 10,0 0-10,-23-4 10,-13 8-10,36-4 8,0 0-8,-37 3 8,14 9-8,23-12 9,0 0-9,-17 12 9,3 6-9,14-18 14,0 0-14,-9 22 14,5-1-14,4-21 15,0 0-15,4 21 16,5 0-16,-9-21 14,0 0-14,10 19 14,8-7-14,-18-12 9,0 0-9,21 8 10,7-4-10,-28-4 4,0 0-4,35 0 4,6-9-4,-41 9 4,0 0-4,41-12 5,-4-12-5,-37 24 5,0 0-5,31-31 6,-8-11-6,-23 42 6,0 0-6,13-48 6,-13-4-6,0 52 11,0 0-11,0-49 11,-7 18-11,7 31 15,0 0-15,-11-21 16,-3 6-16,14 15 14,0 0-14,-26-9 14,-15 1-14,41 8 11,0 0-11,-49 8 12,3 20-12,46-28 7,0 0-7,-36 45 8,8 22-8,28-67 5,0 0-5,-21 73 6,12-7-6,9-66 3,0 0-3,0 60 4,9-4-4,-9-56 2,0 0-2,14 48 2,9-3-2,-23-45 1,0 0-1,35 37 2,11-10-2,-46-27 0,0 0 0,57 18 1,3-15-1,-60-3 0,0 0 0,58-12 1,-3-16-1,-55 28 1,0 0-1,49-33 1,-5-10-1,-44 43 2,0 0-2,34-48 3,-4-6-3,-30 54 4,0 0-4,14-68 4,-11-6-4,-3 74 4,0 0-4,-3-76 4,-6 19-4,9 57 2,0 0-2,-9-43 3,0 22-3,9 21 1,0 0-1,-9-16 2,4 8-2,5 8 0,0 0 0,0 0 1,-12-9-1,12 9 0,0 0 0,0 0 0,0 0 0,0 0 0,0 0 0,0-10 0,16 4 0,-16 6 0,0 0 0,31-3 0,12 10 0,-43-7-1,0 0 1,49 12-1,4 5 1,-53-17-4,0 0 4,48 24-4,-9-3 4,-39-21-7,0 0 7,28 31-6,-7 9 6,-21-40-11,0 0 11,11 45-11,-4-3 11,-7-42-11,0 0 11,-4 39-11,-5-6 11,9-33-11,0 0 11,-8 35-11,-3-6 11,11-29-6,0 0 6,-9 25-6,6-6 6,3-19-2,0 0 2,0 17-2,3-1 2,-3-16-1,0 0 1,5 12 0,4-4 0,-9-8 0,0 0 0,14 4 0,4-4 0,-18 0 0,0 0 0,23-9 1,5-6-1,-28 15 1,0 0-1,36-25 2,-1-2-2,-35 27 2,0 0-2,33-37 2,-3-11-2,-30 48 0,0 0 0,23-54 1,-9-6-1,-14 60 0,0 0 0,13-56 0,-8 20 0,-5 36 0,0 0 0,0-30 0,0 11 0,0 19 0,0 0 0,0-17 0,4 7 0,-4 10 0,0 0 0,0-9 0,0 4 0,0 5 0,0 0 0,0 0 0,5 9 0,-5-9 0,0 0 0,9 24 0,5 12 0,-14-36 0,0 0 0,17 49 0,1-1 0,-18-48 0,0 0 0,14 52 0,4-2 0,-18-50 2,0 0-2,23 40 3,0-9-3,-23-31 6,0 0-6,21 24 6,-7-12-6,-14-12 12,0 0-12,9 6 13,0-6-13,-9 0 21,0 0-21,14-6 21,3-9-21,-17 15 28,0 0-28,20-21 29,-2-14-29,-18 35 31,0 0-31,17-32 32,-6 2-32,-11 30 29,0 0-29,12-28 30,-8 13-30,-4 15 28,0 0-28,0-12 28,5 3-28,-5 9 21,0 0-21,0 0 22,3-9-22,-3 9 15,0 0-15,0 0 15,2 18-15,-2-18 11,0 0-11,7 19 11,4 5-11,-11-24 6,0 0-6,21 24 7,11-3-7,-32-21 3,0 0-3,40 12 3,1 0-3,-41-12 1,0 0-1,46 5 1,3-1-1,-49-4 0,0 0 0,43-4 0,-5-4 0,-38 8 0,0 0 0,32-17 0,-5-11 0,-27 28 0,0 0 0,23-33 0,-6-16 0,-17 49 0,0 0 0,16-46 0,-7 8 0,-9 38 0,0 0 0,5-28 1,-1 4-1,-4 24 0,0 0 0,0-19 0,-2 7 0,2 12 0,0 0 0,-3-9 0,3 9 0,0 0 0,0 0 0,-15-5 0,-15 10 0,30-5 0,0 0 0,-28 16 0,2 13 0,26-29-1,0 0 1,-18 36 0,16 11 0,2-47-2,0 0 2,2 45-1,3-9 1,-5-36-4,0 0 4,9 33-4,4-9 4,-13-24-6,0 0 6,14 20-5,3-8 5,-17-12-7,0 0 7,21 5-6,8-10 6,-29 5-9,0 0 9,26-12-8,-1-13 8,-25 25-6,0 0 6,25-27-6,-2-6 6,-23 33-3,0 0 3,17-31-3,-8 10 3,-9 21-2,0 0 2,2-12-1,-6-4 1,4 16-1,0 0 1,-5-12 0,0 7 0,5 5 0,0 0 0,-9-4 0,-4-4 0,13 8 0,0 0 0,-10-4 0,1 8 0,9-4 0,0 0 0,-9 12 0,13 5 0,-4-17 0,0 0 0,10 28 0,20 1 0,-30-29 0,0 0 0,34 24 0,5-5 0,-39-19 0,0 0 0,42 13 0,7-13 0,-49 0-1,0 0 1,53-16 0,2-17 0,-55 33-2,0 0 2,55-45-2,12-7 2,-67 52-2,0 0 2,55-64-2,-15-8 2,-40 72 0,0 0 0,21-89 0,-10-13 0,-20-2 0,-19 14 0,-7 30 0,3 27 0,0 14 0,0 10 1,1 4 0,-1 5 0,9 22 0,14 43-1,9 11 1,9 14-1,14 5 0,12-5 0,16 10 0,16 6 0,-67-106-1,0 0 1,0 0-1648</inkml:trace>
  <inkml:trace contextRef="#ctx0" brushRef="#br1" timeOffset="1.76424E6">9955 801 1247,'0'0'0,"0"0"60,0 0-60,-2 16 61,-1 17-61,3-33 44,0 0-44,3 40 44,2 11-44,-5-51 38,0 0-38,13 63 38,4 16-38,-17-79 27,0 0-27,20 85 27,6 3-27,-26-88 16,0 0-16,29 85 17,8-10-17,-37-75 12,0 0-12,38 79 12,0-1-12,-38-78 13,0 0-13,31 73 14,-4-13-14,-27-60 6,0 0-6,0 0-1197</inkml:trace>
  <inkml:trace contextRef="#ctx0" brushRef="#br1" timeOffset="1.76475E6">9782 1471 1255,'0'0'0,"0"0"0,-4-19 0,4 19 37,0 0-37,4-21 37,7 0-37,-11 21 72,0 0-72,24-15 72,17 3-72,-41 12 37,0 0-37,46-12 37,3 3-37,-49 9 20,0 0-20,55-9 20,8-1-20,-63 10 12,0 0-12,69-9 12,11 1-12,-80 8 10,0 0-10,77-7 10,-4 7-10,-73 0 10,0 0-10,60 3 11,-7 1-11,-53-4 7,0 0-7,45 5 8,-9 7-8,-36-12 6,0 0-6,19 10 6,-8 4-6,-11-14 8,0 0-8,-2 12 9,-9 4-9,11-16 10,0 0-10,-21 15 10,-2 3-10,23-18 11,0 0-11,-23 12 12,4-9-12,19-3 15,0 0-15,-16 0 15,5-3-15,11 3 18,0 0-18,-14-12 18,-2-13-18,16 25 16,0 0-16,-14-36 16,9-18-16,5 54 16,0 0-16,0-64 16,5-5-16,-5 69 12,0 0-12,14-60 12,8 15-12,-22 45 9,0 0-9,23-31 9,3 10-9,-26 21 7,0 0-7,28-12 7,2 8-7,-30 4 8,0 0-8,29 9 8,6 13-8,-35-22 7,0 0-7,32 33 7,-4 16-7,-28-49 7,0 0-7,30 53 7,-7 6-7,-23-59 5,0 0-5,23 50 6,-4-6-6,-19-44 6,0 0-6,16 29 6,-5-10-6,-11-19 5,0 0-5,7 12 5,-7-12-5,0 0 4,0 0-4,0 0 4,0 0-4,0 0 3,0 0-3,0 0-1450</inkml:trace>
  <inkml:trace contextRef="#ctx0" brushRef="#br1" timeOffset="1.76661E6">11033 986 1530,'-17'-8'0,"17"8"84,0 0-84,-32-16 84,-3 8-84,35 8 51,0 0-51,-34 5 52,9 14-52,25-19 21,0 0-21,-19 26 21,5 8-21,14-34 18,0 0-18,-9 42 19,4 6-19,5-48 11,0 0-11,5 45 11,9-1-11,-14-44 8,0 0-8,21 36 8,7-8-8,-28-28 6,0 0-6,32 17 7,4-10-7,-36-7 5,0 0-5,37-7 5,3-14-5,-40 21 5,0 0-5,41-31 5,-15-7-5,-26 38 9,0 0-9,18-40 10,-13 4-10,-5 36 13,0 0-13,2-31 14,-4 13-14,2 18 14,0 0-14,0-19 15,-5 5-15,5 14 16,0 0-16,-4-12 16,4 5-16,0 7 16,0 0-16,0 0 16,-5-8-16,5 8 14,0 0-14,0 0 14,5 17-14,-5-17 12,0 0-12,13 35 13,11 13-13,-24-48 7,0 0-7,36 57 7,8 9-7,-44-66 0,0 0 0,47 64 1,6-7-1,-53-57-1,0 0 1,53 56 0,-5 1 0,-48-57-5,0 0 5,39 52-4,-11-4 4,-28-48-5,0 0 5,14 48-4,-21-6 4,7-42-3,0 0 3,-21 40-2,-14-7 2,35-33-1,0 0 1,-43 31 0,-10-10 0,53-21 0,0 0 0,-54 12 0,-10-12 0,64 0 1,0 0-1,-53-4 2,13-8-2,40 12 3,0 0-3,-34-21 4,4-18-4,30 39 6,0 0-6,-18-52 6,18-14-6,0 66 6,0 0-6,16-69 6,9-4-6,-25 73 6,0 0-6,39-80 7,7-4-7,-46 84 6,0 0-6,46-87 7,1-1-7,-47 88 3,0 0-3,41-76 4,-8 6-4,-33 70 1,0 0-1,27-51 1,-17 18-1,-10 33 1,0 0-1,4-21 1,-6 2-1,2 19 0,0 0 0,-7-12 1,-3 3-1,10 9 0,0 0 0,-18 4 0,-14 20 0,32-24 0,0 0 0,-32 33 0,11 0 0,21-33-1,0 0 1,-10 36 0,10 0 0,0-36-2,0 0 2,8 37-2,1-6 2,-9-31-4,0 0 4,20 29-4,3-5 4,-23-24-4,0 0 4,31 16-4,5-20 4,-36 4-4,0 0 4,35-17-3,-3-7 3,-32 24-3,0 0 3,23-31-2,-13-2 2,-10 33-1,0 0 1,4-40-1,-8-5 1,4 45 0,0 0 0,-5-45 0,-6 9 0,11 36 2,0 0-2,-10-28 3,3 7-3,7 21 6,0 0-6,-9-12 7,5 5-7,4 7 11,0 0-11,0 0 12,-14 4-12,14-4 7,0 0-7,-9 20 8,13 13-8,-4-33 6,0 0-6,16 47 6,14 10-6,-30-57 4,0 0-4,40 64 4,19 14-4,-59-78 2,0 0-2,63 85 2,4 0-2,-67-85 1,0 0-1,62 79 1,0-1-1,-62-78 0,0 0 0,46 76 1,-11 2-1,-35-78 0,0 0 0,18 68 1,-18-11-1,0-57 1,0 0-1,-23 45 1,-13-9-1,36-36 2,0 0-2,-49 21 2,-4-9-2,53-12 3,0 0-3,-56-2 3,-15-17-3,71 19 3,0 0-3,-72-29 3,-1-14-3,73 43 4,0 0-4,-63-54 4,20-7-4,43 61 4,0 0-4,-26-57 5,17 2-5,9 55 1,0 0-1,4-57 2,19-12-2,-23 69 0,0 0 0,33-80 1,16-20-1,-49 100 0,0 0 0,57-97 0,5 15 0,-62 82 0,0 0 0,56-81 0,-10 5 0,-46 76-1,0 0 1,32-61 0,-15 20 0,-17 41-2,0 0 2,9-31-1,-3 15 1,-6 16-4,0 0 4,3-9-3,-3 4 3,0 5-5,0 0 5,0 0-4,-12 2 4,12-2-7,0 0 7,-6 10-6,3 8 6,3-18-7,0 0 7,3 15-7,6 1 7,-9-16-8,0 0 8,9 17-7,5-1 7,-14-16-7,0 0 7,18 12-6,10-7 6,-28-5-7,0 0 7,32-5-6,3-11 6,-35 16-4,0 0 4,35-24-3,3-16 3,-38 40-1,0 0 1,28-41-1,-7 1 1,-21 40 0,0 0 0,11-37 0,-11-2 0,0 39 1,0 0-1,-11-38 2,-12 1-2,23 37 4,0 0-4,-26-27 5,3 6-5,23 21 7,0 0-7,-32-12 8,-7 8-8,39 4 8,0 0-8,-39 9 9,9 12-9,30-21 7,0 0-7,-28 34 8,10 11-8,18-45 4,0 0-4,-9 57 4,9 7-4,0-64 2,0 0-2,9 70 2,9-3-2,-18-67 1,0 0-1,23 57 1,9-8-1,-32-49 0,0 0 0,42 36 0,11-8 0,-53-28 0,0 0 0,55 8 0,3-11 0,-58 3 0,0 0 0,55-16 0,-6-8 0,-49 24 0,0 0 0,44-38 1,-12-14-1,-32 52 4,0 0-4,23-67 4,-11-8-4,-12 75 5,0 0-5,2-85 6,-13 1-6,11 84 6,0 0-6,-17-89 7,-4 17-7,21 72 7,0 0-7,-20-52 7,-1 22-1,3 15 0,1 6-1,6 11 0,6 13-3,12 10 0,14 11-2,5 0 0,12 4-1,2-4 0,4-8-3,2 2 0,4 1-3,-10 2 0,-17 3-1,-12 0 0,-13 9 8,2-45-9,0 0 9,-9 49-8,-5-1 8,14-48-7,0 0 7,-18 40-7,6-7 7,12-33-5,0 0 5,-7 31-5,7-7 5,0-24-3,0 0 3,14 24-3,9-3 3,-23-21-2,0 0 2,33 16-2,8-11 2,-41-5-1,0 0 1,42 3-1,1-6 1,-43 3-1,0 0 1,49-5-1,9-11 1,-58 16-2,0 0 2,0 0-1624</inkml:trace>
  <inkml:trace contextRef="#ctx0" brushRef="#br1" timeOffset="1.7926E6">14674 13926 102,'0'0'0,"0"0"0,0 0 0,0 0 0,0 0 0,0 0 1,0 0-1,0 0 2,0 0-2,0 0 2,0 0-2,0 0 3,0 0-3,0 0 3,0 0-3,0 0 3,0 0-3,0 0 4,0 0-4,0 0 3,0 0-3,0 0-33</inkml:trace>
  <inkml:trace contextRef="#ctx0" brushRef="#br1" timeOffset="1.79353E6">14610 13864 247,'0'0'0,"0"0"0,0 0 0,0 0 0,0 0 0,0 0 1,18-6-1,-18 6 9,0 0-9,11-5 10,-1-2-10,-10 7 27,0 0-27,11-5 28,-1 3-28,-10 2 58,0 0-58,9-3 59,-9 3-59,0 0 40,0 0-40,0 0 41,-14-7-41,14 7 41,0 0-41,-23-2 41,-21 4-41,44-2 58,0 0-58,-55 5 58,-17 7-58,72-12 72,0 0-72,-81 18 72,-29 1-72,110-19 77,0 0-77,-113 22 78,2 1-78,111-23 63,0 0-63,-113 20 64,-1-4-64,114-16 60,0 0-60,-117 12 60,13-3-60,104-9 47,0 0-47,-109 0 47,-4-4-47,113 4 23,0 0-23,0 0-976</inkml:trace>
  <inkml:trace contextRef="#ctx0" brushRef="#br1" timeOffset="1.79415E6">12941 13478 617,'0'0'0,"0"0"0,0 0 0,0 0 16,0 0-16,12 17 16,6 12-16,-18-29 100,0 0-100,26 33 101,11 9-101,-37-42 112,0 0-112,38 46 113,0-1-113,-38-45 86,0 0-86,39 52 87,0 0-87,-39-52 48,0 0-48,35 63 49,4 16-49,-39-79 47,0 0-47,39 85 48,2-4-48,-41-81 46,0 0-46,37 76 46,3-13-46,-40-63 46,0 0-46,41 53 46,-2-4-46,-39-49 40,0 0-40,33 36 41,-5-15-41,-28-21 26,0 0-26,27 2 26,3-18-26,-2 1-1258</inkml:trace>
  <inkml:trace contextRef="#ctx0" brushRef="#br1" timeOffset="1.79484E6">13034 13452 718,'0'0'0,"0"0"0,0 0 0,0 0 33,0 0-33,0 0 33,0 0-33,0 0 58,0 0-58,0 0 58,-31 5-58,31-5 47,0 0-47,-41 24 47,-17 21-47,58-45 44,0 0-44,-64 55 44,1 16-44,63-71 28,0 0-28,-64 71 29,6-7-29,58-64 19,0 0-19,-55 64 19,2 4-19,53-68 21,0 0-21,-49 69 22,3-5-22,46-64 19,0 0-19,-41 57 20,10-15-20,31-42 18,0 0-18,-29 31 19,8-10-19,21-21 18,0 0-18,-14 15 18,5 1-18,9-16 21,0 0-21,-8 12 22,2-3-22,6-9 22,0 0-22,0 0 23,-5 8-23,5-8 21,0 0-21,0 0 21,14 9-21,-14-9 17,0 0-17,16 5 18,16-1-18,-32-4 14,0 0-14,39 6 15,-2 7-15,-37-13 8,0 0-8,38 20 8,-1 6-8,-37-26 3,0 0-3,36 35 4,-3 10-4,-33-45 2,0 0-2,30 48 2,2 3-2,-32-51 2,0 0-2,35 45 3,2-6-3,-37-39 4,0 0-4,46 33 4,4-5-4,-50-28 5,0 0-5,53 26 5,8-4-5,-61-22 6,0 0-6,62 23 6,-7 1-6,-55-24 2,0 0-2,46 21 3,-14-2-3,-32-19 0,0 0 0,30 17 0,1 2 0,1 0-1135</inkml:trace>
  <inkml:trace contextRef="#ctx0" brushRef="#br1" timeOffset="1.79514E6">13469 14480 572,'0'0'0,"0"0"0,0 0 0,0 0 33,0 0-33,0 0 34,0 0-34,0 0 61,0 0-61,-13 19 62,-17 8-62,30-27 32,0 0-32,-42 35 32,-8 8-32,50-43 38,0 0-38,-51 45 39,-2 0-39,53-45 40,0 0-40,-49 47 40,1 5-40,48-52 46,0 0-46,-54 60 46,-8 10-46,62-70 41,0 0-41,0 0-777</inkml:trace>
  <inkml:trace contextRef="#ctx0" brushRef="#br1" timeOffset="1.79664E6">12350 14287 897,'0'0'0,"0"0"0,0 0 0,0 0 43,0 0-43,0 0 44,-23 0-44,23 0 101,0 0-101,-20 4 101,-24 3-101,44-7 104,0 0-104,-54 9 105,-15 1-105,69-10 54,0 0-54,-85 10 55,-21-1-55,106-9 24,0 0-24,-129 9 24,-19 3-24,148-12 24,0 0-24,-152 12 25,15-4-25,137-8 18,0 0-18,-127 11 19,17 6-19,110-17 15,0 0-15,-99 17 15,22-1-15,77-16 26,0 0-26,-64 12 26,29-3-26,35-9 28,0 0-28,0 0-1251</inkml:trace>
  <inkml:trace contextRef="#ctx0" brushRef="#br1" timeOffset="1.79877E6">11372 13519 785,'0'0'0,"0"0"0,0 0 0,0 0 31,0 0-31,0 0 31,-9-19-31,9 19 74,0 0-74,0 0 75,0 0-75,0 0 78,0 0-78,4 12 79,5 6-79,-9-18 70,0 0-70,14 24 71,0 14-71,-14-38 34,0 0-34,17 43 35,3 0-35,-20-43 33,0 0-33,23 40 33,0-9-33,-23-31 28,0 0-28,26 30 29,10-11-29,-36-19 29,0 0-29,37 12 29,3-5-29,-40-7 27,0 0-27,41-2 28,-1-10-28,-40 12 28,0 0-28,39-17 29,-11-9-29,-28 26 36,0 0-36,27-33 36,-8-7-36,-19 40 31,0 0-31,16-40 32,-9 6-32,-7 34 29,0 0-29,4-28 30,-8 9-30,4 19 27,0 0-27,-5-12 28,0 3-28,5 9 21,0 0-21,0 0 21,-9-7-21,9 7 11,0 0-11,0 0 12,0 0-12,0 0 7,0 0-7,-5 12 7,1 28-7,4-40 4,0 0-4,-4 52 4,8 5-4,-4-57 2,0 0-2,9 59 3,3-2-3,-12-57 4,0 0-4,7 64 4,-7 9-4,0-73 5,0 0-5,-10 72 6,-20-6-6,30-66 8,0 0-8,-43 57 8,-20-12-8,63-45 6,0 0-6,0 0-1469</inkml:trace>
  <inkml:trace contextRef="#ctx0" brushRef="#br1" timeOffset="1.80162E6">10541 13796 606,'0'0'0,"0"0"0,0 0 0,0 0 59,0 0-59,14-17 59,0 8-59,-14 9 122,0 0-122,21-7 122,2 2-122,-23 5 103,0 0-103,23-4 103,-3 8-103,-20-4 79,0 0-79,21 9 79,-4 4-79,-17-13 37,0 0-37,13 18 38,-3 8-38,-10-26 37,0 0-37,6 40 37,1 8-37,-7-48 31,0 0-31,5 61 31,-3 11-31,-2-72 42,0 0-42,3 75 43,6-4-43,-9-71 42,0 0-42,9 72 42,2 6-42,-11-78 32,0 0-32,12 87 33,2 3-33,-14-90 38,0 0-38,16 83 39,-2-11-39,-14-72 32,0 0-32,9 75 33,-4 4-33,-5-79 29,0 0-29,4 83 30,-11-3-30,7-80 25,0 0-25,-11 71 25,-7-5-25,18-66 24,0 0-24,-23 64 24,0 2-24,23-66 23,0 0-23,-31 58 24,1-6-24,30-52 19,0 0-19,-34 45 19,4-10-19,30-35 20,0 0-20,-32 29 20,-5-4-20,37-25 21,0 0-21,-35 19 21,7-4-21,28-15 19,0 0-19,-30 14 20,2 0-20,28-14 21,0 0-21,-32 12 21,-4 2-21,36-14 22,0 0-22,-40 12 22,-10-3-22,50-9 18,0 0-18,-51 8 18,2 3-18,49-11 13,0 0-13,-53 8 14,9 1-14,44-9 11,0 0-11,-46 7 12,-3 0-12,49-7 9,0 0-9,-52 7 9,-2 0-9,54-7 7,0 0-7,-62 7 7,2 1-7,60-8 8,0 0-8,-62 5 8,7 4-8,55-9 4,0 0-4,-45 12 5,6 0-5,39-12 2,0 0-2,-34 11 2,-6-8-2,40-3 1,0 0-1,-45 2 1,3 0-1,42-2 0,0 0 0,-40 0 1,-8 0-1,48 0 1,0 0-1,-42 0 1,6 1-1,36-1 2,0 0-2,-37 4 3,-7-2-3,44-2 3,0 0-3,-42-2 4,-1-3-4,43 5 2,0 0-2,-38-6 2,-3 5-2,41 1 0,0 0 0,-44-7 1,-2-4-1,46 11 0,0 0 0,-44-10 0,-7 1 0,51 9 0,0 0 0,-44-7 0,8 2 0,36 5-1,0 0 1,-33 0 0,-3 0 0,36 0-1,0 0 1,-38 2-1,1-2 1,37 0-2,0 0 2,-43 0-1,-6 3 1,49-3-2,0 0 2,-48 9-1,6 3 1,42-12-1,0 0 1,-44 11-1,-2-8 1,46-3-1,0 0 1,-46 0 0,14-3 0,32 3-1,0 0 1,-32-9 0,-3-1 0,35 10 0,0 0 0,-37-13 0,-4 3 0,41 10 0,0 0 0,-35-10 0,-2 1 0,37 9 0,0 0 0,-35-12 0,-1 2 0,36 10 0,0 0 0,-28-11 0,2 1 0,26 10 0,0 0 0,-23-12 0,5-4 0,18 16 0,0 0 0,-14-19 0,-4 0 0,18 19 0,0 0 0,-14-21 0,2-1 0,12 22 0,0 0 0,-11-24 0,-6-8 0,17 32 0,0 0 0,-18-38 1,0-7-1,18 45 0,0 0 0,-23-50 0,0-4 0,23 54 0,0 0 0,-22-51 0,-5 0 0,27 51 0,0 0 0,-23-52 0,0-3 0,23 55 0,0 0 0,-26-57 0,8-5 0,18 62 0,0 0 0,-19-61 1,-6 4-1,25 57 1,0 0-1,-23-50 1,4 10-1,19 40 1,0 0-1,-18-38 1,-3-2-1,21 40 1,0 0-1,-20-45 1,1-3-1,19 48 1,0 0-1,-18-51 2,6-2-2,12 53 1,0 0-1,-14-52 1,0 5-1,14 47 1,0 0-1,-13-41 1,5 3-1,8 38 0,0 0 0,-6-37 1,6 8-1,0 29 0,0 0 0,0-33 0,0 2 0,0 31 0,0 0 0,6-31 0,6 1 0,-12 30 0,0 0 0,9-27 0,0-1 0,-9 28-1,0 0 1,10-30 0,4-1 0,-14 31-1,0 0 1,21-31 0,2 0 0,-23 31-1,0 0 1,32-31-1,9-2 1,-41 33-2,0 0 2,49-33-2,11-3 2,-60 36-4,0 0 4,71-42-3,6 2 3,-77 40-4,0 0 4,85-36-4,10 8 4,-95 28-4,0 0 4,96-20-3,-12 16 3,-84 4-5,0 0 5,89 7-5,8 10 5,-97-17-6,0 0 6,95 26-5,9 5 5,-104-31-6,0 0 6,108 32-6,1-5 6,-109-27-8,0 0 8,113 26-8,-5-3 8,-108-23-7,0 0 7,106 22-7,-2-3 7,-104-19-7,0 0 7,102 19-7,-1 2 7,-101-21-6,0 0 6,102 21-6,-5-9 6,-97-12-6,0 0 6,102 12-6,-1-7 6,-101-5-5,0 0 5,99 2-5,-9-5 5,-90 3-4,0 0 4,90-11-3,10-3 3,-100 14-3,0 0 3,98-15-2,-3-1 2,-95 16-2,0 0 2,90-15-1,0-3 1,-90 18-2,0 0 2,92-17-1,-11 10 1,-81 7-1,0 0 1,72-7 0,-17 2 0,-55 5-4,0 0 4,44 0-3,-7 12 3,-37-12-6,0 0 6,0 0-1716</inkml:trace>
  <inkml:trace contextRef="#ctx0" brushRef="#br1" timeOffset="1.80206E6">8301 14258 1043,'0'0'0,"0"0"0,0 0 30,0 0-30,0 0 31,0 0-31,0 0 71,0 0-71,22 36 71,-8 15-71,-14-51 66,0 0-66,12 69 67,4 17-67,-16-86 37,0 0-37,21 87 38,6-6-38,-27-81 20,0 0-20,23 82 21,-9 6-21,-14-88 14,0 0-14,12 86 14,-3-11-14,-9-75 3,0 0-3,2 62 4,-4-10-4,-2 0-1088</inkml:trace>
  <inkml:trace contextRef="#ctx0" brushRef="#br1" timeOffset="1.80319E6">8259 14287 1087,'0'0'0,"0"0"0,32-24 0,-32 24 3,0 0-3,40-22 4,15 3-4,-55 19 6,0 0-6,64-12 6,-6 6-6,-58 6 0,0 0 0,55 4 1,-6 10-1,-49-14 12,0 0-12,37 24 13,-10 11-13,-27-35 28,0 0-28,14 41 28,-11 11-28,-3-52 34,0 0-34,-9 59 34,-10 3-34,19-62 37,0 0-37,-27 57 37,-4-7-37,31-50 29,0 0-29,-32 42 30,-7-7-30,39-35 24,0 0-24,-33 29 25,3-5-25,30-24 21,0 0-21,-20 19 22,11-5-22,9-14 21,0 0-21,-8 9 22,8 1-22,0-10 22,0 0-22,10 5 22,25-6-22,-35 1 20,0 0-20,45-9 20,4-5-20,-49 14 3,0 0-3,51-22 3,7-8-3,-58 30-1,0 0 1,55-31 0,3-2 0,-58 33-8,0 0 8,50-33-7,-19-1 7,-31 34-19,0 0 19,27-33-18,-9 5 18,-18 28-24,0 0 24,8-26-23,-6 5 23,-2 21-16,0 0 16,-2-19-16,1 4 16,1 15-3,0 0 3,-2-12-3,2 12 3,0 0 0,0 0 0,-23 0 0,-12 17 0,35-17 3,0 0-3,-37 29 3,-2 16-3,39-45 12,0 0-12,-28 42 12,6-11-12,22-31 17,0 0-17,-14 26 18,4-2-18,10-24 26,0 0-26,-4 24 26,4-1-26,0-23 26,0 0-26,14 16 27,13-6-27,-27-10 24,0 0-24,35 2 24,6-9-24,-41 7 31,0 0-31,40-14 31,-3-5-31,-37 19 34,0 0-34,32-26 35,-13-5-35,-19 31 31,0 0-31,13-31 32,-8 1-32,-5 30 27,0 0-27,-2-26 27,-5 7-27,7 19 20,0 0-20,-7-15 21,4 6-21,3 9 16,0 0-16,0 0 17,0 0-17,0 0 13,0 0-13,-9 3 14,4 10-14,5-13 8,0 0-8,0 24 9,5 12-9,-5-36 5,0 0-5,12 40 6,8-5-6,-20-35 3,0 0-3,23 27 3,7-3-3,-30-24 1,0 0-1,28 18 2,4-8-2,-32-10 1,0 0-1,26 4 2,0-6-2,-26 2 1,0 0-1,29-9 1,-10-6-1,-19 15 2,0 0-2,16-19 2,-5 0-2,-11 19 2,0 0-2,5-19 2,-3-1-2,-2 20 3,0 0-3,-2-17 3,0 5-3,2 12 3,0 0-3,-5-9 4,5 9-4,0 0 3,0 0-3,0 0 4,-9-3-4,9 3 2,0 0-2,0 0 2,-7 10-2,7-10 0,0 0 0,-5 14 1,-1 5-1,6-19 0,0 0 0,6 23 0,6 1 0,-12-24 0,0 0 0,23 21 0,9-9 0,-32-12 0,0 0 0,40 7 0,1-7 0,-41 0 0,0 0 0,40-7 0,-6-7 0,-34 14 0,0 0 0,30-19 1,-4-7-1,-26 26 2,0 0-2,20-33 2,-8-7-2,-12 40 3,0 0-3,2-41 4,-2-4-4,0 45 4,0 0-4,-2-40 5,-7 9-5,9 31 5,0 0-5,-8-23 6,-1 9-6,9 14 6,0 0-6,-6-8 6,6 8-6,0 0 5,0 0-5,-12 0 6,7 8-6,5-8 3,0 0-3,-4 26 4,3 23-4,1-49 2,0 0-2,5 59 2,4-2-2,-9-57 1,0 0-1,14 57 2,0-2-2,-14-55 2,0 0-2,12 61 2,-3 10-2,-9-71 2,0 0-2,5 79 3,-8 5-3,3-84 5,0 0-5,-11 76 6,-10-11-6,21-65 9,0 0-9,-32 59 10,-12 0-10,44-59 15,0 0-15,-55 50 16,-10-6-16,65-44 14,0 0-14,-72 31 15,-8-12-15,6 0-1655</inkml:trace>
  <inkml:trace contextRef="#ctx0" brushRef="#br1" timeOffset="1.80506E6">9625 14410 740,'0'0'0,"0"0"0,0 0 0,0 0 23,0 0-23,0 0 24,0 0-24,0 0 90,0 0-90,0 0 90,18 21-90,-18-21 104,0 0-104,7 33 105,-7 14-105,0-47 90,0 0-90,-4 50 90,-1 4-90,5-54 55,0 0-55,-7 48 56,1-12-56,6-36 45,0 0-45,0 33 46,0 2-46,0-35 45,0 0-45,6 33 46,6 3-46,-12-36 38,0 0-38,14 31 39,0-12-39,-14-19 33,0 0-33,0 0-1260</inkml:trace>
  <inkml:trace contextRef="#ctx0" brushRef="#br1" timeOffset="1.80526E6">9639 14272 1267,'0'0'0,"0"0"0,0 0 0,0 0 37,0 0-37,0 0 37,34 24-37,-34-24 50,0 0-50,28 21 50,4 7-50,-32-28 11,0 0-11,0 0-1029</inkml:trace>
  <inkml:trace contextRef="#ctx0" brushRef="#br1" timeOffset="1.80602E6">9858 14445 1244,'0'0'0,"0"0"0,0 0 0,0 0 1,0 0-1,0 0 1,18-12-1,-18 12 9,0 0-9,0 0 9,-2 10-9,2-10 47,0 0-47,-2 18 47,4 20-47,-2-38 46,0 0-46,3 43 46,6 2-46,-9-45 45,0 0-45,9 40 46,2-9-46,-11-31 48,0 0-48,15 28 49,0-1-49,-15-27 41,0 0-41,12 24 42,-2-8-42,-10-16 37,0 0-37,9 9 38,9-6-38,-18-3 38,0 0-38,19-5 38,3-7-38,-22 12 32,0 0-32,17-17 33,-6-6-33,-11 23 34,0 0-34,9-24 35,3-2-35,-12 26 31,0 0-31,9-23 31,-7 6-31,-2 17 26,0 0-26,3-10 26,-3 10-26,0 0 25,0 0-25,4-7 25,-4 7-25,0 0 21,0 0-21,7 7 22,0 1-22,-7-8 15,0 0-15,9 16 16,5 5-16,-14-21 10,0 0-10,23 20 10,5-4-10,-28-16 6,0 0-6,30 14 6,3-6-6,-33-8 3,0 0-3,34 6 4,-2-8-4,-32 2 2,0 0-2,28-9 2,-2-5-2,-26 14 2,0 0-2,18-20 3,-7-10-3,-11 30 5,0 0-5,7-34 6,-6-4-6,-1 38 6,0 0-6,-1-37 7,-3 8-7,4 29 6,0 0-6,-9-23 6,0 11-6,9 12 4,0 0-4,-8-5 4,8 5-4,0 0 3,0 0-3,-14 12 4,-9 5-4,23-17 2,0 0-2,-22 23 2,12 1-2,10-24 0,0 0 0,-7 28 1,14 3-1,-7-31 0,0 0 0,14 28 0,9-6 0,-23-22 0,0 0 0,26 16 0,10-8 0,-36-8 0,0 0 0,37 2 0,-9-9 0,-28 7-1,0 0 1,26-15-1,-4-10 1,-22 25-2,0 0 2,15-32-1,-6-7 1,-9 39 0,0 0 0,4-36 0,-8-2 0,4 38 0,0 0 0,-5-36 0,-7 5 0,12 31 1,0 0-1,-11-21 2,-1 10-2,12 11 3,0 0-3,0 0 4,-9-7-4,9 7 6,0 0-6,-2 14 6,-5 21-6,7-35 4,0 0-4,-5 47 5,8 8-5,-3-55 4,0 0-4,11 55 4,5 1-4,-16-56 2,0 0-2,14 53 3,-5 1-3,-9-54 3,0 0-3,-4 57 4,-13 16-4,17-73 1,0 0-1,-38 76 2,-29 4-2,67-80 2,0 0-2,0 0-1740</inkml:trace>
  <inkml:trace contextRef="#ctx0" brushRef="#br1" timeOffset="1.80872E6">7477 14763 572,'0'0'0,"0"0"0,0 0 0,0 0 28,0 0-28,0 0 28,0 0-28,0 0 72,0 0-72,0 0 72,0 0-72,0 0 76,0 0-76,0 0 76,-17 2-76,17-2 56,0 0-56,-18 4 56,-23 9-56,41-13 38,0 0-38,-49 21 38,-2 3-38,51-24 26,0 0-26,-53 25 27,-16 2-27,69-27 20,0 0-20,-79 31 20,-8 2-20,87-33 13,0 0-13,-95 33 14,-8-3-14,103-30 10,0 0-10,-112 24 10,-17 2-10,129-26 12,0 0-12,-140 22 12,-13-3-12,153-19 14,0 0-14,-157 18 15,-2-1-15,159-17 24,0 0-24,-150 16 25,5-1-25,145-15 28,0 0-28,-145 11 29,11-6-29,134-5 28,0 0-28,-123 3 28,20 1-28,103-4 27,0 0-27,-98 1 27,2-1-27,96 0 23,0 0-23,-86-5 24,1-2-24,85 7 21,0 0-21,-74-8 21,10 1-21,64 7 21,0 0-21,-52-11 22,-3-4-22,55 15 19,0 0-19,-46-19 20,2-4-20,44 23 20,0 0-20,-37-27 21,10-6-21,27 33 19,0 0-19,-17-38 20,3-11-20,14 49 20,0 0-20,-4-54 21,4-3-21,0 57 19,0 0-19,0-57 20,9 4-20,-9 53 18,0 0-18,9-61 19,-1-15-19,-8 76 17,0 0-17,9-85 18,-5-10-18,-4 95 19,0 0-19,2-97 20,-2 2-20,0 95 20,0 0-20,-6-107 21,1-8-21,5 115 17,0 0-17,-9-121 18,0 0-18,9 121 17,0 0-17,-8-125 17,-1 1-17,9 124 14,0 0-14,-14-135 15,-4-16-15,18 151 12,0 0-12,-21-145 13,7 12-13,14 133 11,0 0-11,-18-134 11,4-6-11,14 140 9,0 0-9,-14-142 9,0-3-9,14 145 7,0 0-7,-9-145 7,5 6-7,4 139 7,0 0-7,0-143 7,9-17-7,-9 160 6,0 0-6,9-164 7,0-6-7,-9 170 5,0 0-5,14-166 6,4 5-6,-18 161 6,0 0-6,14-152 6,3 5-6,-17 147 7,0 0-7,14-151 8,-1-6-8,-13 157 8,0 0-8,5-152 8,0 1-8,-5 151 6,0 0-6,4-140 7,-1 1-7,-3 139 7,0 0-7,0-138 7,-3-7-7,3 145 5,0 0-5,0-132 6,-5 7-6,5 125 6,0 0-6,0-121 6,0-5-6,0 126 6,0 0-6,5-119 6,-2 9-6,-3 110 6,0 0-6,6-105 7,3-8-7,-9 113 7,0 0-7,10-102 7,2 11-7,-12 91 4,0 0-4,13-90 5,-8-14-5,-5 104 4,0 0-4,5-95 4,-10 15-4,5 80 3,0 0-3,-9-73 3,-3 9-3,12 64 2,0 0-2,-18-57 3,-1-3-3,19 60 2,0 0-2,-23-56 3,2 8-3,21 48 2,0 0-2,-14-37 2,3 17-2,11 20 2,0 0-2,-9-16 2,2 2-2,7 14 1,0 0-1,-5-10 2,-4-1-2,9 11 1,0 0-1,-5-6 2,5 6-2,0 0 0,0 0 0,-6-7 1,6 7-1,0 0 1,0 0-1,-12 7 1,-6 12-1,18-19 1,0 0-1,-19 34 1,-4 25-1,23-59 0,0 0 0,-18 64 0,4 7 0,14-71 0,0 0 0,-17 71 0,-1-2 0,18-69 0,0 0 0,-26 73 0,-3 0 0,29-73-1,0 0 1,-31 74-1,-5-7 1,36-67-1,0 0 1,-31 56-1,-7-15 1,38-41-1,0 0 1,-35 30-1,14-11 1,21-19-1,0 0 1,-14 12 0,9-9 0,5-3 0,0 0 0,-6-12 0,6-15 0,0 27 0,0 0 0,9-45 1,14-32-1,-23 77 1,0 0-1,32-86 2,14-2-2,-46 88 3,0 0-3,46-87 3,-2 13-3,-44 74 3,0 0-3,37-69 4,-5 5-4,-32 64 5,0 0-5,22-61 5,5 7-5,-27 54 7,0 0-7,26-40 7,-6 16-7,-20 24 8,0 0-8,21-10 8,5 13-8,-26-3 5,0 0-5,25 28 6,5 24-6,-30-52 2,0 0-2,37 73 3,7 11-3,-44-84 1,0 0-1,50 113 1,-1 39-1,-49-152 0,0 0 0,0 0-1794</inkml:trace>
  <inkml:trace contextRef="#ctx0" brushRef="#br1" timeOffset="1.81067E6">5259 14313 718,'0'0'0,"0"0"0,0 0 0,0 0 33,0 0-33,-9-17 33,9 17-33,0 0 87,0 0-87,-7-3 87,7 3-87,0 0 66,0 0-66,-23 10 67,-14 21-67,37-31 70,0 0-70,-37 50 71,5 18-71,32-68 34,0 0-34,-26 74 35,3-4-35,23-70 41,0 0-41,-18 64 41,6-6-41,12-58 34,0 0-34,-2 56 35,7 3-35,-5-59 32,0 0-32,18 55 33,5-7-33,-23-48 27,0 0-27,32 37 28,8-15-28,-40-22 23,0 0-23,41 12 23,1-8-23,-42-4 23,0 0-23,39-4 23,-4-6-23,-35 10 25,0 0-25,25-17 25,-7-6-25,-18 23 22,0 0-22,12-26 23,-3-3-23,-9 29 23,0 0-23,2-31 23,-4 0-23,2 31 23,0 0-23,-4-30 24,-8 4-24,12 26 23,0 0-23,-11-21 24,-3 4-24,14 17 21,0 0-21,-9-19 22,1-5-22,8 24 17,0 0-17,-6-24 18,6 3-18,0 21 13,0 0-13,6-19 13,4-2-13,-10 21 9,0 0-9,18-21 10,3 1-10,-21 20 7,0 0-7,23-20 7,0 5-7,-23 15 4,0 0-4,23-12 5,-2 1-5,-21 11 3,0 0-3,16-7 4,0 2-4,-16 5 2,0 0-2,14 4 2,-5 10-2,-9-14 1,0 0-1,5 22 1,4 13-1,-9-35 1,0 0-1,3 34 1,-6-3-1,3-31 0,0 0 0,-4 32 1,-1 2-1,5-34 0,0 0 0,-5 33 1,5-9-1,0-24 0,0 0 0,0 19 1,0 0-1,0-19 0,0 0 0,0 14 1,5-7-1,-5-7 0,0 0 0,9-3 1,5-11-1,-14 14 0,0 0 0,21-23 1,-1-4-1,-20 27 1,0 0-1,23-33 2,-2 2-2,-21 31 2,0 0-2,17-30 2,-1 3-2,-16 27 3,0 0-3,18-25 3,-6 5-3,-12 20 3,0 0-3,6-16 3,-3 7-3,-3 9 2,0 0-2,0 0 2,0 0-2,0 0 1,0 0-1,0 0 2,5 12-2,-5-12 1,0 0-1,0 16 1,4 6-1,-4-22 0,0 0 0,5 23 1,4-1-1,-9-22 0,0 0 0,9 23 0,1-2 0,-10-21 0,0 0 0,16 17 0,4-1 0,-20-16-1,0 0 1,21 10 0,4-7 0,-25-3 0,0 0 0,26-3 0,1-7 0,-27 10 0,0 0 0,23-16 0,-6-3 0,-17 19 0,0 0 0,14-21 0,-5-1 0,-9 22 0,0 0 0,9-23 1,-4 1-1,-5 22 1,0 0-1,6-23 1,-3 3-1,-3 20 1,0 0-1,0-21 2,0 0-2,0 21 2,0 0-2,0-16 2,4 6-2,-4 10 3,0 0-3,0-7 3,0 7-3,0 0 3,0 0-3,0 0 3,0 0-3,0 0 2,0 0-2,5 9 2,-2 5-2,-3-14 1,0 0-1,6 15 1,8 8-1,-14-23 0,0 0 0,17 20 0,6-6 0,-23-14 0,0 0 0,27 5 0,-1-8 0,-26 3 0,0 0 0,32-12 0,5-11 0,-37 23 0,0 0 0,35-31 0,-3-5 0,-32 36 0,0 0 0,23-43 0,4-8 0,-27 51 0,0 0 0,17-51 0,-3 0 0,-14 51 0,0 0 0,6-41 1,-12 4-1,6 37 1,0 0-1,-12-29 1,-2 5-1,14 24 1,0 0-1,-12-16 2,1 6-2,11 10 2,0 0-2,-9-7 3,9 7-3,0 0 4,0 0-4,-14 14 5,-7 26-5,21-40 3,0 0-3,-23 53 3,9 16-3,14-69 4,0 0-4,-9 82 4,4 10-4,5-92 3,0 0-3,1 90 4,3-11-4,-4-79 3,0 0-3,9 81 4,0 8-4,-9-89 3,0 0-3,14 86 4,-2-10-4,-12-76 6,0 0-6,5 68 6,-1-2-6,-4-66 5,0 0-5,-7 65 6,-7 5-6,14-70 5,0 0-5,-18 58 5,4-18-5,-4 0-1598</inkml:trace>
  <inkml:trace contextRef="#ctx0" brushRef="#br1" timeOffset="1.81086E6">5654 15101 1311,'0'0'0,"0"0"0,0 0 0,0 0 19,0 0-19,30-33 19,-7 7-19,-23 26 34,0 0-34,35-28 34,11-3-34,-46 31 28,0 0-28,52-33 29,-3 0-29,-49 33 7,0 0-7,48-29 7,-6 3-7,-42 26 2,0 0-2,53-19 2,-2 10-2,2 1-1059</inkml:trace>
  <inkml:trace contextRef="#ctx0" brushRef="#br1" timeOffset="1.81104E6">6339 14708 1054,'0'0'0,"0"0"0,0 0 0,0 0-8,0 0 8,0 0-8,18 3 8,-18-3-20,0 0 20,0 0-704</inkml:trace>
  <inkml:trace contextRef="#ctx0" brushRef="#br1" timeOffset="1.81302E6">5188 15385 718,'0'0'0,"0"0"0,0 0 0,0 0 48,0 0-48,4-30 49,-4 15-49,0 15 119,0 0-119,5-12 119,-5 12-119,0 0 88,0 0-88,5 3 89,8 14-89,-13-17 68,0 0-68,9 31 69,-6 16-69,-3-47 43,0 0-43,0 54 43,-7 1-43,7-55 31,0 0-31,-5 52 32,0-5-32,5-47 22,0 0-22,-4 45 23,4-2-23,0-43 32,0 0-32,4 33 32,1-12-32,-5-21 38,0 0-38,5 5 38,9-12-38,-14 7 31,0 0-31,18-22 31,3-15-31,-21 37 26,0 0-26,18-45 27,-4-2-27,-14 47 25,0 0-25,14-43 25,-9 7-25,-5 36 21,0 0-21,7-31 22,-1 13-22,-6 18 17,0 0-17,3-15 18,2 8-18,-5 7 13,0 0-13,9 0 13,0 5-13,-9-5 9,0 0-9,14 11 10,4 1-10,-18-12 6,0 0-6,17 15 6,-2 6-6,-15-21 2,0 0-2,14 22 3,3-1-3,-17-21 0,0 0 0,20 19 1,1-1-1,-21-18 0,0 0 0,19 15 0,-1-1 0,-18-14 0,0 0 0,14 10 0,7-1 0,-21-9 0,0 0 0,20 0 0,1-7 0,-21 7 0,0 0 0,18-12 1,1-5-1,-19 17 1,0 0-1,18-23 1,-6 1-1,-12 22 0,0 0 0,11-21 1,-8 5-1,-3 16 0,0 0 0,2-10 1,-2 10-1,0 0 0,0 0 0,-2-9 1,2 9-1,0 0 0,0 0 0,0 0 0,0 0 0,0 0 0,0 0 0,9 6 0,-7 0 0,-2-6 0,0 0 0,7 9 0,3 1 0,-10-10 0,0 0 0,18 11 0,8-1 0,-26-10-2,0 0 2,34 7-1,1-2 1,-35-5-2,0 0 2,36-3-2,-1-4 2,-35 7-1,0 0 1,28-14-1,-1-7 1,-27 21-1,0 0 1,19-24 0,-1-2 0,-18 26 0,0 0 0,8-28 0,-8 1 0,0 27 0,0 0 0,-3-24 1,-2 8-1,5 16 1,0 0-1,-6-10 1,-2 4-1,8 6 1,0 0-1,-9-3 2,9 3-2,0 0 2,0 0-2,-9 2 2,9-2-2,0 0 2,0 0-2,-5 15 2,10 3-2,-5-18 2,0 0-2,5 24 3,11 5-3,-16-29 1,0 0-1,19 28 1,4-6-1,-23-22 1,0 0-1,22 26 2,1 2-2,-23-28 2,0 0-2,22 29 2,-2 1-2,-20-30 2,0 0-2,18 24 3,-6-5-3,-12-19 4,0 0-4,0 16 5,-4-4-5,4-12 5,0 0-5,-14 12 6,-3 2-6,17-14 6,0 0-6,-23 14 6,5-6-6,18-8 9,0 0-9,-23 5 10,-3-5-10,26 0 11,0 0-11,-23-6 11,9-8-11,14 14 13,0 0-13,-9-19 13,9 3-13,0 16 12,0 0-12,14-17 12,7-4-12,-21 21 11,0 0-11,32-22 11,10 1-11,-42 21 9,0 0-9,50-18 9,2-2-9,-52 20 6,0 0-6,46-23 6,0-3-6,-46 26 3,0 0-3,39-27 4,-11 4-4,-28 23 2,0 0-2,18-21 3,-9 2-3,-9 19 2,0 0-2,5-14 2,-8 7-2,3 7 2,0 0-2,0 0 2,-11 2-2,11-2 1,0 0-1,-18 11 2,-19 13-2,37-24 1,0 0-1,-35 22 2,17-10-2,18-12 1,0 0-1,-10 9 2,1 3-2,9-12 0,0 0 0,-7 18 1,5 1-1,2-19 0,0 0 0,9 19 1,5-6-1,-14-13 0,0 0 0,26 4 1,3-11-1,-29 7 0,0 0 0,28-14 1,2-5-1,-30 19 0,0 0 0,23-24 1,0-4-1,-23 28 0,0 0 0,14-31 1,-5 0-1,-9 31 0,0 0 0,3-26 1,-8 10-1,5 16 1,0 0-1,-7-10 1,7 10-1,0 0 2,0 0-2,-9-7 2,9 7-2,0 0 2,0 0-2,-5 9 3,-6 8-3,11-17 2,0 0-2,-9 24 3,6 6-3,3-30 2,0 0-2,-4 34 2,8 3-2,-4-37 1,0 0-1,5 41 2,2 2-2,-7-43 1,0 0-1,6 49 1,-1 13-1,-5-62 2,0 0-2,3 64 3,3 2-3,-6-66 4,0 0-4,3 60 4,-6-9-4,3-51 6,0 0-6,-9 41 7,-5-3-7,14-38 10,0 0-10,-14 31 10,-4-6-10,18-25 10,0 0-10,-32 17 11,-14-3-11,46-14 10,0 0-10,-44 2 11,7-16-11,37 14 5,0 0-5,-30-23 5,16-6-5,14 29 0,0 0 0,0-35 0,9-1 0,1-2-1718</inkml:trace>
  <inkml:trace contextRef="#ctx0" brushRef="#br1" timeOffset="1.81359E6">6570 15227 1099,'0'0'0,"0"0"0,0 0 0,0 0 9,0 0-9,0 0 10,0 0-10,0 0 22,0 0-22,0 0 23,0 0-23,0 0 42,0 0-42,23-12 42,-2 14-42,-21-2 32,0 0-32,25 3 32,1 1-32,-26-4 47,0 0-47,30 3 47,-1 1-47,-29-4 45,0 0-45,26 1 46,1 1-46,-27-2 47,0 0-47,19 2 47,-1 1-47,-18-3 38,0 0-38,9 2 39,-9-2-39,0 0 27,0 0-27,0 0 27,5 7-27,-5-7 20,0 0-20,0 7 21,-5 3-21,5-10 18,0 0-18,-8 21 18,1 14-18,7-35 15,0 0-15,-8 36 15,1-3-15,7-33 13,0 0-13,-2 34 13,-2 10-13,4-44 17,0 0-17,-3 41 17,3-4-17,0-37 21,0 0-21,0 38 22,-6 7-22,6-45 23,0 0-23,-10 48 23,-3 6-23,13-54 21,0 0-21,-12 52 22,-4-4-22,16-48 22,0 0-22,-21 40 23,7-12-23,14-28 22,0 0-22,-28 22 23,-20 4-23,48-26 20,0 0-20,0 0-1538</inkml:trace>
  <inkml:trace contextRef="#ctx0" brushRef="#br1" timeOffset="1.81435E6">5120 14085 1087,'0'0'0,"0"0"0,0 0 36,0 0-36,0 0 36,0 0-36,0 0 92,0 0-92,0 0 92,-6 23-92,6-23 66,0 0-66,-17 19 67,-19 15-67,36-34 44,0 0-44,-46 35 45,-3-9-45,49-26 28,0 0-28,-46 19 29,6-5-29,40-14 25,0 0-25,-32 10 26,11-5-26,21-5 17,0 0-17,-18 2 18,9 1-18,9-3 14,0 0-14,0 0 15,-9 6-15,9-6 10,0 0-10,0 0 11,0 0-11,0 0 8,0 0-8,13 6 8,-13-6-8,0 0 6,0 0-6,12 4 7,-7-2-7,-5-2 4,0 0-4,9 0 4,-4-2-4,-5 2 4,0 0-4,0 0 4,9-4-4,-9 4 4,0 0-4,0 0 5,0 0-5,0 0 8,0 0-8,0 0 9,4 9-9,-4-9 13,0 0-13,-9 16 13,-14 29-13,23-45 18,0 0-18,-25 62 19,9 16-19,16-78 23,0 0-23,-12 81 24,9-1-24,3-80 30,0 0-30,7 78 30,12 3-30,-19-81 28,0 0-28,32 80 29,8-11-29,-40-69 27,0 0-27,0 0-1503</inkml:trace>
  <inkml:trace contextRef="#ctx0" brushRef="#br1" timeOffset="1.81647E6">9113 15786 628,'0'0'0,"0"0"0,0 0 0,0 0 25,0 0-25,0 0 26,0 0-26,0 0 55,0 0-55,0 0 56,0 0-56,0 0 67,0 0-67,5 19 68,1 0-68,-6-19 63,0 0-63,7 23 63,-2 4-63,-5-27 38,0 0-38,4 37 38,-4 8-38,0-45 38,0 0-38,0 57 38,-4 17-38,4-74 44,0 0-44,-5 94 45,-2 15-45,7-109 52,0 0-52,-7 116 53,0 3-53,7-119 58,0 0-58,-6 120 59,3-11-59,3-109 51,0 0-51,0 96 51,3-16-51,-3-80 57,0 0-57,6 73 58,-3-1-58,-3-72 49,0 0-49,2 66 49,1-10-49,-3-56 38,0 0-38,4 41 39,-2-13-39,-2-28 36,0 0-36,0 19 36,-2-5-36,2-14 25,0 0-25,-4 12 26,8 0-26,-4-12 17,0 0-17,0 0-1475</inkml:trace>
  <inkml:trace contextRef="#ctx0" brushRef="#br1" timeOffset="1.81833E6">9140 17377 516,'0'0'0,"0"0"0,0 0 0,0 0 33,0 0-33,-9-23 34,5 16-34,4 7 84,0 0-84,0 0 84,-5-10-84,5 10 110,0 0-110,0 0 111,-5-7-111,5 7 89,0 0-89,0 0 89,0 0-89,0 0 59,0 0-59,0 0 59,-7 2-59,7-2 47,0 0-47,-6 10 47,-15 16-47,21-26 33,0 0-33,-25 40 34,-6 12-34,31-52 29,0 0-29,-27 58 29,1 10-29,26-68 24,0 0-24,-18 66 24,13-11-24,5-55 18,0 0-18,0 54 19,12-1-19,-12-53 15,0 0-15,20 52 16,1-2-16,-21-50 13,0 0-13,28 44 13,-2-4-13,-26-40 19,0 0-19,32 32 20,-4-7-20,-28-25 23,0 0-23,30 19 24,4-9-24,-34-10 24,0 0-24,35 2 25,1-11-25,-36 9 25,0 0-25,37-19 25,0-9-25,-37 28 22,0 0-22,39-34 23,-8-9-23,-31 43 20,0 0-20,32-49 20,-9-5-20,-23 54 25,0 0-25,18-65 26,-10-17-26,-8 82 23,0 0-23,6-84 23,-6-1-23,0 85 21,0 0-21,-9-75 22,0 15-22,9 60 19,0 0-19,-19-47 20,-13 11-20,32 36 18,0 0-18,-39-25 18,-12 13-18,51 12 17,0 0-17,-48 0 18,11 7-18,37-7 17,0 0-17,-37 19 17,-7 14-17,44-33 9,0 0-9,-37 45 10,11 12-10,26-57 7,0 0-7,0 0-1597</inkml:trace>
  <inkml:trace contextRef="#ctx0" brushRef="#br1" timeOffset="1.8231E6">9244 17576 1177,'0'0'0,"0"0"0,0 0 0,0 0 41,0 0-41,0 0 41,0 0-41,0 0 26,0 0-26,0 0 26,0 0-26,0 0 14,0 0-14,0-25 14,0 17-14,0 8 2,0 0-2,0-9 2,-4 2-2,4 7 0,0 0 0,0 0 0,-9-5 0,9 5 1,0 0-1,0 0 2,-10 0-2,10 0 10,0 0-10,-18 12 10,-14 26-10,32-38 27,0 0-27,-35 47 28,3 1-28,32-48 33,0 0-33,-23 45 34,6-5-34,17-40 29,0 0-29,-13 40 30,12 5-30,1-45 25,0 0-25,1 41 25,12-4-25,-13-37 17,0 0-17,17 29 17,3-10-17,-20-19 18,0 0-18,26 7 18,1-16-18,-27 9 17,0 0-17,37-19 17,9-17-17,-46 36 21,0 0-21,47-41 21,-6-4-21,-41 45 22,0 0-22,37-54 23,-5-10-23,-32 64 23,0 0-23,17-71 24,-6-3-24,-11 74 21,0 0-21,4-66 22,-13 19-22,9 47 19,0 0-19,-14-35 20,-9 13-20,23 22 16,0 0-16,-32-10 17,-3 11-17,35-1 12,0 0-12,-41 14 12,-3 16-12,44-30 9,0 0-9,-42 39 9,10 17-9,32-56 8,0 0-8,-23 59 9,5-2-9,18-57 6,0 0-6,-9 50 7,9-14-7,0-36 5,0 0-5,6 37 6,11 1-6,-17-38 4,0 0-4,21 34 5,8-8-5,-29-26 4,0 0-4,28 17 5,4-6-5,-32-11 5,0 0-5,31 0 5,1-9-5,-32 9 7,0 0-7,30-15 7,-3-6-7,-27 21 7,0 0-7,14-30 7,-11-8-7,-3 38 7,0 0-7,-3-48 8,-11-14-8,14 62 8,0 0-8,-18-68 8,-8 6-8,26 62 6,0 0-6,-29-50 7,3 19-7,26 31 5,0 0-5,-27-18 6,8 15-6,19 3 5,0 0-5,-25 12 6,-6 14-6,31-26 3,0 0-3,-29 43 4,3 14-4,26-57 1,0 0-1,-20 61 1,8-4-1,12-57 0,0 0 0,-5 54 1,5-3-1,0-51 0,0 0 0,9 51 0,1-5 0,-10-46 0,0 0 0,18 42 0,8-14 0,-26-28 0,0 0 0,27 15 0,5-17 0,-32 2 0,0 0 0,37-17 0,3-14 0,-40 31 0,0 0 0,37-40 0,-7-3 0,-30 43 1,0 0-1,18-49 1,-9-4-1,-9 53 2,0 0-2,1-56 3,-6-4-3,5 60 3,0 0-3,-10-54 4,-6 16-4,16 38 6,0 0-6,-20-26 6,3 14-6,17 12 7,0 0-7,-27 5 7,-8 19-7,35-24 7,0 0-7,-39 39 7,4 12-7,35-51 5,0 0-5,-27 51 5,8-13-5,19-38 2,0 0-2,-12 38 3,6 10-3,6-48 1,0 0-1,0 45 1,11-8-1,-11-37 1,0 0-1,16 31 1,3-5-1,-19-26 0,0 0 0,27 15 1,4-15-1,-31 0 0,0 0 0,37-12 0,-1-10 0,-36 22 0,0 0 0,31-28 0,-2-3 0,-29 31 0,0 0 0,21-35 0,-7-5 0,-14 40 0,0 0 0,5-38 0,-10 5 0,5 33 0,0 0 0,-18-29 0,-5 1 0,23 28 0,0 0 0,-26-20 1,-1 7-1,27 13 0,0 0 0,-24-1 1,1 11-1,23-10 0,0 0 0,-25 23 0,-8 13 0,33-36 0,0 0 0,-27 33 0,13-7 0,14-26 0,0 0 0,-12 27 0,3 12 0,9-39-1,0 0 1,-2 45 0,7 1 0,-5-46-1,0 0 1,18 40-1,1-14 1,-19-26-2,0 0 2,32 16-1,7-15 1,-39-1-2,0 0 2,41-8-2,6-11 2,-47 19-1,0 0 1,48-28-1,-15-7 1,-33 35 0,0 0 0,25-39 0,-11-1 0,-14 40 0,0 0 0,2-47 0,-13-7 0,11 54 1,0 0-1,-17-52 1,-15 4-1,32 48 2,0 0-2,-35-36 3,-6 15-3,41 21 4,0 0-4,-37-7 4,5 12-4,32-5 5,0 0-5,-31 21 5,-7 19-5,38-40 3,0 0-3,-30 43 4,11-7-4,19-36 1,0 0-1,-12 35 1,6 10-1,6-45 0,0 0 0,0 45 0,11-5 0,-11-40-1,0 0 1,18 36 0,8-3 0,-26-33-1,0 0 1,32 24 0,3-17 0,-35-7-1,0 0 1,34-2-1,-1-17 1,-33 19-1,0 0 1,28-29-1,-5-7 1,-23 36-1,0 0 1,15-40 0,-10 0 0,-5 40-1,0 0 1,-2-45 0,-12-9 0,14 54 0,0 0 0,-21-55 0,-6 5 0,27 50 0,0 0 0,-28-42 0,2 15 0,26 27 0,0 0 0,-23-14 0,5 14 0,18 0 0,0 0 0,-19 19 1,-13 26-1,32-45 0,0 0 0,-32 55 0,6 0 0,26-55 0,0 0 0,-22 54 0,8 3 0,14-57 0,0 0 0,-5 59 0,10 3 0,-5-62 0,0 0 0,14 54 0,8-11 0,-22-43-1,0 0 1,26 30 0,-1-15 0,-25-15-1,0 0 1,26-5-1,4-17 1,-30 22-2,0 0 2,32-35-1,5-8 1,-37 43-1,0 0 1,32-49-1,-9-1 1,-23 50-1,0 0 1,17-54 0,-13-3 0,-4 57 0,0 0 0,0-55 0,-9-4 0,9 59 0,0 0 0,-16-52 0,-3 14 0,19 38 0,0 0 0,-20-26 0,8 16 0,12 10 0,0 0 0,-14 10 0,-16 25 0,30-35 1,0 0-1,-28 50 1,5 12-1,23-62 0,0 0 0,-21 64 1,6-1-1,15-63 0,0 0 0,-10 60 1,6 2-1,4-62 0,0 0 0,0 56 0,11-9 0,-11-47 0,0 0 0,16 38 0,1-11 0,-17-27-1,0 0 1,25 16 0,2-16 0,-27 0-1,0 0 1,30-12-1,3-11 1,-33 23-2,0 0 2,30-33-1,-5-12 1,-25 45-1,0 0 1,21-52-1,-7-6 1,-14 58-1,0 0 1,5-68 0,-5-11 0,0 79 0,0 0 0,-5-80 0,-9 2 0,14 78 0,0 0 0,-18-61 0,-5 27 0,23 34 0,0 0 0,-26-17 0,3 17 0,23 0 0,0 0 0,-28 19 1,-11 22-1,39-41 0,0 0 0,-37 54 1,7 6-1,30-60 0,0 0 0,-23 61 0,9-7 0,14-54-1,0 0 1,-9 50 0,4-5 0,5-45-1,0 0 1,0 45-1,9 3 1,-9-48-2,0 0 2,8 40-1,7-12 1,-15-28-2,0 0 2,17 15-1,6-11 1,-23-4-2,0 0 2,32-11-1,8-16 1,-40 27-2,0 0 2,41-35-2,3-6 2,-44 41-1,0 0 1,41-45-1,-13-4 1,-28 49-1,0 0 1,18-55 0,-13-8 0,-5 63 0,0 0 0,-5-60 0,-9 11 0,14 49 0,0 0 0,-27-38 0,-5 14 0,32 24 0,0 0 0,-31-10 1,4 15-1,27-5 1,0 0-1,-32 17 1,-8 13-1,40-30 1,0 0-1,-37 32 1,12-2-1,25-30 0,0 0 0,-25 31 0,2 7 0,23-38 0,0 0 0,-17 42 0,3 4 0,14-46-1,0 0 1,-4 51 0,9 4 0,-5-55-1,0 0 1,18 54-1,3-6 1,-21-48-2,0 0 2,28 42-1,4-13 1,-32-29-3,0 0 3,32 19-2,3-12 2,-35-7-4,0 0 4,32-9-3,0-15 3,-32 24-3,0 0 3,26-36-3,-3-14 3,-23 50-2,0 0 2,14-52-2,-8-2 2,-6 54-1,0 0 1,-2-54-1,-11-3 1,13 57-1,0 0 1,-17-52 0,-6 6 0,23 46-1,0 0 1,-27-35 0,8 19 0,19 16-1,0 0 1,-18 0 0,1 11 0,17-11-1,0 0 1,-23 26 0,-6 17 0,29-43-1,0 0 1,-24 45 0,8 0 0,16-45-2,0 0 2,-12 45-1,6 7 1,6-52-3,0 0 3,6 48-2,2-11 2,-8-37-3,0 0 3,14 27-2,8-2 2,-22-25-3,0 0 3,28 12-2,4-16 2,-32 4-3,0 0 3,35-19-3,2-14 3,-37 33-3,0 0 3,41-41-2,-10-1 2,-31 42-3,0 0 3,27-45-2,-17-1 2,-10 46-2,0 0 2,2-51-2,-9-1 2,7 52-2,0 0 2,-14-45-2,-9 18 2,23 27-3,0 0 3,-23-12-2,-3 13 2,26-1-2,0 0 2,-27 18-2,-10 18 2,37-36-2,0 0 2,-35 35-1,17-15 1,18-20-2,0 0 2,-10 18-1,-5 4 1,15-22-2,0 0 2,-3 24-2,3 1 2,0-25-3,0 0 3,12 17-3,11-7 3,-23-10-3,0 0 3,28 4-3,8-9 3,-36 5-3,0 0 3,37-12-2,-2-4 2,-35 16-2,0 0 2,32-17-1,-9-2 1,-23 19-1,0 0 1,17-21-1,-6 0 1,-11 21-1,0 0 1,4-21 0,-10-1 0,6 22-2,0 0 2,-12-21-1,-6 2 1,18 19-2,0 0 2,-19-17-2,-8-1 2,27 18-4,0 0 4,-23-13-4,6 7 4,17 6-5,0 0 5,-23 11-5,-9 18 5,32-29-5,0 0 5,-26 35-4,6-4 4,20-31-4,0 0 4,-16 33-4,2 8 4,14-41-3,0 0 3,-9 42-2,8-6 2,1-36-3,0 0 3,1 33-3,8-2 3,-9-31-3,0 0 3,18 21-2,1-16 2,-19-5-3,0 0 3,25-8-3,-2-17 3,-23 25-2,0 0 2,26-29-2,3-4 2,-29 33-1,0 0 1,23-36-1,-6-6 1,-17 42-1,0 0 1,9-47 0,-4-8 0,-5 55-1,0 0 1,0-55 0,-5 6 0,5 49 0,0 0 0,-9-34 0,0 11 0,9 23 0,0 0 0,-12-12 0,1 9 0,11 3 0,0 0 0,-8 1 0,-1 3 0,9-4 0,0 0 0,-14 14 1,-16 18-1,30-32 0,0 0 0,-29 40 1,10-2-1,19-38 0,0 0 0,-12 38 1,-1 2-1,13-40 0,0 0 0,-7 35 0,4-7 0,3-28 0,0 0 0,0 22 0,5-3 0,-5-19 0,0 0 0,9 14 0,9-4 0,-18-10 0,0 0 0,22 0 0,5-14 0,-27 14 0,0 0 0,32-20 0,5-10 0,-37 30 0,0 0 0,39-38 0,-2-12 0,-37 50 0,0 0 0,26-55 1,-6-3-1,-20 58 1,0 0-1,8-51 1,-4 14-1,-4 37 1,0 0-1,-12-27 2,-11 8-2,23 19 2,0 0-2,-29-11 3,-9 9-3,38 2 3,0 0-3,-43 7 4,-6 9-4,49-16 4,0 0-4,-44 21 4,8 3-4,36-24 4,0 0-4,-31 29 4,2 15-4,29-44 1,0 0-1,-26 48 1,6-1-1,20-47 0,0 0 0,-14 43 0,11-7 0,3-36 0,0 0 0,5 35 0,9-2 0,-14-33 0,0 0 0,21 29 0,2-6 0,-23-23-1,0 0 1,29 8 0,9-11 0,-38 3-1,0 0 1,37-12 0,4-7 0,-41 19 0,0 0 0,37-28 0,-7-8 0,-30 36 0,0 0 0,23-42 0,-5-10 0,-18 52 0,0 0 0,9-57 1,-9-3-1,0 60 2,0 0-2,0-59 2,-9 10-2,9 49 3,0 0-3,-14-38 4,-8 12-4,22 26 4,0 0-4,-23-14 5,1 13-5,22 1 5,0 0-5,-36 12 5,-10 16-5,46-28 4,0 0-4,-46 45 5,2 17-5,44-62 2,0 0-2,-37 69 2,7 0-2,30-69 1,0 0-1,-19 59 1,10-17-1,9-42 0,0 0 0,5 39 0,8 3 0,-13-42 0,0 0 0,23 33 0,8-14 0,-31-19 0,0 0 0,37 3 0,8-13 0,-45 10 0,0 0 0,49-21 0,0-8 0,-49 29 0,0 0 0,48-35 0,-4-1 0,-44 36 0,0 0 0,32-42 0,-11-8 0,-21 50 0,0 0 0,14-50 0,-14 1 0,0 49 0,0 0 0,-9-39 1,-3 9-1,12 30 1,0 0-1,-14-19 2,-5 7-2,19 12 2,0 0-2,-27-5 3,1 5-3,26 0 3,0 0-3,-32 3 4,0 6-4,32-9 3,0 0-3,-32 17 4,2 6-4,30-23 4,0 0-4,-28 33 4,5 7-4,23-40 3,0 0-3,-19 34 4,10-11-4,9-23 3,0 0-3,-9 22 3,6 9-3,3-31 2,0 0-2,3 33 3,2-7-3,-5-26 1,0 0-1,14 21 1,4-7-1,-18-14 0,0 0 0,27 7 1,6-7-1,-33 0 0,0 0 0,39-9 0,2-7 0,-41 16 0,0 0 0,33-22 0,-3-6 0,-30 28 0,0 0 0,14-34 0,-10-6 0,-4 40 0,0 0 0,-7-40 0,-9 4 0,16 36 0,0 0 0,-32-30 1,-9 8-1,41 22 1,0 0-1,-40-12 1,-1 13-1,41-1 1,0 0-1,-32 11 1,2 8-1,30-19 0,0 0 0,-26 31 1,-2 12-1,28-43 0,0 0 0,-20 43 0,13-11 0,7-32 0,0 0 0,4 29 0,10 0 0,-14-29 0,0 0 0,18 32 0,5-5 0,-23-27 0,0 0 0,26 21 0,2-7 0,-28-14-1,0 0 1,32 5 0,0-8 0,-32 3-2,0 0 2,32-9-1,-2-3 1,-30 12-2,0 0 2,24-17-1,-3-8 1,-21 25-1,0 0 1,13-29 0,-8 0 0,-5 29 0,0 0 0,0-35 0,-3-1 0,3 36 0,0 0 0,-6-35 0,1 9 0,5 26 1,0 0-1,-9-17 1,6 8-1,3 9 1,0 0-1,0 0 2,0 0-2,0 0 1,0 0-1,-6 14 2,-3 10-2,9-24 1,0 0-1,-8 33 2,-1 5-2,9-38 0,0 0 0,-11 35 1,4-11-1,7-24 0,0 0 0,-2 19 0,-1 2 0,3-21 0,0 0 0,-4 20 0,4-4 0,0-16 0,0 0 0,7 12 0,8-5 0,-15-7 0,0 0 0,17 2 0,3-9 0,-20 7-1,0 0 1,23-14 0,-1-5 0,-22 19 0,0 0 0,22-24 0,-5-7 0,-17 31 0,0 0 0,14-40 0,-5-5 0,-9 45 0,0 0 0,6-42 1,-6 13-1,0 29 1,0 0-1,-6-17 2,-3 10-2,9 7 2,0 0-2,-14 10 3,-21 21-3,35-31 3,0 0-3,-41 40 4,1 5-4,40-45 2,0 0-2,-32 43 3,6-6-3,26-37 1,0 0-1,-18 32 2,7-6-2,11-26 1,0 0-1,-8 21 1,-1-5-1,9-16 0,0 0 0,3 12 0,11 0 0,-14-12 0,0 0 0,27 3 0,6-11 0,-33 8-1,0 0 1,39-16 0,2-3 0,-41 19 0,0 0 0,40-22 0,-8-3 0,-32 25 0,0 0 0,28-25 0,-15-3 0,-13 28 1,0 0-1,0-24 1,-13 5-1,13 19 2,0 0-2,-23-16 2,-12 6-2,35 10 3,0 0-3,-40-6 3,-3 6-3,43 0 3,0 0-3,-40 2 3,8 3-3,32-5 4,0 0-4,-27 7 4,10 0-4,17-7 3,0 0-3,-13 5 4,5-1-4,8-4 2,0 0-2,-8 7 2,5 8-2,3-15 1,0 0-1,0 19 1,5 6-1,-5-25 0,0 0 0,21 20 1,13-9-1,-34-11 0,0 0 0,49 1 1,18-9-1,-67 8 0,0 0 0,64-19 0,-11-9 0,-53 28 0,0 0 0,40-38 0,-11-10 0,-29 48 0,0 0 0,12-52 0,-12-2 0,0 54-1,0 0 1,-12-50 0,-8 12 0,20 38-1,0 0 1,-26-31-1,-15 6 1,41 25-3,0 0 3,-44-13-2,-7 9 2,51 4-5,0 0 5,-49 7-4,8 7 4,41-14-6,0 0 6,-41 24-6,-3 9 6,44-33-6,0 0 6,-35 35-5,12-1 5,23-34-19,0 0 19,-5 42-19,10 11 19,-5-53-30,0 0 30,0 0-1546</inkml:trace>
  <inkml:trace contextRef="#ctx0" brushRef="#br1" timeOffset="1.82823E6">9083 17569 326,'0'0'0,"0"0"0,0 0 0,0 0 6,0 0-6,0 0 6,0 0-6,0 0 32,0 0-32,0 0 32,0 0-32,0 0 60,0 0-60,0 0 61,-2 26-61,2-26 65,0 0-65,0 19 65,-3 5-65,3-24 41,0 0-41,-5 22 41,-4-8-41,9-14 40,0 0-40,-6 11 41,3-1-41,3-10 39,0 0-39,0 9 39,0-2-39,0-7 32,0 0-32,5 3 33,11-6-33,-16 3 32,0 0-32,23-7 33,-4-9-33,-19 16 32,0 0-32,15-16 32,-7 4-32,-8 12 29,0 0-29,4-8 29,-8 1-29,4 7 24,0 0-24,-5-4 25,-4 4-25,9 0 26,0 0-26,-14 2 27,-3 3-27,17-5 23,0 0-23,-23 7 24,-4 0-24,27-7 21,0 0-21,-19 4 21,3-1-21,16-3 15,0 0-15,0 0 15,0 0-15,0 0 6,0 0-6,0 0-970</inkml:trace>
  <inkml:trace contextRef="#ctx0" brushRef="#br1" timeOffset="1.82927E6">9745 16132 550,'0'0'0,"0"0"0,0 0 0,0 0 47,0 0-47,0 0 48,18-15-48,-18 15 111,0 0-111,0 0 111,0 0-111,0 0 99,0 0-99,-13 0 99,-8 7-99,21-7 82,0 0-82,-33 15 82,-8 11-82,41-26 42,0 0-42,-49 30 42,3-3-42,46-27 40,0 0-40,-48 24 40,2 1-40,46-25 30,0 0-30,-46 19 30,14-9-30,32-10 24,0 0-24,-26 7 25,5-5-25,21-2 21,0 0-21,-16 2 22,4-2-22,12 0 21,0 0-21,-9-2 22,9 2-22,0 0 17,0 0-17,0 0 18,-6 0-18,6 0 15,0 0-15,0 0 15,0 0-15,0 0 11,0 0-11,0 0 11,0 0-11,0 0 6,0 0-6,0 0 6,6 5-6,-6-5 2,0 0-2,0 0 3,9 9-3,-9-9 1,0 0-1,8 12 1,-4 7-1,-4-19 2,0 0-2,2 33 2,-4 13-2,2-46 3,0 0-3,-9 54 3,-9 8-3,18-62 7,0 0-7,-17 66 8,6 3-8,11-69 16,0 0-16,-7 59 16,2-12-16,5-47 20,0 0-20,0 40 20,0-6-20,0-34 25,0 0-25,10 31 25,8-3-25,-18-28 25,0 0-25,27 21 26,3-6-26,-30-15 25,0 0-25,37 11 25,0-6-25,-37-5 22,0 0-22,44 4 23,-4-3-23,-40-1 20,0 0-20,0 0-1446</inkml:trace>
  <inkml:trace contextRef="#ctx0" brushRef="#br1" timeOffset="1.83235E6">9660 16471 572,'0'0'0,"0"0"0,0 0 0,0 0 33,0 0-33,-12-25 34,10 14-34,2 11 106,0 0-106,0 0 107,0 0-107,0 0 103,0 0-103,0 0 103,4 12-103,-4-12 75,0 0-75,5 26 75,-3 14-75,-2-40 46,0 0-46,3 55 47,-6 13-47,3-68 39,0 0-39,-6 71 40,1-5-40,5-66 51,0 0-51,-7 55 52,5-15-52,2-40 49,0 0-49,-5 33 50,1-2-50,4-31 46,0 0-46,-8 22 46,4-10-46,4-12 34,0 0-34,0 7 35,0-7-35,0 0 18,0 0-18,0 0 18,-9 0-18,2 0-1275</inkml:trace>
  <inkml:trace contextRef="#ctx0" brushRef="#br1" timeOffset="1.83351E6">9478 16497 1087,'0'0'0,"0"0"0,9-17 0,-9 17 12,0 0-12,14-21 13,1-1-13,-15 22 26,0 0-26,22-19 27,1 5-27,-23 14 22,0 0-22,30-9 23,2 8-23,-32 1 17,0 0-17,37 7 18,7 6-18,-44-13 17,0 0-17,46 21 18,-10 3-18,-36-24 19,0 0-19,22 25 20,-7-5-20,-15-20 21,0 0-21,-4 33 21,-10 17-21,14-50 18,0 0-18,-23 54 18,-9-4-18,32-50 21,0 0-21,-32 37 22,10-15-22,22-22 18,0 0-18,-18 14 18,0-4-18,18-10 15,0 0-15,-10 7 16,-1-2-16,11-5 17,0 0-17,-7-3 17,-2-9-17,9 12 18,0 0-18,-3-21 19,8-7-19,-5 28 18,0 0-18,16-31 19,7-2-19,-23 33 16,0 0-16,32-31 16,5 9-16,-37 22 8,0 0-8,40-19 9,-5 5-9,-35 14 5,0 0-5,38-14 6,-8 0-6,-30 14 3,0 0-3,30-14 3,-6 0-3,-24 14 1,0 0-1,20-13 1,-3 0-1,-17 13 0,0 0 0,9-6 1,-9 6-1,0 0 0,0 0 0,0 0 0,0 0 0,0 0 0,0 0 0,-9 0 0,-10 8 0,19-8 0,0 0 0,-27 19 0,-17 11 0,44-30 0,0 0 0,-42 31 0,12-7 0,30-24 0,0 0 0,-19 21 0,1-4 0,18-17 0,0 0 0,-14 16 0,10-4 0,4-12 1,0 0-1,4 8 1,12 1-1,-16-9 3,0 0-3,30 2 4,5-11-4,-35 9 5,0 0-5,42-14 5,2 1-5,-44 13 8,0 0-8,34-20 9,-2-5-9,-32 25 4,0 0-4,24-26 5,-9 3-5,-15 23 2,0 0-2,10-17 2,-3 5-2,-7 12 0,0 0 0,0-12 1,-3 1-1,3 11 1,0 0-1,-6-7 2,-2 2-2,8 5 2,0 0-2,0 0 3,-6-5-3,6 5 3,0 0-3,0 0 4,0 0-4,0 0 7,0 0-7,-3 5 7,3 4-7,0-9 8,0 0-8,1 14 8,1 3-8,-2-17 10,0 0-10,6 24 10,4 5-10,-10-29 15,0 0-15,12 28 15,3-7-15,-15-21 16,0 0-16,17 12 16,4-7-16,-21-5 18,0 0-18,23-1 19,0-8-19,-23 9 18,0 0-18,20-12 19,3-6-19,-23 18 16,0 0-16,21-17 16,-7 2-16,-14 15 13,0 0-13,12-14 14,-3 0-14,-9 14 12,0 0-12,5-14 12,-3 2-12,-2 12 8,0 0-8,0-9 8,0 9-8,0 0 6,0 0-6,-5-8 6,5 8-6,0 0 3,0 0-3,0 0 4,-5 0-4,5 0 1,0 0-1,0 0 2,-9 0-2,9 0 1,0 0-1,0 0 1,-4 13-1,4-13 0,0 0 0,0 14 1,4 4-1,-4-18 0,0 0 0,10 22 0,12 4 0,-22-26 0,0 0 0,26 19 0,9-12 0,-35-7 1,0 0-1,34-3 1,-2-11-1,-32 14 1,0 0-1,30-19 2,-7-6-2,-23 25 2,0 0-2,19-27 3,-1-1-3,-18 28 3,0 0-3,12-26 4,-3 0-4,-9 26 4,0 0-4,2-21 4,1 4-4,-3 17 4,0 0-4,0-12 4,-3 5-4,3 7 3,0 0-3,0 0 4,0 0-4,0 0 2,0 0-2,0 0 2,0 0-2,0 0 1,0 0-1,-6 10 1,1 8-1,5-18 0,0 0 0,-9 26 0,2 5 0,7-31 0,0 0 0,-2 40 1,-1 13-1,3-53 2,0 0-2,0 61 2,3 3-2,-3-64 6,0 0-6,2 57 7,0-10-7,-2-47 15,0 0-15,-4 46 15,-5 8-15,9-54 29,0 0-29,-14 59 30,-9 0-30,23-59 30,0 0-30,-31 60 30,-12-3-30,43-57 31,0 0-31,-51 49 32,-4-13-32,-3 2-1692</inkml:trace>
  <inkml:trace contextRef="#ctx0" brushRef="#br1" timeOffset="1.8354E6">10511 16401 729,'0'0'0,"0"0"0,7-18 0,-7 18 60,0 0-60,14-12 61,5 5-61,-19 7 66,0 0-66,27 5 67,8 11-67,-35-16 58,0 0-58,36 22 59,1 10-59,-37-32 64,0 0-64,35 38 65,-3 1-65,-32-39 25,0 0-25,23 44 26,-6 2-26,-17-46 48,0 0-48,11 42 48,-6-13-48,-5-29 75,0 0-75,2 21 75,-2-7-75,0-14 70,0 0-70,2 7 70,-2-7-70,0 0 57,0 0-57,0 0 58,-6 2-58,6-2 50,0 0-50,-3-16 50,8-24-50,-5 40 41,0 0-41,11-46 41,3 1-41,-14 45 31,0 0-31,17-42 31,3 6-31,-20 36 25,0 0-25,19-28 26,-3 7-26,-16 21 19,0 0-19,14-12 20,-8 9-20,-6 3 13,0 0-13,0 0 14,3 7-14,-3-7 8,0 0-8,0 8 9,2 4-9,-2-12 5,0 0-5,2 19 6,-1 7-6,-1-26 3,0 0-3,4 33 3,1 2-3,-5-35 1,0 0-1,4 31 2,-2-9-2,-2-22 1,0 0-1,7 18 2,-2-8-2,-5-10 1,0 0-1,9 7 2,5-3-2,-14-4 3,0 0-3,19-7 4,2-14-4,-21 21 7,0 0-7,22-28 7,-3-1-7,-19 29 10,0 0-10,14-26 10,-2 5-10,-12 21 8,0 0-8,6-17 9,-3 6-9,-3 11 6,0 0-6,0 0 6,6-7-6,-6 7 5,0 0-5,0 0 5,0 0-5,0 0 3,0 0-3,0 0 4,5 0-4,-5 0 1,0 0-1,5 9 2,4 5-2,-9-14 0,0 0 0,16 21 1,2 10-1,-18-31 0,0 0 0,19 29 0,-5-6 0,-14-23 0,0 0 0,14 17 0,2-1 0,-16-16 0,0 0 0,19 10 0,-6-8 0,-13-2 1,0 0-1,16-5 1,1-8-1,-17 13 0,0 0 0,18-19 0,-6-7 0,-12 26-1,0 0 1,14-26-1,-1 4 1,-13 22-9,0 0 9,10-16-8,-6 6 8,-4 10-26,0 0 26,0-7-26,0 7 26,0 0-39,0 0 39,2-7-38,-2 7 38,0 0-39,0 0 39,0 0-38,0 0 38,0 0-31,0 0 31,0 7-31,0-7 31,0 0-17,0 0 17,3 9-16,-3 1 16,0-10-9,0 0 9,4 14-8,-2 2 8,-2-16-3,0 0 3,5 13-2,4-6 2,-9-7-1,0 0 1,16 0 0,3-8 0,-19 8 0,0 0 0,26-16 1,-3-5-1,-23 21 1,0 0-1,18-22 1,-7-1-1,-11 23 4,0 0-4,8-24 4,-4-4-4,-4 28 5,0 0-5,0-24 6,-5 5-6,5 19 5,0 0-5,-13-14 5,3 7-5,10 7 5,0 0-5,-16-1 6,0 4-6,16-3 4,0 0-4,-21 12 4,-6 12-4,27-24 3,0 0-3,-24 26 3,6-3-3,18-23 2,0 0-2,-14 26 3,1 15-3,13-41 2,0 0-2,-5 44 2,5-5-2,0-39 2,0 0-2,9 35 3,5-7-3,-14-28 3,0 0-3,23 21 4,9-8-4,-32-13 3,0 0-3,35 2 3,7-16-3,-42 14 6,0 0-6,45-27 6,-1-10-6,-44 37 2,0 0-2,39-40 3,-8 2-3,-31 38 1,0 0-1,25-33 1,-11 6-1,-14 27 0,0 0 0,9-21 0,-7 9 0,-2 12 0,0 0 0,3-9 0,-3 9 0,0 0-1,0 0 1,0 0-1,0 0 1,0 0-1,0 0 1,0 0-1,-10 11 1,10-11-1,0 0 1,-7 10 0,1 7 0,6-17 0,0 0 0,-3 21 0,6 0 0,-3-21 0,0 0 0,2 21 0,5-1 0,-7-20 2,0 0-2,14 16 2,7-6-2,-21-10 7,0 0-7,25 0 7,0-13-7,-25 13 12,0 0-12,21-20 13,-3 0-13,-18 20 13,0 0-13,16-19 13,-8 3-13,-8 16 14,0 0-14,6-14 14,-6 4-14,0 10 9,0 0-9,0-9 10,0 9-10,0 0 5,0 0-5,-7-8 5,7 8-5,0 0 2,0 0-2,0 0 3,0 0-3,0 0 1,0 0-1,0 0 2,-7 6-2,7-6 0,0 0 0,1 7 1,5 4-1,-6-11 0,0 0 0,8 12 0,5 3 0,-13-15 0,0 0 0,14 18 0,12-3 0,-26-15 0,0 0 0,36 9 0,1-12 0,-37 3 0,0 0 0,44-13 0,-2-7 0,-42 20 0,0 0 0,44-30 0,-12-6 0,-32 36 0,0 0 0,27-50 1,-13-19-1,-14 69 1,0 0-1,10-82 2,-3-4-2,-7 86 4,0 0-4,6-89 5,-10 6-5,4 83 6,0 0-6,-5-74 6,-4 12-6,9 62 6,0 0-6,-9-45 7,4 22-7,5 23 7,0 0-7,-18 4 7,-10 27-7,28-31 7,0 0-7,-39 43 8,-3 18-8,42-61 5,0 0-5,-41 74 5,4 18-5,37-92 2,0 0-2,-25 93 3,15-6-3,10-87 1,0 0-1,0 74 1,10-19-1,-10-55 0,0 0 0,18 44 1,3-15-1,-21-29 0,0 0 0,23 21 0,0-7 0,-23-14-2,0 0 2,14 5-2,-5-9 2,0 1-1627</inkml:trace>
  <inkml:trace contextRef="#ctx0" brushRef="#br1" timeOffset="1.83562E6">11815 16229 1166,'0'0'0,"5"-3"0,13-6 0,-18 9 8,0 0-8,32-7 9,17 4-9,-49 3 4,0 0-4,58 3 4,6 8-4,-64-11-16,0 0 16,55 17-15,-15 4 15,1 1-810</inkml:trace>
  <inkml:trace contextRef="#ctx0" brushRef="#br1" timeOffset="1.83673E6">10468 16906 1054,'0'0'0,"0"0"0,9 31 0,-9-31 28,0 0-28,4 35 29,1 15-29,-5-50 77,0 0-77,2 62 78,5 12-78,-7-74 116,0 0-116,5 73 117,-5-7-117,0-66 79,0 0-79,-3 55 79,1-11-79,2-44 55,0 0-55,0 31 56,2-10-56,-2-21 49,0 0-49,-2 12 50,2-12-50,0 0 51,0 0-51,-9 3 51,-3-5-51,12 2 42,0 0-42,-11-12 42,-5-12-42,16 24 35,0 0-35,-19-31 35,-2-4-35,21 35 28,0 0-28,-25-29 28,-7 10-28,32 19 19,0 0-19,-33-7 19,-4 10-19,37-3 11,0 0-11,-37 11 12,1 6-12,36-17 5,0 0-5,-26 21 6,10 1-6,16-22 2,0 0-2,-12 31 2,6 13-2,6-44 1,0 0-1,9 45 2,19-4-2,-28-41 0,0 0 0,36 33 1,13-9-1,-49-24 0,0 0 0,49 14 0,8-10 0,-57-4 0,0 0 0,56-11 1,4-15-1,-60 26 0,0 0 0,59-36 1,-1-4-1,-58 40 0,0 0 0,46-40 1,-14 7-1,-32 33 0,0 0 0,19-27 0,-7 4 0,-12 23 0,0 0 0,4-15 0,-8 8 0,4 7-1,0 0 1,0 0 0,-8-4 0,8 4-1,0 0 1,0 0-1,-9 0 1,9 0-1,0 0 1,0 0-1,0 0 1,0 0-1,0 0 1,-6 12-1,6 1 1,0-13-1,0 0 1,6 15-1,6 2 1,-12-17-1,0 0 1,18 14 0,1-7 0,-19-7 0,0 0 0,28-2 0,4-4 0,-32 6 0,0 0 0,30-14 1,-10-7-1,-20 21 1,0 0-1,17-24 2,-1-6-2,-16 30 2,0 0-2,11-31 3,-8 0-3,-3 31 2,0 0-2,-3-26 3,-3 12-3,6 14 2,0 0-2,-12-7 3,-11 6-3,23 1 1,0 0-1,-23 3 2,0 6-2,23-9 0,0 0 0,-23 19 1,-17 12-1,40-31 0,0 0 0,-32 31 1,7-9-1,25-22 0,0 0 0,-14 28 0,3 14 0,11-42 0,0 0 0,0 45 1,15-4-1,-15-41 0,0 0 0,26 35 1,6-7-1,-32-28 2,0 0-2,42 15 2,6-15-2,-48 0 2,0 0-2,47-15 3,3-17-3,-50 32 5,0 0-5,53-39 5,5-5-5,-58 44 4,0 0-4,55-50 5,-11-7-5,-44 57 1,0 0-1,32-69 1,-9-16-1,-23 85 0,0 0 0,8-81 1,-8 18-1,0 63 0,0 0 0,-14-45 0,-7 19 0,21 26 0,0 0 0,-28-13 0,-7 13 0,35 0 0,0 0 0,-32 5 0,9 5 0,23-10 0,0 0 0,-21 28 0,-6 29 0,27-57 0,0 0 0,-19 67 0,14-1 0,5-66 0,0 0 0,1 59 0,12-5 0,-13-54 0,0 0 0,14 50 0,3-2 0,-17-48 0,0 0 0,18 51 1,0 0-1,-18-51 1,0 0-1,14 51 1,0-10-1,-14-41 0,0 0 0,9 31 1,-6-15-1,3-1-1675</inkml:trace>
  <inkml:trace contextRef="#ctx0" brushRef="#br1" timeOffset="1.83692E6">10880 17292 1143,'0'0'0,"9"-5"0,10-8 0,-19 13 12,0 0-12,35-15 13,6-1-13,-41 16 18,0 0-18,49-12 19,6 4-19,-55 8 28,0 0-28,53-6 29,2-1-29,-55 7 19,0 0-19,42-10 19,-12-2-19,2 0-915</inkml:trace>
  <inkml:trace contextRef="#ctx0" brushRef="#br1" timeOffset="1.83743E6">11259 16980 662,'0'0'0,"0"0"0,2-7 0,-2 7 42,0 0-42,0 0 42,3-7-42,-3 7 14,0 0-14,0 0 14,18-12-14,-18 12 43,0 0-43,14-10 44,7 1-44,-21 9 49,0 0-49,23-7 49,4 2-49,-27 5 44,0 0-44,32-5 44,8 0-44,-40 5 44,0 0-44,42-4 45,-1 4-45,-41 0 49,0 0-49,39 0 49,-7 0-49,-32 0 48,0 0-48,23 4 49,-6 1-49,-17-5 42,0 0-42,11 3 42,-4-1-42,-7-2 41,0 0-41,0 0 41,7 4-41,-7-4 37,0 0-37,0 0 37,0 0-37,0 0 38,0 0-38,0 0 38,-7-4-38,7 4 38,0 0-38,0 0 39,-9 0-39,9 0 39,0 0-39,-9 4 39,-3 6-39,12-10 39,0 0-39,-14 24 40,-4 16-40,18-40 46,0 0-46,-9 52 47,9 5-47,0-57 44,0 0-44,6 61 44,2-3-44,-8-58 42,0 0-42,7 59 43,-7 0-43,0-59 41,0 0-41,-3 69 42,-2 16-42,5-85 44,0 0-44,-9 88 44,-5-8-44,14-80 45,0 0-45,-16 68 46,-7-8-46,23-60 40,0 0-40,-23 54 41,-5-6-41,28-48 34,0 0-34,-27 38 34,10-15-34,17-23 27,0 0-27,-27 14 28,-10-7-28,37-7 8,0 0-8,-49-4 8,-6-10-8,55 14 1,0 0-1,-58-17 2,-6-4-2,1 0-1914</inkml:trace>
  <inkml:trace contextRef="#ctx0" brushRef="#br1" timeOffset="1.8496E6">12971 13554 203,'0'0'0,"0"0"0,0 0 0,0 0 11,0 0-11,0 0 11,0 0-11,0 0 18,0 0-18,0 0 19,0 0-19,0 0 37,0 0-37,0 0 38,0 0-38,0 0 44,0 0-44,0 0 44,0 0-44,0 0 37,0 0-37,0 0 37,0 0-37,0 0 29,0 0-29,0 0 30,0 0-30,0 0 29,0 0-29,0 0 30,0 0-30,0 0 30,0 0-30,0 0 30,0 0-30,0 0 28,0 0-28,0 0 28,-21 0-28,21 0 26,0 0-26,-6-9 27,1-5-27,5 14 28,0 0-28,-7-14 29,5 2-29,2 12 32,0 0-32,-3-10 32,-1 3-32,4 7 38,0 0-38,-1-12 38,-3 0-38,4 12 40,0 0-40,0-18 40,4-4-40,-4 22 47,0 0-47,0-28 47,0-5-47,0 33 44,0 0-44,0-36 45,-4-5-45,4 41 42,0 0-42,-2-47 43,-1-5-43,3 52 38,0 0-38,-6-50 39,-1 8-39,7 42 36,0 0-36,-7-31 36,4 14-36,3 17 33,0 0-33,-7-12 34,0-1-34,7 13 33,0 0-33,-4-12 33,-1 2-33,5 10 29,0 0-29,0-7 30,0 7-30,0 0 28,0 0-28,0 0 28,-4-9-28,4 9 26,0 0-26,0 0 26,0-7-26,0 7 20,0 0-20,0 0 21,0-8-21,0 8 18,0 0-18,0-7 19,0 0-19,0 7 17,0 0-17,0-9 18,0 1-18,0 8 17,0 0-17,0-11 17,-3 1-17,3 10 14,0 0-14,-2-10 15,-2-1-15,4 11 13,0 0-13,-1-10 13,-1-2-13,2 12 10,0 0-10,-2-14 10,-1 0-10,3 14 7,0 0-7,-4-17 8,2-6-8,2 23 7,0 0-7,-3-26 7,1 5-7,2 21 7,0 0-7,-4-15 7,4 6-7,0 9 7,0 0-7,0 0 7,0 0-7,0 0 4,0 0-4,-10 11 4,1 23-4,9-34 2,0 0-2,-3 42 3,4-2-3,-1-40 1,0 0-1,9 38 1,7-2-1,-16-36 0,0 0 0,14 41 1,6 6-1,1-2-1497</inkml:trace>
  <inkml:trace contextRef="#ctx0" brushRef="#br1" timeOffset="1.85035E6">13109 12917 673,'0'0'0,"0"0"0,0 0 30,0 0-30,0 0 31,0 0-31,0 0 78,0 0-78,21 9 79,-18 1-79,-3-10 103,0 0-103,6 21 103,-6 17-103,0-38 76,0 0-76,-6 45 77,-3 7-77,9-52 44,0 0-44,-12 52 44,2-9-44,10-43 35,0 0-35,-8 34 36,7-14-36,1-20 30,0 0-30,-4 12 30,1-5-30,3-7 29,0 0-29,0 0 30,0 0-30,0 0 27,0 0-27,0 0 28,-7-2-28,7 2 26,0 0-26,-4-19 26,1-21-26,3 40 23,0 0-23,-2-48 23,0-3-23,2 51 23,0 0-23,0-48 23,2 6-23,-2 42 20,0 0-20,5-33 21,-5 11-21,0 22 19,0 0-19,0-14 20,0 7-20,0 7 12,0 0-12,0 0 13,0 0-13,0 0 7,0 0-7,0 0 8,5 16-8,-5-16 3,0 0-3,9 21 4,5 10-4,-14-31 1,0 0-1,21 38 1,2 2-1,-23-40 1,0 0-1,23 39 1,4-6-1,-27-33 1,0 0-1,26 24 1,6-11-1,-32-13 1,0 0-1,37-4 2,4-17-2,-41 21 5,0 0-5,40-33 5,1-8-5,-41 41 10,0 0-10,32-45 10,-9-5-10,-23 50 15,0 0-15,12-54 15,-12-5-15,0 59 18,0 0-18,-9-59 19,-12 6-19,21 53 21,0 0-21,-23-45 21,2 12-21,21 33 20,0 0-20,-16-24 20,7 15-20,9 9 16,0 0-16,-9 9 17,0 18-17,1 1-1497</inkml:trace>
  <inkml:trace contextRef="#ctx0" brushRef="#br1" timeOffset="1.86103E6">12704 12656 393,'0'0'0,"0"0"0,0 0 0,0 0 15,0 0-15,-23 17 16,23-17-16,0 0 52,0 0-52,-8 2 53,8-2-53,0 0 61,0 0-61,0 0 61,0 0-61,0 0 45,0 0-45,0 0 45,0 0-45,0 0 33,0 0-33,14 5 33,7-9-33,-21 4 23,0 0-23,33-5 24,8-3-24,-41 8 20,0 0-20,46-13 20,7-2-20,-53 15 25,0 0-25,58-16 26,6-1-26,-64 17 30,0 0-30,69-16 30,-2 1-30,-67 15 21,0 0-21,77-21 22,11 2-22,-88 19 24,0 0-24,96-17 25,1 1-25,-97 16 24,0 0-24,111-21 24,11 2-24,-122 19 24,0 0-24,127-20 24,5-5-24,-132 25 21,0 0-21,138-24 22,3 7-22,-141 17 20,0 0-20,139-18 20,-10 1-20,-129 17 16,0 0-16,122-15 17,-11-1-17,-111 16 14,0 0-14,104-14 14,-21-7-14,-83 21 12,0 0-12,73-20 12,-13 1-12,-60 19 8,0 0-8,47-23 8,-11 4-8,-36 19 12,0 0-12,28-16 12,-2 6-12,-26 10 17,0 0-17,27-9 17,-10 1-17,-17 8 17,0 0-17,15-9 18,-3 0-18,-12 9 20,0 0-20,10-6 20,-1 2-20,-9 4 17,0 0-17,0 0 17,9-2-17,-9 2 16,0 0-16,0 0 17,0 0-17,0 0 14,0 0-14,0 0 15,0 0-15,0 0 12,0 0-12,0 0 13,0-7-13,0 7 9,0 0-9,0 0 10,0 0-10,0 0 9,0 0-9,0 0 9,9 0-9,-9 0 7,0 0-7,0 0 7,0 0-7,0 0 6,0 0-6,0 0 6,0 0-6,0 0 3,0 0-3,0 18 4,0 13-4,0-31 3,0 0-3,0 40 3,0 6-3,0-46 3,0 0-3,0 49 3,2-1-3,-2-48 3,0 0-3,7 47 3,-2-9-3,-5-38 5,0 0-5,9 35 6,-4-8-6,-5-27 7,0 0-7,5 28 8,-3-2-8,-2-26 10,0 0-10,0 28 10,-2 8-10,2-36 13,0 0-13,-5 38 14,-4 2-14,9-40 14,0 0-14,-10 43 15,-6 9-15,16-52 15,0 0-15,0 0-1317</inkml:trace>
  <inkml:trace contextRef="#ctx0" brushRef="#br1" timeOffset="1.86211E6">15060 12515 180,'0'0'0,"0"0"0,0 0 0,0 0 22,0 0-22,0 0 22,0 0-22,0 0 92,0 0-92,0 0 93,0 0-93,0 0 116,0 0-116,7 19 116,-7-12-116,0-7 101,0 0-101,0 9 102,2 3-102,-2-12 60,0 0-60,7 14 60,2 5-60,-9-19 44,0 0-44,16 21 44,10 0-44,-26-21 34,0 0-34,34 15 35,5-4-35,-39-11 29,0 0-29,44 5 30,0-5-30,-44 0 32,0 0-32,48-12 33,-4-6-33,-44 18 54,0 0-54,44-22 55,-3-2-55,-41 24 56,0 0-56,40-25 57,6-2-57,-46 27 51,0 0-51,41-23 51,-13 9-51,-28 14 23,0 0-23,0 0-1134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4T03:08:57.99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5365 16532 259,'0'0'0,"0"0"0,26 9 0,-26-9 11,0 0-11,27 7 11,1 0-11,-28-7 34,0 0-34,39 3 35,3-1-35,-42-2 47,0 0-47,53 1 48,14-1-48,-67 0 61,0 0-61,69-1 61,3-1-61,-72 2 38,0 0-38,76-3 39,-3-4-39,-73 7 30,0 0-30,72-9 30,9 2-30,-81 7 35,0 0-35,87-7 35,-6 2-35,-81 5 33,0 0-33,83-5 34,5 0-34,-88 5 33,0 0-33,88-4 33,15 4-33,-103 0 36,0 0-36,98-2 36,-2-1-36,-96 3 34,0 0-34,100-2 35,11 2-35,-111 0 28,0 0-28,113-2 28,-3-3-28,-110 5 19,0 0-19,104-5 20,12 0-20,-116 5 22,0 0-22,113-7 22,-9 2-22,-104 5 19,0 0-19,105-2 20,11-1-20,-116 3 21,0 0-21,113-4 21,-12 1-21,-101 3 15,0 0-15,107-2 16,12 4-16,-119-2 17,0 0-17,116 1 17,2-1-17,-118 0 17,0 0-17,117 0 17,12 2-17,-129-2 16,0 0-16,128 2 17,5-4-17,-133 2 14,0 0-14,125-2 15,-1 4-15,-124-2 13,0 0-13,121 2 13,5 0-13,-126-2 11,0 0-11,123 3 11,-1 4-11,-122-7 10,0 0-10,122 7 11,8-5-11,-130-2 9,0 0-9,122 3 10,-4-1-10,-118-2 12,0 0-12,126 1 13,6-1-13,-132 0 13,0 0-13,139-1 14,-8-1-14,-131 2 16,0 0-16,139-3 17,6-4-17,-145 7 17,0 0-17,150-9 17,7 2-17,-157 7 15,0 0-15,150-5 15,-5 1-15,-145 4 19,0 0-19,139-1 19,6 1-19,-145 0 14,0 0-14,146 1 15,6 3-15,-152-4 16,0 0-16,147 2 17,-10-2-17,-137 0 16,0 0-16,136 1 17,-9 3-17,-127-4 14,0 0-14,117 2 15,-20-4-15,-97 2 11,0 0-11,81-5 11,-17-1-11,-64 6 10,0 0-10,35-17 10,-35-17-10,0-1-1343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04T03:35:02.5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23868 3302 1502,'0'0'0,"0"0"0,0 0-16,0 0 16,0 0-1055</inkml:trace>
  <inkml:trace contextRef="#ctx0" brushRef="#br0" timeOffset="75289.3159">27396 9674 707,'0'0'0,"0"17"0,0-17-27,0 0 27,0 0-450</inkml:trace>
  <inkml:trace contextRef="#ctx0" brushRef="#br0" timeOffset="186415.737">4302 1568 1639,'0'0'0,"0"0"91,0 0-91,0 0 92,0 0-92,0 0 67,0 0-67,0 0 67,0-24-67,0 12 23,0 12-23,6-19 24,17-6-24,-11 13 8,-7 4-8,18-8 9,2 2-9,-11 7 0,-9 4 0,17-2 1,18 1-1,-20 4 0,-12 0 0,24 4 1,-12 4-1,-8-1 0,-12-7 0,3 9 0,-6 8 0,-1-7 0,4-10 0,-1 18 0,1 9 0,0-14-1,0-5 1,0 13 0,0 3 0,0-12 0,0-5 0,-9 11 0,-14 2 0,14-9 0,9-11 0,-26 17 0,-3 2 0,13-7 0,11-7 0,-4 7 0,18 1 0,-5-7 1,-4-6-1,1 13 1,-16-1-1,6-7 2,9-5-2,-21 9 3,6 1-3,10-5 5,5-5-5,5 9 5,13 1-5,-9-5 7,-9-5-7,14 7 7,-9-2-7,-5-5 14,0 0-14,13 4 15,18-1-15,-16-3 18,-7 0-18,28 6 19,10 1-19,-23-6 19,-11 3-19,7 3 19,-5 6-19,-7-6 25,-7-7-25,6 18 26,8 6-26,-5-12 28,-9-12-28,5 24 28,-16 7-28,4-15 16,6-7-16,-22 11 16,-4 5-16,13-17 13,7-1-13,-12 2 14,-18-2-14,19-2 9,9-5-9,-17 3 10,3-3-10,9 4 8,14-4-8,-18-7 9,-9-10-9,13 5 7,5 8-7,4-3-1714</inkml:trace>
  <inkml:trace contextRef="#ctx0" brushRef="#br0" timeOffset="186805.3149">4631 1063 1490,'-9'-4'0,"9"4"57,0 0-57,-32-3 57,-21 3-57,25 0 59,16 0-59,-38 12 60,-31 12-60,40-15 32,18-2-32,-44 22 32,-16 26-32,39-30 22,25-10-22,-43 39 23,-28 31-23,48-40 27,19-21-27,-35 55 27,-1 36-27,28-60 31,17-26-31,-13 65 31,4 30-31,14-59 34,4-33-34,5 60 35,14 26-35,-5-61 34,-4-29-34,31 48 35,32 9-35,-32-40 28,-19-25-28,47 24 29,36-6-29,-50-16 51,-27-13-51,58 3 51,41-12-51,-59 0 57,-33 0-57,74-21 58,50-31-58,-82 25 44,-31 14-44,91-47 44,57-34-44,-90 46 43,-53 24-43,68-58 44,-11-46-44,-57 68 29,-20 27-29,1-73 29,-13-34-29,-5 71 19,-8 33-19,-29-65 20,-57-25-20,45 62 10,20 31-10,-3 2-1922</inkml:trace>
  <inkml:trace contextRef="#ctx0" brushRef="#br0" timeOffset="193994.7519">6865 1286 1184,'0'0'0,"0"0"85,0 0-85,0 0 86,0 0-86,0 0 81,0 0-81,0 24 81,7 4-81,-7-28 68,0 0-68,9 41 68,-4 8-68,-5-49 80,0 0-80,0 64 80,-3 17-80,3-81 42,0 0-42,-2 81 42,-2-1-42,4-80 38,0 0-38,4 69 39,5-13-39,-9-56 44,0 0-44,10 48 45,-1-15-45,-9-33 51,0 0-51,4 24 52,-13-8-52,9-16 47,0 0-47,0 0 48,10-7-48,-10 7 45,0 0-45,21-21 45,-3-12-45,-18 33 53,0 0-53,11-48 53,-8-23-53,-3 71 50,0 0-50,-5-87 51,-11-22-51,16 109 50,0 0-50,-5-116 50,8-1-50,-3 117 49,0 0-49,20-106 49,11 9-49,-31 97 42,0 0-42,30-81 42,-1 20-42,-29 61 34,0 0-34,37-47 35,25 9-35,-62 38 30,0 0-30,60-27 31,-8 11-31,-52 16 12,0 0-12,43 0 13,-10 24-13,-33-24 4,0 0-4,25 44 5,-7 25-5,-18-69 0,0 0 0,-27 85 0,-59 29 0,86-114-1,0 0 1,-81 124 0,38 17 0,43-141-3,0 0 3,-32 126-2,-1-29 2,33-97-4,0 0 4,-41 76-4,-5-26 4,46-50-6,0 0 6,-49 35-6,-2-18 6,51-17-9,0 0 9,-41 4-8,20-11 8,21 7-4,0 0 4,-5-14-4,5-10 4,0 24-1,0 0 1,0-28 0,0 4 0,0 24 0,0 0 0,-4-25 0,3 10 0,1 15 1,0 0-1,0-12 2,5 3-2,-5 9 3,0 0-3,14-3 4,21 11-4,-35-8 3,0 0-3,46 16 4,16-1-4,-62-15 2,0 0-2,63 21 2,-4 3-2,-59-24 0,0 0 0,54 21 0,10 2 0,-64-23-1,0 0 1,55 17 0,-15 2 0,-40-19-3,0 0 3,37 14-2,16 1 2,-53-15-3,0 0 3,85 13-3,51-6 3,-136-7-4,0 0 4,118 5-4,-77-9 4,-41 4-4,0 0 4,-6-8-3,-34-10 3,40 18-25,0 0 25,-41-19-25,18 2 25,23 17-62,0 0 62,23-19-61,49-17 61,-72 36-121,0 0 121,69-37-120,-46 4 120,-23 33-128,0 0 128,-5-31-127,-27-5 127,32 36-79,0 0 79,-30-30-79,11 15 79,19 15-24,0 0 24,9-12-24,31 0 24,-40 12-2,0 0 2,32-9-2,-32 9 2,0 0 5,0 0-5,-23 16 5,0 4-5,23-20 23,0 0-23,-16 25 24,20 4-24,-4-29 36,0 0-36,54 24 37,86-5-37,-140-19 50,0 0-50,118 18 51,-91-8-51,-27-10 40,0 0-40,-11 5 41,2-5-41,9 0 31,0 0-31,0-12 31,9-17-31,-9 29 25,0 0-25,28-40 26,25-5-26,-53 45 26,0 0-26,39-52 27,-44 3-27,5 49 23,0 0-23,-36-41 23,-18 10-23,54 31 18,0 0-18,-52-24 19,17 11-19,35 13 19,0 0-19,-72 0 20,-68 7-20,140-7 16,0 0-16,-109 21 17,95 15-17,14-36 14,0 0-14,9 49 14,-16 11-14,7-60 10,0 0-10,-11 66 11,8-5-11,3-61 11,0 0-11,26 55 11,38-6-11,-64-49 10,0 0-10,72 45 11,-9-6-11,-63-39 8,0 0-8,55 33 9,-7-5-9,-48-28 8,0 0-8,46 14 8,5-16-8,-51 2 6,0 0-6,70-12 7,20-12-7,-90 24 3,0 0-3,87-35 4,-29-3-4,-58 38 1,0 0-1,51-52 1,2-5-1,-53 57 0,0 0 0,46-64 0,-23 3 0,-23 61-1,0 0 1,12-55-1,-12 22 1,0 33-2,0 0 2,-21-33-1,-16 4 1,37 29-3,0 0 3,-37-23-3,16 18 3,21 5-5,0 0 5,-26 12-5,-12 18 5,38-30-6,0 0 6,-37 48-6,13 13 6,24-61-6,0 0 6,-20 64-5,-6-4 5,26-60-4,0 0 4,-14 52-3,23-3 3,-9-49-4,0 0 4,22 41-4,14-4 4,-36-37-6,0 0 6,40 27-5,6-6 5,-46-21-5,0 0 5,36 12-5,-14-15 5,-22 3 0,0 0 0,29-14 0,18-17 0,-47 31 1,0 0-1,52-37 2,-15-4-2,-37 41 6,0 0-6,21-40 6,-27 4-6,6 36 2,0 0-2,-12-37 2,9 1-2,3 36 0,0 0 0,8-33 0,14 2 0,-22 31 0,0 0 0,17-21 0,-17 21 0,0 0-1,0 0 1,-16 9-1,-22 22 1,38-31-5,0 0 5,-36 42-5,13 15 5,23-57-6,0 0 6,-12 71-5,15 19 5,-3-90-7,0 0 7,15 97-6,8 6 6,-23-103-7,0 0 7,-9 106-7,-51-4 7,60-102-7,0 0 7,-18 100-7,94-3 7,-76-97-5,0 0 5,86 82-5,-36-15 5,-50-67-8,0 0 8,32 57-7,-4-13 7,-2-3-1963</inkml:trace>
  <inkml:trace contextRef="#ctx0" brushRef="#br0" timeOffset="194111.4309">8928 2052 1569,'0'0'0</inkml:trace>
  <inkml:trace contextRef="#ctx0" brushRef="#br0" timeOffset="194174.2588">9006 1836 1267,'0'0'0,"17"4"0,29 4 0,-46-8 11,0 0-11,0 0-899</inkml:trace>
  <inkml:trace contextRef="#ctx0" brushRef="#br0" timeOffset="195001.8717">10483 1326 1670,'-20'3'0,"-27"-1"0,47-2 28,0 0-28,-52 3 28,-1-6-28,53 3 7,0 0-7,-40 0 7,17 0-7,23 0 0,0 0 0,-14 7 1,0 1-1,14-8 4,0 0-4,-7 16 5,14 1-5,-7-17 3,0 0-3,8 24 4,3 8-4,-11-32 5,0 0-5,14 41 5,4 15-5,-18-56 7,0 0-7,12 60 8,-15 13-8,3-73 39,0 0-39,7 66 40,21-9-40,-28-57 70,0 0-70,42 46 70,6-4-70,-48-42 63,0 0-63,49 28 64,-3-11-64,-46-17 54,0 0-54,73 7 55,54-16-55,-127 9 44,0 0-44,81-24 45,-109-19-45,28 43 48,0 0-48,-39-57 48,34-23-48,5 80 47,0 0-47,8-87 48,1 6-48,-9 81 44,0 0-44,44-73 45,52 15-45,-96 58 36,0 0-36,63-51 37,-89 12-37,26 39 29,0 0-29,-37-28 29,19 11-29,18 17 13,0 0-13,-9-7 14,-5 10-14,14-3 6,0 0-6,23 17 7,53 8-7,-76-25 2,0 0-2,69 36 2,-52 19-2,-17-55 0,0 0 0,0 0-2026</inkml:trace>
  <inkml:trace contextRef="#ctx0" brushRef="#br0" timeOffset="195946.8889">11363 1622 1412,'0'0'0,"0"0"0,-5-33 0,5 33 53,0 0-53,14-28 54,23 4-54,-37 24 97,0 0-97,27-18 97,-33 6-97,6 12 29,0 0-29,-23-7 30,-15 2-30,38 5 9,0 0-9,-38-3 9,3 10-9,35-7 3,0 0-3,5 12 4,57 9-4,-62-21 3,0 0-3,20 32 4,-93 17-4,73-49 12,0 0-12,-81 52 12,35 1-12,46-53 19,0 0-19,-24 45 19,11-5-19,13-40 27,0 0-27,41 31 28,66-1-28,-107-30 33,0 0-33,83 24 34,-102-5-34,19-19 34,0 0-34,-35 9 34,43-9-34,-8 0 33,0 0-33,18-12 34,-4-4-34,-14 16 39,0 0-39,21-21 39,22-15-39,-43 36 25,0 0-25,30-43 26,-34-6-26,4 49 22,0 0-22,-12-41 22,3 16-22,9 25 19,0 0-19,-2-15 20,2 3-20,0 12 18,0 0-18,9-9 18,19-6-18,-28 15 15,0 0-15,13-9 16,-34 21-16,21-12 13,0 0-13,-15 28 14,19 8-14,-4-36 11,0 0-11,23 36 12,5 1-12,-28-37 5,0 0-5,35 29 5,1-5-5,-36-24 2,0 0-2,37 16 2,-2-4-2,-35-12 0,0 0 0,46 4 1,26-17-1,-72 13 0,0 0 0,76-24 1,-2-19-1,-74 43 0,0 0 0,55-64 0,-25-23 0,-30 87 0,0 0 0,26-93 0,13-11 0,-39 104 0,0 0 0,48-100 1,-2 1-1,-46 99 0,0 0 0,35-88 1,-24 31-1,-11 57 1,0 0-1,-18-52 1,-33 0-1,51 52 2,0 0-2,-50-36 2,19 18-2,31 18 2,0 0-2,-32 5 3,-17 16-3,49-21 2,0 0-2,-46 43 2,5 23-2,41-66 1,0 0-1,-53 80 1,-16 13-1,69-93 0,0 0 0,-40 97 0,63 4 0,-23-101 0,0 0 0,46 102 0,12-5 0,-58-97 0,0 0 0,58 91 0,0-22 0,-58-69 1,0 0-1,58 61 1,8-9-1,-66-52 5,0 0-5,49 38 5,-36-10-5,-13-28 11,0 0-11,22 12 12,30-9-12,-52-3 17,0 0-17,65-12 17,0-7-17,-65 19 18,0 0-18,67-26 18,-7-5-18,-60 31 7,0 0-7,57-40 8,-15-5-8,-42 45 2,0 0-2,35-52 2,-17-1-2,-18 53 0,0 0 0,9-52 0,-9 15 0,0 37-1,0 0 1,-4-29 0,8 10 0,-4 19-2,0 0 2,-4-17-1,-1 8 1,5 9-3,0 0 3,-12-7-2,-6 7 2,18 0-5,0 0 5,-19 9-4,1 18 4,18-27-4,0 0 4,-11 37-4,13 8 4,-2-45-5,0 0 5,5 48-5,3 1 5,-8-49-3,0 0 3,10 43-2,17-7 2,-27-36-1,0 0 1,31 26-1,-4-3 1,-27-23 0,0 0 0,28 17 0,13-1 0,-41-16 0,0 0 0,26 12 0,-38 0 0,1 0-1866</inkml:trace>
  <inkml:trace contextRef="#ctx0" brushRef="#br0" timeOffset="196073.0258">12673 1452 1524,'0'0'0,"0"0"0,-18-9 0,18 9 0,0 0 0,0 0-1083</inkml:trace>
  <inkml:trace contextRef="#ctx0" brushRef="#br0" timeOffset="197672.8776">13645 808 1153,'0'0'0,"0"0"75,0 0-75,9 21 76,-21 7-76,12-28 110,0 0-110,-15 38 111,7 14-111,8-52 126,0 0-126,-7 60 126,3 20-126,4-80 84,0 0-84,-9 86 84,-5 6-84,14-92 64,0 0-64,-12 85 65,1-9-65,11-76 57,0 0-57,0 74 57,14 6-57,-14-80 44,0 0-44,16 73 45,-7-8-45,-9-65 32,0 0-32,-2 56 33,-10-15-33,12-41 31,0 0-31,-14 25 32,1-13-32,13-12 28,0 0-28,-7 3 29,7-3-29,0 0 26,0 0-26,-3-19 27,3-17-27,0 36 25,0 0-25,-6-50 26,-18-11-26,24 61 22,0 0-22,-34-59 23,-1 14-23,35 45 18,0 0-18,-41-41 18,-5 13-18,46 28 11,0 0-11,-54-12 12,-3 8-12,57 4 7,0 0-7,-39 11 7,36 6-7,3-17 5,0 0-5,-19 28 5,-40 17-5,59-45 9,0 0-9,-46 52 9,39 1-9,7-53 12,0 0-12,18 52 13,5-7-13,-23-45 16,0 0-16,53 40 16,28-4-16,-81-36 19,0 0-19,87 30 19,-15-3-19,-72-27 19,0 0-19,69 20 19,1-19-19,-70-1 18,0 0-18,80-8 19,17-10-19,-97 18 8,0 0-8,81-22 9,-49-2-9,-32 24 1,0 0-1,23-42 2,5-22-2,-28 64-1,0 0 1,23-73 0,-7 4 0,-16 69-5,0 0 5,16-54-4,5 15 4,-21 39-10,0 0 10,2-31-10,-31 10 10,29 21-13,0 0 13,-28-12-13,10 6 13,18 6-13,0 0 13,-8 6-13,-10 6 13,18-12-10,0 0 10,-14 27-10,5 13 10,9-40-8,0 0 8,-14 45-8,-2 9 8,16-54-6,0 0 6,-11 52-6,11-7 6,0-45-5,0 0 5,9 40-5,0-8 5,-9-32-3,0 0 3,23 21-3,21-2 3,-44-19-2,0 0 2,32 9-2,-32-9 2,0 0-2,0 0 2,5-9-1,18-11 1,-23 20-1,0 0 1,35-32 0,6-9 0,-41 41 0,0 0 0,46-49 0,5-3 0,-51 52 1,0 0-1,39-48 1,-27 15-1,-12 33 5,0 0-5,-7-28 5,-16 4-5,23 24 8,0 0-8,-17-21 8,29 9-8,-12 12 11,0 0-11,14-3 11,-5 12-11,-9-9 8,0 0-8,-9 19 8,-35 10-8,44-29 5,0 0-5,-11 31 5,70 11-5,-59-42 5,0 0-5,79 36 5,2-3-5,-81-33 3,0 0-3,80 24 3,-8-12-3,-72-12 3,0 0-3,81-2 4,14-13-4,-95 15 2,0 0-2,94-36 2,-11-25-2,-83 61 1,0 0-1,76-69 1,-13-11-1,-63 80 0,0 0 0,60-102 0,-1-26 0,-59 128-1,0 0 1,49-135-1,-17 7 1,-32 128-3,0 0 3,9-113-3,-36 23 3,27 90-6,0 0 6,-35-76-5,1 24 5,34 52-8,0 0 8,-44-32-8,-11 14 8,55 18-11,0 0 11,-54 2-10,-6 20 10,60-22-12,0 0 12,-50 51-12,10 37 12,40-88-12,0 0 12,-27 109-11,18 7 11,9-116-7,0 0 7,9 121-6,18 2 6,-27-123-4,0 0 4,37 124-4,-2 6 4,-35-130-2,0 0 2,37 125-2,0-13 2,-37-112-3,0 0 3,30 102-3,-12-20 3,-18-82-14,0 0 14,10 76-13,-11-12 13,1-64-23,0 0 23,-20 48-22,-22-23 22,-2-1-1926</inkml:trace>
  <inkml:trace contextRef="#ctx0" brushRef="#br0" timeOffset="197990.5799">14441 1836 1323,'0'0'0,"7"-9"0,7-18 0,-14 27 10,0 0-10,21-42 10,9-10-10,-30 52 31,0 0-31,41-57 31,12 5-31,-53 52 47,0 0-47,60-41 48,2 10-48,-62 31 33,0 0-33,63-30 34,4 6-34,-67 24 21,0 0-21,67-19 22,2 2-22,-69 17 22,0 0-22,69-12 22,1 8-22,-70 4 17,0 0-17,57 4 18,-15 8-18,-42-12 14,0 0-14,32 17 15,-12 7-15,-20-24 12,0 0-12,8 31 13,-8 11-13,0-42 21,0 0-21,-5 48 21,-7 4-21,12-52 25,0 0-25,-6 52 26,15-7-26,-9-45 26,0 0-26,6 40 26,-5-11-26,-1-29 40,0 0-40,7 19 40,6-1-40,-13-18 44,0 0-44,10 8 44,-10-8-44,0 0 37,0 0-37,0 0 37,0 0-37,0 0 27,0 0-27,0 0-1558</inkml:trace>
  <inkml:trace contextRef="#ctx0" brushRef="#br0" timeOffset="198148.1821">15357 1435 1390,'0'0'0,"0"0"0,23 8 0,-23-8 44,0 0-44,26 7 45,6-5-45,-32-2 59,0 0-59,44 0 60,11 7-60,-55-7 12,0 0-12,55 9 13,-2 10-13,-53-19-1,0 0 1,0 0-1157</inkml:trace>
  <inkml:trace contextRef="#ctx0" brushRef="#br0" timeOffset="198188.1067">15976 1464 1463,'0'0'0,"0"0"0,-37-24 0,-3 0-1038</inkml:trace>
  <inkml:trace contextRef="#ctx0" brushRef="#br0" timeOffset="198742.0372">15885 1386 1009,'0'0'0,"-8"4"0,-9-3 0,17-1 0,0 0 0,-20 4 0,3-4 0,17 0-7,0 0 7,-20 3-6,-6 9 6,26-12 28,0 0-28,-28 21 28,-2 7-28,30-28 98,0 0-98,-27 40 99,2 10-99,25-50 120,0 0-120,-17 52 120,4 8-120,13-60 103,0 0-103,-1 57 103,15-8-103,-14-49 89,0 0-89,19 43 90,8-5-90,-27-38 70,0 0-70,30 31 71,0-6-71,-30-25 62,0 0-62,30 12 63,-4-9-63,-26-3 48,0 0-48,23-3 48,-3-6-48,-20 9 37,0 0-37,26-15 38,9-10-38,-35 25 29,0 0-29,23-24 29,-14 3-29,-9 21 15,0 0-15,-3-31 16,-3-26-16,6 57 9,0 0-9,-9-61 9,-3 1-9,12 60 5,0 0-5,-2-52 5,6 10-5,-4 42 3,0 0-3,7-36 3,-4 5-3,-3 31 1,0 0-1,22-29 2,29-3-2,-51 32 1,0 0-1,51-26 2,-16 11-2,-35 15 2,0 0-2,32-4 2,9 13-2,-41-9 2,0 0-2,44 16 3,-7 8-3,-37-24 3,0 0-3,30 33 4,-13 10-4,-17-43 4,0 0-4,15 57 5,-1 12-5,-14-69 4,0 0-4,8 76 4,-8-12-4,0-64 4,0 0-4,0 58 5,-5-17-5,5-41 4,0 0-4,-2 35 4,4-14-4,-2-21 8,0 0-8,14 5 8,11-7-8,-25 2 12,0 0-12,35-12 12,9-7-12,-44 19 16,0 0-16,50-24 16,1-9-16,-51 33 17,0 0-17,46-37 17,-7-8-17,-39 45 19,0 0-19,49-39 19,23 11-19,-72 28 20,0 0-20,82-9 21,-10 14-21,-72-5 29,0 0-29,72 25 30,1 14-30,-73-39 26,0 0-26,56 45 26,-22 7-26,-34-52 28,0 0-28,24 49 29,3 3-29,-27-52 17,0 0-17,32 57 18,5 10-18,2-4-2099</inkml:trace>
  <inkml:trace contextRef="#ctx0" brushRef="#br0" timeOffset="283618.8576">5873 14438 819,'0'0'0,"-18"64"0,-29 118 0,1 0-555</inkml:trace>
  <inkml:trace contextRef="#ctx0" brushRef="#br0" timeOffset="285070.9042">4872 3212 673,'0'0'0,"0"0"0,0 0 174,0 0-174,0 0 174,0 0-174,0 0 265,0 0-265,9-21 265,-9 21-265,0 0-1104</inkml:trace>
  <inkml:trace contextRef="#ctx0" brushRef="#br0" timeOffset="285635.0503">4795 3177 1703,'0'0'0,"-5"7"0,-17 9 0,22-16 98,0 0-98,-28 26 98,-7 10-98,35-36 180,0 0-180,-37 49 180,1 18-180,36-67 116,0 0-116,-37 68 117,6-6-117,31-62 49,0 0-49,-32 52 50,5-7-50,27-45 62,0 0-62,-31 33 62,-1-2-62,32-31 66,0 0-66,-30 24 66,5-7-66,25-17 31,0 0-31,-21 16 31,10-9-31,11-7 19,0 0-19,-8 5 19,8-5-19,0 0 9,0 0-9,-9 0 10,9 0-10,0 0 12,0 0-12,9-9 12,5 1-12,-14 8 12,0 0-12,17-7 13,12 2-13,-29 5 13,0 0-13,31 1 14,5 3-14,-36-4 36,0 0-36,31 7 37,-2 5-37,-29-12 37,0 0-37,30 8 38,3 5-38,-33-13 34,0 0-34,35 8 34,-5 4-34,-30-12 25,0 0-25,38 12 26,7 1-26,-45-13 12,0 0-12,50 8 12,-10 3-12,-40-11 5,0 0-5,36 1 6,-5-2-6,-31 1 2,0 0-2,32-12 2,0-4-2,-32 16 3,0 0-3,26-16 4,-15 1-4,-11 15 4,0 0-4,9-18 4,-6-9-4,-3 27 2,0 0-2,0-24 2,-3 3-2,3 21 0,0 0 0,0-28 1,9-13-1,-9 41 0,0 0 0,3-45 0,-12 8 0,9 37-4,0 0 4,-8-36-3,-1-2 3,9 38-5,0 0 5,-4-33-4,4 12 4,0 21-5,0 0 5,4-15-5,-4 9 5,0 6-6,0 0 6,0 6-5,-4 16 5,4-22-7,0 0 7,-2 36-7,-5 18 7,7-54-8,0 0 8,-5 57-7,2 11 7,3-68-4,0 0 4,-6 78-4,-13 15 4,19-93-6,0 0 6,-18 95-5,9-13 5,9-82-6,0 0 6,-5 69-5,2-12 5,3-57-4,0 0 4,-6 55-4,-6-1 4,12-54-4,0 0 4,-11 52-3,11-12 3,0-40-4,0 0 4,11 32-3,10-12 3,-1-3-2378</inkml:trace>
  <inkml:trace contextRef="#ctx0" brushRef="#br0" timeOffset="286146.1468">4627 2888 1513,'0'0'0,"0"0"0,-30-19 0,30 19 137,0 0-137,-28-12 138,-7 4-138,35 8 126,0 0-126,-32-4 126,7 1-126,25 3 41,0 0-41,-40 10 41,-19 16-41,59-26 25,0 0-25,-70 48 25,-3 29-25,73-77 7,0 0-7,-65 91 7,16 11-7,49-102 14,0 0-14,-44 116 15,3 16-15,41-132 19,0 0-19,-32 140 20,15 17-20,17-157 22,0 0-22,0 167 22,21-3-22,-21-164 26,0 0-26,32 159 26,-4-10-26,-28-149 28,0 0-28,40 142 29,22 2-29,-62-144 38,0 0-38,78 121 39,17-31-39,-95-90 37,0 0-37,81 67 37,-14-13-37,-67-54 59,0 0-59,92 29 60,42-15-60,-134-14 66,0 0-66,136-3 67,-14-22-67,-122 25 44,0 0-44,122-48 44,1-28-44,-123 76 46,0 0-46,117-104 47,-19-19-47,-98 123 31,0 0-31,92-140 31,-12-2-31,-80 142 20,0 0-20,51-130 20,-39 13-20,-12 117 20,0 0-20,-23-122 20,-33-14-20,56 136 27,0 0-27,-74-142 28,-16 2-28,90 140 24,0 0-24,-112-127 25,-16 15-25,128 112 20,0 0-20,-108-97 20,37 16-20,3-4-2398</inkml:trace>
  <inkml:trace contextRef="#ctx0" brushRef="#br0" timeOffset="286194.544">4760 2994 2431,'0'0'0,"-25"21"0,-40 34 0,65-55 22,0 0-22,0 0-1780</inkml:trace>
  <inkml:trace contextRef="#ctx0" brushRef="#br0" timeOffset="289867.7983">7175 3733 886,'0'0'0,"0"0"0,-49-19 0,49 19 230,0 0-230,-37-16 231,23 8-231,14 8 149,0 0-149,-4-9 149,4 9-149,0 0 77,0 0-77,-5-9 77,16-1-77,-11 10 48,0 0-48,8-5 48,-8 5-48,0 0 23,0 0-23,0 0 23,9 12-23,-9-12 16,0 0-16,13 21 17,-8 11-17,-5-32 14,0 0-14,9 49 15,0 22-15,-9-71 25,0 0-25,1 85 26,-6-1-26,5-84 37,0 0-37,-14 87 38,-9 13-38,23-100 54,0 0-54,-18 92 54,6-11-54,12-81 46,0 0-46,-9 70 46,0-15-46,9-55 38,0 0-38,-1 42 38,9-11-38,-8-31 32,0 0-32,9 24 33,0-10-33,-9-14 28,0 0-28,5 7 29,-5-7-29,0 0 24,0 0-24,-5-16 24,-21-20-24,26 36 37,0 0-37,-23-54 37,5-25-37,18 79 51,0 0-51,-9-103 52,9-9-52,0 112 55,0 0-55,9-128 56,17-7-56,-26 135 53,0 0-53,32-128 54,-4 27-54,-28 101 41,0 0-41,27-86 41,8 6-41,-35 80 21,0 0-21,34-72 22,-4 6-22,-30 66 11,0 0-11,19-57 11,-6 19-11,-13 38 7,0 0-7,-8-30 7,-25 3-7,33 27 5,0 0-5,-4-21 5,63 12-5,-59 9 4,0 0-4,76 0 4,12 9-4,-88-9 2,0 0-2,67 29 2,-41 23-2,-26-52 1,0 0-1,9 69 1,0 14-1,-9-83 0,0 0 0,-9 78 1,-28-2-1,37-76 0,0 0 0,-48 77 0,-3 9 0,51-86 0,0 0 0,-44 85 0,12-18 0,32-67 0,0 0 0,-14 52 0,20-15 0,-6-37 4,0 0-4,-15 26 5,-39-4-5,54-22 14,0 0-14,-67 12 15,12-7-15,55-5 23,0 0-23,-41 7 24,15-7-24,26 0 17,0 0-17,-18-3 18,4 3-18,14 0 8,0 0-8,0 0 8,21 9-8,-21-9 4,0 0-4,20 8 5,-6 8-5,-14-16 2,0 0-2,26 21 2,27 13-2,-53-34 1,0 0-1,66 42 1,9 10-1,-75-52 0,0 0 0,82 52 1,-7-7-1,-75-45 0,0 0 0,78 45 1,7-9-1,-85-36 7,0 0-7,72 36 7,-35-12-7,-37-24 5,0 0-5,37 19 6,27-17-6,-64-2 5,0 0-5,70-5 5,-6-7-5,-64 12 3,0 0-3,67-21 4,11-10-4,-78 31-2,0 0 2,58-45-1,-48-12 1,-10 57-47,0 0 47,0-61-47,6 6 47,-6 55-138,0 0 138,7-42-137,-7 18 137,0 24-95,0 0 95,-5-19-94,-3 2 94,8 17-70,0 0 70,-5-16-69,0 1 69,5 15-23,0 0 23,-4-12-22,-1-1 22,5 13-8,0 0 8,-3-5-7,3 5 7,0 0-1,0 0 1,0 0 0,21 9 0,-21-9 1,0 0-1,9 24 2,-27 9-2,18-33 8,0 0-8,-7 40 9,30 12-9,-23-52 21,0 0-21,17 48 22,-27-3-22,10-45 30,0 0-30,-5 33 30,28-12-30,-23-21 35,0 0-35,31 10 36,-2-17-36,-29 7 29,0 0-29,35-20 30,7-13-30,-42 33 22,0 0-22,48-49 23,-2-10-23,-46 59 20,0 0-20,46-60 20,-2 3-20,-44 57 16,0 0-16,26-57 16,-29 1-16,3 56 17,0 0-17,-23-53 18,-18 4-18,41 49 19,0 0-19,-46-40 19,-7 7-19,53 33 18,0 0-18,-53-20 19,6 20-19,47 0 7,0 0-7,-50 13 8,-8 22-8,58-35 7,0 0-7,-35 49 7,33 11-7,2-60 6,0 0-6,-9 62 6,-23 11-6,32-73 3,0 0-3,-16 83 3,43 7-3,-27-90 0,0 0 0,32 92 1,-15-18-1,-17-74 0,0 0 0,23 64 0,21-19 0,-44-45-1,0 0 1,60 37 0,13-13 0,-73-24-2,0 0 2,72 10-2,-10-13 2,-62 3-4,0 0 4,67-19-4,16-11 4,-83 30-4,0 0 4,81-39-4,-14-15 4,-67 54-10,0 0 10,55-68-10,-18-16 10,-37 84-14,0 0 14,26-85-14,-22 7 14,-4 78-20,0 0 20,5-73-20,22 1 20,-27 72-23,0 0 23,14-73-22,-28 0 22,14 73-21,0 0 21,-21-60-21,10 28 21,11 32-18,0 0 18,-32-12-17,-35 4 17,67 8-8,0 0 8,-63 15-8,36 39 8,27-54-4,0 0 4,-28 76-4,-22 9 4,50-85-1,0 0 1,-40 97-1,19 20 1,21-117 0,0 0 0,-11 116 0,4-19 0,7-97 0,0 0 0,9 87 1,21-4-1,-30-83 2,0 0-2,19 73 2,-24-13-2,5-60 3,0 0-3,11 36 3,36-18-3,-47-18 5,0 0-5,64-9 6,3-19-6,-67 28 5,0 0-5,65-48 5,6-13-5,-71 61 3,0 0-3,60-77 4,-7-15-4,-53 92 2,0 0-2,42-101 2,-12 3-2,-30 98 1,0 0-1,14-80 1,-9 39-1,-5 41 0,0 0 0,0-23 1,-1 11-1,1 12 0,0 0 0,-22-5 1,-29 8-1,51-3 0,0 0 0,-47 25 0,22 35 0,25-60 0,0 0 0,-27 78 0,-8 19 0,35-97 0,0 0 0,-32 121 0,15 19 0,17-140 2,0 0-2,-9 151 2,7 6-2,2-157 3,0 0-3,2 161 3,1-10-3,-3-151 4,0 0-4,0 152 5,-12-1-5,12-151 5,0 0-5,-14 140 6,0-28-6,14-112 2,0 0-2,-27 95 2,-15-11-2,42-84 0,0 0 0,-39 60 0,15-36 0,24-24-1,0 0 1,0 0-2146</inkml:trace>
  <inkml:trace contextRef="#ctx0" brushRef="#br0" timeOffset="290037.4784">9131 4271 1468,'0'0'0,"0"0"0,51 16 0,-51-16 1,0 0-1,12 24 2,-50 16-2,38-40-4,0 0 4,0 0-1041</inkml:trace>
  <inkml:trace contextRef="#ctx0" brushRef="#br0" timeOffset="291023.2759">10604 3754 1737,'0'0'0,"0"0"0,-40-32 0,40 32-7,0 0 7,-21-26-6,29 2 6,-8 24 10,0 0-10,16-15 11,-7 3-11,-9 12 58,0 0-58,16-4 59,18 1-59,-34 3 40,0 0-40,33 7 40,-6 10-40,-27-17 19,0 0-19,21 36 20,7 23-20,-28-59 22,0 0-22,26 69 23,-18 13-23,-8-82 46,0 0-46,10 76 47,13-12-47,-23-64 45,0 0-45,14 57 45,-17-12-45,3-45 36,0 0-36,-6 40 36,6-7-36,0-33 37,0 0-37,9 19 38,11-11-38,-20-8 31,0 0-31,12-12 32,-17-16-32,5 28 26,0 0-26,-23-36 26,-11-12-26,34 48 20,0 0-20,-10-52 20,41 7-20,-31 45 16,0 0-16,36-37 17,-20 20-17,-16 17 6,0 0-6,8-15 6,-1-1-6,-7 16 5,0 0-5,15-12 6,7 7-6,-22 5 4,0 0-4,29 5 4,6 10-4,-35-15 3,0 0-3,37 18 3,16 6-3,-53-24 4,0 0-4,49 24 5,-8-1-5,-41-23 2,0 0-2,34 24 3,4 0-3,-38-24 4,0 0-4,18 24 5,-36-6-5,18-18 8,0 0-8,-3 15 8,43-10-8,-40-5 13,0 0-13,45 4 14,-23-4-14,-22 0 32,0 0-32,20-12 32,6-12-32,-26 24 38,0 0-38,13-30 38,-36 6-38,23 24 29,0 0-29,-23-23 29,28 10-29,-5 13 33,0 0-33,9-13 33,0 7-33,-9 6 22,0 0-22,0 0 22,0 0-22,0 0 21,0 0-21,0 0 22,-4 15-22,4-15 5,0 0-5,13 12 5,18 9-5,-31-21 7,0 0-7,29 24 8,-26 0-8,-3-24 3,0 0-3,-3 25 4,8 2-4,-5-27 1,0 0-1,23 28 2,21 1-2,-44-29 0,0 0 0,63 25 0,24-6 0,-87-19-1,0 0 1,76 12 0,-39-7 0,-37-5-8,0 0 8,18-9-7,-4-11 7,-14 20-22,0 0 22,21-25-21,16-2 21,0 2-2171</inkml:trace>
  <inkml:trace contextRef="#ctx0" brushRef="#br0" timeOffset="291776.8875">12288 4069 819,'0'0'0,"-18"-4"0,-31-5 0,49 9 2,0 0-2,-35-12 2,38-3-2,-3 15 36,0 0-36,14-12 37,-1 3-37,-13 9 78,0 0-78,7-9 79,-14 6-79,7 3 105,0 0-105,-9-4 105,9 4-105,0 0 53,0 0-53,-4-8 54,15-1-54,-11 9 60,0 0-60,12-12 61,-3 5-61,-9 7 65,0 0-65,0 0 65,-9-5-65,9 5 67,0 0-67,-10 0 67,-1 0-67,11 0 62,0 0-62,-32 9 63,-40 15-63,72-24 56,0 0-56,-80 29 56,15 6-56,65-35 63,0 0-63,-60 41 63,-9-1-63,69-40 59,0 0-59,-35 49 60,53-1-60,-18-48 54,0 0-54,37 48 55,-5-3-55,-32-45 47,0 0-47,37 37 48,7-9-48,-44-28 44,0 0-44,49 15 45,-3-15-45,-46 0 38,0 0-38,41-15 39,-15-6-39,-26 21 33,0 0-33,23-37 33,14-15-33,-37 52 24,0 0-24,39-57 24,-11 5-24,-28 52 17,0 0-17,4-43 17,-34 5-17,30 38 12,0 0-12,-29-28 12,17 8-12,12 20 7,0 0-7,12-12 7,24-4-7,-36 16 4,0 0-4,31-12 5,-15 5-5,-16 7 1,0 0-1,0 0 2,-28 24-2,28-24 0,0 0 0,-32 28 1,6 5-1,26-33 0,0 0 0,7 43 0,51 9 0,-58-52-1,0 0 1,71 54 0,-1 3 0,-70-57-2,0 0 2,64 55-1,-4-6 1,-60-49-15,0 0 15,0 0-2031</inkml:trace>
  <inkml:trace contextRef="#ctx0" brushRef="#br0" timeOffset="295949.9653">12773 3871 886,'0'0'0,"0"0"0,0 0 72,0 0-72,0 0 72,0 0-72,0 0 140,0 0-140,-17-12 141,17 12-141,0 0 94,0 0-94,0 0 95,0 0-95,0 0 69,0 0-69,0 16 70,-2 11-70,2-27 40,0 0-40,5 37 40,13 1-40,-18-38 35,0 0-35,19 40 35,-10-4-35,-9-36 49,0 0-49,4 43 49,-8 2-49,4-45 48,0 0-48,-4 49 49,6-4-49,-2-45 49,0 0-49,-2 36 49,-5-12-49,7-24 49,0 0-49,-7 16 49,11-8-49,-4-8 42,0 0-42,10-3 42,6-14-42,-16 17 37,0 0-37,20-28 38,6-14-38,-26 42 29,0 0-29,29-43 30,2 7-30,-31 36 24,0 0-24,30-33 25,-12 12-25,-18 21 17,0 0-17,18-15 17,1 3-17,-19 12 12,0 0-12,12-7 12,-20 5-12,8 2 6,0 0-6,0 0 6,5 12-6,-5-12 2,0 0-2,19 12 3,8 2-3,-27-14 8,0 0-8,30 22 8,-4 3-8,-26-25 7,0 0-7,5 33 7,-42-1-7,37-32 12,0 0-12,-12 33 13,54-5-13,-42-28 20,0 0-20,71 19 21,10-5-21,-81-14 22,0 0-22,73 3 23,-19-8-23,-54 5 24,0 0-24,62-19 24,30-10-24,-92 29 22,0 0-22,81-37 22,-53 10-22,-28 27 6,0 0-6,0-33 7,-19-14-7,19 47 3,0 0-3,-18-41 3,13 13-3,5 28 1,0 0-1,19-24 2,36-13-2,-55 37 1,0 0-1,41-33 1,-38 9-1,-3 24 0,0 0 0,-26-15 1,-17 6-1,43 9 0,0 0 0,-40 3 0,10 11 0,30-14 0,0 0 0,-27 23 0,-5 10 0,32-33 0,0 0 0,-33 33 0,1 3 0,32-36 0,0 0 0,-18 40 0,13 1 0,5-41 0,0 0 0,5 49 0,4 6 0,-9-55 0,0 0 0,2 48 1,-16-6-1,14-42 2,0 0-2,-11 35 2,13-11-2,-2-24 3,0 0-3,27 12 4,31-15-4,-58 3 4,0 0-4,63-21 5,-13-14-5,-50 35 5,0 0-5,74-41 5,55-11-5,-129 52 7,0 0-7,72-57 7,-121 8-7,49 49 5,0 0-5,-69-36 5,35 20-5,34 16 8,0 0-8,-17-8 8,6-1-8,11 9 13,0 0-13,-37-7 13,-48-10-13,85 17 14,0 0-14,-46-7 15,98 10-15,-52-3 20,0 0-20,70 12 20,-19 9-20,-51-21 19,0 0-19,39 21 20,-11 7-20,-28-28 14,0 0-14,53 32 15,48 5-15,-101-37 11,0 0-11,83 36 11,-67-1-11,-16-35 0,0 0 0,-6 20 0,8-4 0,-2-16-4,0 0 4,21 2-4,16-14 4,-37 12-10,0 0 10,46-21-10,9-15 10,-55 36-13,0 0 13,55-45-12,-8 0 12,-47 45-8,0 0 8,41-52-7,-6 3 7,-35 49-4,0 0 4,25-45-3,-13-2 3,-12 47-2,0 0 2,9-41-2,2 5 2,-11 36 0,0 0 0,-6-33 0,-25 5 0,31 28 0,0 0 0,-41-12 1,4 15-1,37-3 2,0 0-2,-32 21 2,1 15-2,31-36 1,0 0-1,-23 42 1,12 5-1,11-47 0,0 0 0,-7 45 1,-7-5-1,14-40 0,0 0 0,-2 41 0,18-1 0,-16-40 0,0 0 0,23 40 0,3-4 0,-26-36 0,0 0 0,41 29 0,21-13 0,-62-16-2,0 0 2,49 5-2,-28-13 2,-21 8-6,0 0 6,11-25-5,8-11 5,-19 36-5,0 0 5,21-42-4,-5 6 4,-16 36-4,0 0 4,-12-34-4,-39-5 4,51 39-4,0 0 4,-34-43-3,45 7 3,-11 36-2,0 0 2,30-28-2,0 14 2,-30 14-2,0 0 2,21-3-2,-10 18 2,-11-15-2,0 0 2,8 30-1,1 18 1,-9-48-2,0 0 2,6 68-1,-6 22 1,0-90-1,0 0 1,12 109-1,25 7 1,-37-116 0,0 0 0,44 133 0,-7 12 0,-37-145 0,0 0 0,27 151 0,-11-2 0,-16-149 0,0 0 0,1 142 1,-10-13-1,9-129 1,0 0-1,-15 125 2,4-12-2,11-113 2,0 0-2,-30 105 3,-19-11-3,49-94 2,0 0-2,-57 79 3,-1-25-3,58-54 1,0 0-1,-69 31 2,-16-22-2,85-9 1,0 0-1,-86-16 2,6-13-2,80 29 1,0 0-1,-65-58 1,16-30-1,49 88 0,0 0 0,-18-104 1,50 2-1,-32 102 0,0 0 0,28-112 0,-21-9 0,-7 121 0,0 0 0,9-118 0,10 12 0,-19 106 0,0 0 0,45-107 0,27-4 0,-72 111 0,0 0 0,72-112 0,-15 12 0,-57 100 0,0 0 0,74-106 0,35-15 0,-109 121 0,0 0 0,108-104 0,-20 30 0,-88 74 0,0 0 0,72-56 0,-19 15 0,-53 41-1,0 0 1,18-28-1,-46 9 1,28 19-2,0 0 2,-25-9-1,25 9 1,0 0-3,0 0 3,23 0-2,-2 9 2,-21-9-5,0 0 5,20 12-4,-8 4 4,-12-16-6,0 0 6,-5 12-5,-32 0 5,37-12-7,0 0 7,-34 19-7,24-2 7,10-17-8,0 0 8,8 19-8,15-1 8,-23-18-8,0 0 8,27 20-8,-3 3 8,-24-23-7,0 0 7,22 17-7,-12-8 7,-10-9-6,0 0 6,11 3-5,-11-3 5,0 0-4,0 0 4,28-8-3,36-20 3,-64 28-2,0 0 2,68-36-2,-13-6 2,-55 42-1,0 0 1,35-48 0,-19-11 0,-16 59 0,0 0 0,7-63 0,-3 3 0,-4 60 1,0 0-1,-5-52 2,-4 21-2,9 31 4,0 0-4,-16-24 5,-12-1-5,28 25 9,0 0-9,-55-17 9,-44 14-9,99 3 10,0 0-10,-78 6 10,47 15-10,31-21 10,0 0-10,0 40 10,9 21-10,-9-61 3,0 0-3,14 65 4,-6 8-4,-8-73 0,0 0 0,-3 68 0,-20-6 0,23-62-1,0 0 1,-18 64 0,18 3 0,0-67-2,0 0 2,36 63-2,32-8 2,-68-55-3,0 0 3,87 36-2,-8-15 2,-79-21-2,0 0 2,67 7-1,-7-17 1,-60 10-1,0 0 1,53-33 0,-7-28 0,-46 61-1,0 0 1,50-69 0,13-4 0,-63 73 0,0 0 0,60-72 0,-16 4 0,-44 68 0,0 0 0,29-57 0,-14 3 0,-15 54 0,0 0 0,9-39 0,-10 7 0,1 32 0,0 0 0,-2-17 0,-2 5 0,4 12 0,0 0 0,-5-3 0,-7 6 0,12-3-1,0 0 1,-9 12 0,7 16 0,2-28-2,0 0 2,9 33-2,5 7 2,-14-40-4,0 0 4,21 41-3,0-1 3,-21-40-6,0 0 6,21 33-5,-1-6 5,-20-27-6,0 0 6,16 25-6,-6-10 6,-10-15-8,0 0 8,13 12-8,-1-10 8,-12-2-6,0 0 6,14-2-6,4-1 6,-18 3-5,0 0 5,21-16-5,4-4 5,-25 20-3,0 0 3,23-25-3,-13 10 3,-10 15-2,0 0 2,13-18-1,6-9 1,-19 27-2,0 0 2,16-21-1,-7 11 1,-9 10-1,0 0 1,0 0-1,0 0 1,0 0-2,0 0 2,0 0-1,5 10 1,-5-10-3,0 0 3,0 14-3,0 1 3,0-15-3,0 0 3,0 19-3,11-1 3,-11-18-5,0 0 5,21 12-4,5 3 4,-26-15-7,0 0 7,32 16-6,9-4 6,-41-12-8,0 0 8,35 5-7,-5-1 7,-30-4-8,0 0 8,23-4-8,-7 1 8,-16 3-6,0 0 6,10-2-5,-10 2 5,0 0-2,0 0 2,13-12-2,-3-4 2,-10 16-1,0 0 1,11-12 0,-4 0 0,-7 12 0,0 0 0,0 0 0,7-7 0,-7 7 0,0 0 0,0 0 0,0 0 0,0 0 0,0 0 0,0 0 1,0 0-1,0 0 0,0 0 0,0 0 1,5-5-1,-5 5 0,0 0 0,0 0 1,13 9-1,-13-9 0,0 0 0,14 8 1,0 5-1,-14-13 0,0 0 0,14 15 1,4-6-1,-18-9 0,0 0 0,19 7 0,4-4 0,-23-3 0,0 0 0,32-3 0,8-1 0,-40 4 0,0 0 0,41-8 0,-15-1 0,-26 9 0,0 0 0,25-12 0,14-4 0,-39 16 0,0 0 0,35-12 1,-17 5-1,-18 7 1,0 0-1,0 0 1,3-5-1,-3 5 0,0 0 0,0 0 1,-12-12-1,12 12 0,0 0 0,0 0 0,0 0 0,0 0 0,0 0 0,11 0 0,-11 0 0,0 0-1,0 0 1,-11 9 0,11-3 0,0-6-1,0 0 1,9 6 0,5 1 0,-14-7-1,0 0 1,16 5 0,-4-2 0,-12-3-1,0 0 1,16 5-1,11-1 1,-27-4-1,0 0 1,24-4 0,-8 3 0,-16 1 0,0 0 0,18-12 0,5-13 0,-23 25 0,0 0 0,17-34 0,-6-3 0,-11 37 0,0 0 0,5-38 0,-5-5 0,0 43 0,0 0 0,-2-40 0,-1 16 0,3 24 0,0 0 0,-14-14 0,-13 4 0,27 10 0,0 0 0,-30 3 0,9 13 0,21-16-2,0 0 2,-19 28-1,-6 8 1,25-36-5,0 0 5,-28 45-4,0 0 4,28-45-7,0 0 7,-16 45-7,10-5 7,6-40-9,0 0 9,15 33-8,16 6 8,-31-39-9,0 0 9,34 33-9,-9-5 9,-25-28-9,0 0 9,24 19-8,12-10 8,-36-9-7,0 0 7,44 0-7,19-13 7,-63 13-5,0 0 5,65-20-4,6-8 4,-71 28-1,0 0 1,62-33-1,-7-3 1,-55 36 0,0 0 0,38-31 0,-22 6 0,-16 25 3,0 0-3,9-24 3,2-5-3,-11 29 6,0 0-6,7-28 6,-6 12-6,-1 16 7,0 0-7,0-5 8,0 5-8,0 0 7,0 0-7,0 0 7,0 0-7,0 0 6,0 0-6,13 12 6,-6 13-6,-7-25 4,0 0-4,2 29 5,-16 2-5,14-31 2,0 0-2,-8 24 2,26-3-2,-18-21 0,0 0 0,35 21 0,15-5 0,-50-16 0,0 0 0,55 12 0,-4-7 0,-51-5-1,0 0 1,39 3 0,-15-6 0,-24 3-1,0 0 1,14-2-1,-14 2 1,0 0-1,0 0 1,25-19-1,16-9 1,-41 28-1,0 0 1,40-20 0,-17 4 0,-23 16 0,0 0 0,0-14 0,-23-10 0,23 24 0,0 0 0,-7-19 1,37 14-1,-30 5 1,0 0-1,32 0 1,-11 8-1,-21-8 2,0 0-2,13 16 2,-6 1-2,-7-17 2,0 0-2,17 16 2,19 1-2,-36-17 1,0 0-1,56 16 1,23-4-1,-79-12 0,0 0 0,75 12 1,-31-9-1,-44-3 0,0 0 0,31 0 0,5-3 0,-36 3-1,0 0 1,56-17 0,38-11 0,-94 28 0,0 0 0,90-55 0,-18-27 0,-72 82 0,0 0 0,55-88 0,-18-2 0,-37 90 1,0 0-1,30-106 1,-7-22-1,-23 128 2,0 0-2,14-126 2,-11 14-2,-3 112 2,0 0-2,-5-103 2,-7 12-2,12 91 3,0 0-3,-27-73 3,-10 28-3,37 45 2,0 0-2,-47-16 3,-5 36-3,52-20 0,0 0 0,-49 45 1,15 31-1,34-76-1,0 0 1,-26 90 0,8 13 0,18-103-3,0 0 3,-16 111-2,6 9 2,10-120-7,0 0 7,2 123-7,22 1 7,-24-124-12,0 0 12,52 118-12,29-9 12,-81-109-11,0 0 11,63 104-10,-42-2 10,-21-102-12,0 0 12,0 100-11,-14-12 11,14-88-17,0 0 17,-17 78-16,-1-22 16,-1-3-1884</inkml:trace>
  <inkml:trace contextRef="#ctx0" brushRef="#br0" timeOffset="296105.6644">18263 4008 1591,'0'0'0,"0"0"0,-19-12 0,19 12 19,0 0-19,14-19 20,48-2-20,-62 21 16,0 0-16,78-21 17,3 9-17,-81 12 5,0 0-5,0 0-1191</inkml:trace>
  <inkml:trace contextRef="#ctx0" brushRef="#br0" timeOffset="297389.9597">17665 3600 1087,'0'0'0,"0"0"0,0 0 0,0 0 68,0 0-68,0 0 68,-58-4-68,58 4 141,0 0-141,-27 0 141,36 0-141,-9 0 91,0 0-91,16 0 92,-5 0-92,-11 0 54,0 0-54,0 0 55,-11 0-55,11 0 37,0 0-37,-12 4 37,1 1-37,11-5 28,0 0-28,25 0 28,56 3-28,-81-3 22,0 0-22,101 0 23,-2 5-23,-99-5 25,0 0-25,93 7 25,-15-3-25,-78-4 27,0 0-27,77 2 27,17 1-27,-94-3 26,0 0-26,90 3 26,-9 1-26,-81-4 23,0 0-23,0 0-1554</inkml:trace>
  <inkml:trace contextRef="#ctx0" brushRef="#br0" timeOffset="298515.5094">19587 3927 897,'0'0'0,"-34"-4"0,-61 1 0,95 3 86,0 0-86,-88-5 87,46 1-87,42 4 149,0 0-149,-15-3 149,30-1-149,-15 4 106,0 0-106,17-2 106,-17 2-106,0 0 54,0 0-54,0 0 54,0 0-54,0 0 37,0 0-37,11 6 37,12-3-37,-23-3 25,0 0-25,42 4 25,23-4-25,-65 0 18,0 0-18,80 0 19,6 0-19,-86 0 23,0 0-23,87-4 24,-6 1-24,-81 3 28,0 0-28,69-6 29,-13-4-29,-56 10 39,0 0-39,48-9 40,1-6-40,-49 15 35,0 0-35,39-9 35,-16 4-35,-23 5 19,0 0-19,14-4 19,-5-11-19,-9 15 8,0 0-8,9-17 9,0-8-9,-9 25 3,0 0-3,5-27 4,-7-1-4,2 28 1,0 0-1,-5-29 1,-2 4-1,7 25-1,0 0 1,-9-19-1,-5-1 1,14 20-9,0 0 9,-18-21-8,-1 9 8,19 12-22,0 0 22,-30-12-21,-14 1 21,44 11-26,0 0 26,-37-8-26,14 4 26,23 4-14,0 0 14,0 0-13,0 0 13,0 0-2,0 0 2,8-2-2,-2 2 2,-6 0 0,0 0 0,10 2 1,8 8-1,-18-10 3,0 0-3,41 14 4,24 9-4,-65-23 10,0 0-10,72 36 11,-3 21-11,-69-57 19,0 0-19,51 73 20,-21 15-20,-30-88 33,0 0-33,4 94 34,-27-6-34,23-88 38,0 0-38,-41 93 38,-10 8-38,51-101 33,0 0-33,-56 90 34,1-21-34,55-69 39,0 0-39,-55 55 40,4-10-40,51-45 36,0 0-36,-46 31 37,0-1-37,46-30 32,0 0-32,-39 24 32,20-8-32,19-16 13,0 0-13,0 0-1836</inkml:trace>
  <inkml:trace contextRef="#ctx0" brushRef="#br0" timeOffset="306174.9031">22163 3248 180,'0'0'0,"0"0"0,0 0 0,0 0-75</inkml:trace>
  <inkml:trace contextRef="#ctx0" brushRef="#br0" timeOffset="306383.5848">22250 3191 673,'0'0'0,"0"0"0,-41-7 0,41 7 39,0 0-39,-24-5 40,15 2-40,9 3 107,0 0-107,-2-7 107,4-7-107,-2 14 114,0 0-114,3-19 115,1 7-115,-4 12 80,0 0-80,2-12 81,-4-4-81,2 16 60,0 0-60,0-14 60,5 2-60,-5 12 57,0 0-57,-2-16 58,-13-3-58,15 19 55,0 0-55,-23-13 56,-2 13-56,25 0 63,0 0-63,-30 13 63,-16 22-63,46-35 56,0 0-56,-64 48 56,-31 22-56,95-70 46,0 0-46,-95 90 46,5 26-46,90-116 43,0 0-43,-87 124 43,3 6-43,-6 3-1529</inkml:trace>
  <inkml:trace contextRef="#ctx0" brushRef="#br0" timeOffset="308244.5693">21216 4077 1905,'0'0'0,"30"16"0,44 24 0,-74-40 54,0 0-54,93 53 55,8 3-55,-101-56 94,0 0-94,90 41 95,-16-20-95,-74-21 112,0 0-112,95-5 112,38-23-112,-133 28 22,0 0-22,137-48 23,-15-18-23,-122 66 25,0 0-25,122-95 26,2-27-26,-124 122 24,0 0-24,143-141 24,21-10-24,-164 151 18,0 0-18,144-156 19,-43 1-19,-101 155 7,0 0-7,63-141 8,-33 12-8,-30 129 2,0 0-2,2-106 3,-25 30-3,23 76 0,0 0 0,-28-64 0,2 19 0,26 45-2,0 0 2,-22-37-1,8 17 1,14 20-3,0 0 3,-10-11-3,3 11 3,7 0-4,0 0 4,-13 16-3,-1 24 3,14-40-5,0 0 5,-17 64-4,-10 38 4,27-102-5,0 0 5,-33 116-5,-12 5 5,45-121-7,0 0 7,-45 130-6,0 3 6,45-133-9,0 0 9,-42 130-8,0-4 8,42-126-5,0 0 5,-30 113-5,23-25 5,7-88-1,0 0 1,-6 73-1,-2-25 1,8-48 0,0 0 0,14 24 0,40-12 0,-54-12 0,0 0 0,66-7 1,1-10-1,-67 17 4,0 0-4,65-28 4,-5-13-4,-60 41 10,0 0-10,55-49 10,-2-6-10,-53 55 13,0 0-13,40-45 14,-17 21-14,-23 24 19,0 0-19,27-16 19,13-1-19,-40 17 21,0 0-21,36-12 22,-14 12-22,-22 0 20,0 0-20,25 8 20,7 17-20,-32-25 10,0 0-10,26 27 10,-13 6-10,-13-33 5,0 0-5,14 33 5,14 3-5,-28-36 1,0 0-1,32 32 1,-4-3-1,-28-29 0,0 0 0,28 24 0,-5-5 0,-23-19 0,0 0 0,27 14 0,-11-3 0,-16-11 0,0 0 0,24 1 1,20-2-1,-44 1 1,0 0-1,53-13 1,7-6-1,-60 19 2,0 0-2,62-32 2,9-17-2,-71 49 2,0 0-2,60-52 3,-16-1-3,-44 53 2,0 0-2,30-40 3,-11 9-3,-19 31 1,0 0-1,16-25 2,-3 5-2,-13 20 1,0 0-1,12-21 1,-10 2-1,-2 19 0,0 0 0,-2-14 1,-10-5-1,12 19 0,0 0 0,-13-12 0,-3 12 0,16 0 0,0 0 0,-26 7 0,-11 5 0,37-12 0,0 0 0,-46 21 0,-7 6 0,53-27 0,0 0 0,-53 37 0,12 11 0,41-48-1,0 0 1,-30 54 0,13 3 0,17-57 0,0 0 0,-13 55 0,3-10 0,10-45 0,0 0 0,-4 33 1,8-9-1,-4-24 2,0 0-2,19 16 3,17-4-3,-36-12 6,0 0-6,47 3 7,20-6-7,-67 3 9,0 0-9,58-5 10,-26-2-10,-32 7 11,0 0-11,28-17 12,11-32-12,-39 49 11,0 0-11,41-55 12,1-6-12,-42 61 11,0 0-11,32-48 11,-14 20-11,-18 28 8,0 0-8,10-17 9,1 1-9,-11 16 5,0 0-5,5-9 6,-5 9-6,0 0 2,0 0-2,5-8 3,-5 8-3,0 0 0,0 0 0,4 8 1,-4 17-1,0-25 0,0 0 0,2 27 0,3 11 0,-5-38-1,0 0 1,11 40 0,6 4 0,-17-44-2,0 0 2,23 36-2,-3-3 2,-20-33-2,0 0 2,24 24-2,6-8 2,-30-16-2,0 0 2,30 5-2,-9-2 2,-21-3-1,0 0 1,25-7-1,9-7 1,-34 14 0,0 0 0,35-19 0,-3-1 0,-32 20 1,0 0-1,24-25 2,-6 5-2,-18 20 3,0 0-3,14-19 3,2-2-3,-16 21 4,0 0-4,16-19 5,-5 7-5,-11 12 5,0 0-5,10-9 6,1 4-6,-11 5 8,0 0-8,12 0 9,2 5-9,-14-5 7,0 0-7,16 7 8,5 10-8,-21-17 4,0 0-4,27 21 5,6 3-5,-33-24 1,0 0-1,32 23 1,-7-2-1,-25-21 0,0 0 0,14 15 0,-18-3 0,4-12 0,0 0 0,13 9 1,29-9-1,-42 0 0,0 0 0,48-4 1,-11-1-1,-37 5 1,0 0-1,40-12 1,19-3-1,-59 15 1,0 0-1,88-16 1,50-5-1,-138 21 0,0 0 0,91-21 0,-108 2 0,17 19 0,0 0 0,-43-12 0,24 4 0,19 8 0,0 0 0,0 0 0,-5-9 0,5 9 0,0 0 0,31 0 0,47 0 0,-78 0 0,0 0 0,51 9 0,-81-1 0,30-8 0,0 0 0,-37 16 0,35-1 0,2-15-1,0 0 1,18 18 0,7-3 0,-25-15-1,0 0 1,21 16 0,-11-4 0,-10-12-1,0 0 1,46 9 0,69-4 0,-115-5 0,0 0 0,108 3 0,-69-8 0,-39 5 0,0 0 0,17-12 1,10-11-1,-27 23 1,0 0-1,12-36 2,-28-14-2,16 50 2,0 0-2,9-52 2,53 12-2,-62 40 2,0 0-2,56-40 2,-38 11-2,-18 29 0,0 0 0,-9-24 0,-21 5 0,30 19-2,0 0 2,-5-9-2,42 4 2,-37 5-7,0 0 7,23 9-6,-52 6 6,29-15-10,0 0 10,-52 21-9,-23 7 9,75-28-14,0 0 14,-65 36-14,25 9 14,40-45-19,0 0 19,0 48-19,47-3 19,-47-45-24,0 0 24,51 44-24,-19-8 24,-32-36-25,0 0 25,20 26-24,-8-7 24,-12-19-25,0 0 25,19 9-25,18-9 25,-37 0-20,0 0 20,50-6-20,12-6 20,-62 12-7,0 0 7,52-22-6,-14-4 6,-38 26-2,0 0 2,24-35-1,-10-10 1,-14 45 0,0 0 0,0-45 0,-14 5 0,14 40 4,0 0-4,-26-29 5,-10 5-5,36 24 16,0 0-16,-37-16 16,0 4-16,37 12 19,0 0-19,-33-7 20,8 14-20,25-7 18,0 0-18,-21 17 18,0 18-18,21-35 15,0 0-15,-6 57 16,26 24-16,-20-81 11,0 0-11,21 104 11,-7 14-11,-14-118 8,0 0-8,4 130 9,-6 10-9,2-140 5,0 0-5,-5 142 6,-4 7-6,9-149 4,0 0-4,2 131 4,22-23-4,-24-108 4,0 0-4,11 93 5,-29-8-5,18-85 2,0 0-2,-47 66 3,-33-23-3,80-43 1,0 0-1,-106 15 2,-30-18-2,136 3 2,0 0-2,-141-21 2,-2-24-2,143 45 0,0 0 0,-123-48 1,35 1-1,88 47 0,0 0 0,-64-42 0,30 6 0,34 36-3,0 0 3,0-47-3,38-18 3,-38 65-11,0 0 11,65-73-10,30 0 10,-95 73-37,0 0 37,0 0-2079</inkml:trace>
  <inkml:trace contextRef="#ctx0" brushRef="#br0" timeOffset="308679.9722">26381 3738 1558,'0'0'0,"0"0"0,0 0 0,0 0 25,0 0-25,-23 3 25,-5 6-25,28-9 24,0 0-24,-28 16 24,5 1-24,23-17 12,0 0-12,0 24 13,32 0-13,-32-24 3,0 0-3,28 23 3,-12-2-3,-16-21 1,0 0-1,7 15 1,-2-3-1,-5-12 2,0 0-2,11 6 3,8-12-3,-19 6 5,0 0-5,34-15 6,22-9-6,-56 24 10,0 0-10,51-32 10,-22 0-10,-29 32 18,0 0-18,14-33 18,-6 2-18,-8 31 28,0 0-28,2-30 29,-7-3-29,5 33 34,0 0-34,-14-31 35,-9 7-35,23 24 32,0 0-32,-39-16 32,-19 11-32,58 5 24,0 0-24,-74 0 25,-13 16-25,87-16 19,0 0-19,-84 20 19,16 13-19,68-33 15,0 0-15,-22 52 16,57 21-16,-35-73 18,0 0-18,44 85 19,-11 0-19,-33-85 18,0 0-18,11 88 18,-27 9-18,16-97 22,0 0-22,16 90 23,60-9-23,-76-81 37,0 0-37,97 68 37,7-20-37,-104-48 42,0 0-42,124 28 43,29-11-43,-153-17 39,0 0-39,0 0-1729</inkml:trace>
  <inkml:trace contextRef="#ctx0" brushRef="#br0" timeOffset="310586.0686">27340 3523 1636,'0'0'0,"0"0"0,0 0 70,0 0-70,0 0 70,0 0-70,0 0 113,0 0-113,0 0 113,24-7-113,-24 7 73,0 0-73,18 7 73,0 12-73,-18-19 52,0 0-52,10 39 52,-12 6-52,2-45 31,0 0-31,-3 58 31,5 12-31,-2-70 20,0 0-20,12 72 21,11-8-21,-23-64 20,0 0-20,25 57 21,-10-15-21,-15-42 25,0 0-25,9 31 26,-5-15-26,-4-16 25,0 0-25,3 8 26,6-8-26,-9 0 23,0 0-23,25-15 23,21-18-23,-46 33 21,0 0-21,47-49 21,-11-8-21,-36 57 15,0 0-15,26-59 15,-12 11-15,-14 48 8,0 0-8,9-38 8,-2 14-8,-7 24 4,0 0-4,5-12 5,-1 1-5,-4 11 3,0 0-3,2-5 4,-2 5-4,0 0 2,0 0-2,3-9 2,-3 9-2,0 0 1,0 0-1,16 6 2,2 9-2,-18-15 1,0 0-1,26 28 1,11 8-1,-37-36 1,0 0-1,41 37 1,0 4-1,-41-41 1,0 0-1,30 33 2,-11-5-2,-19-28 2,0 0-2,12 19 2,1-11-2,-13-8 4,0 0-4,14 0 4,0-7-4,-14 7 6,0 0-6,25-13 6,20-19-6,-45 32 7,0 0-7,48-36 7,-6 0-7,-42 36 4,0 0-4,29-28 4,-13 14-4,-16 14 0,0 0 0,8-12 1,-2 5-1,-6 7 0,0 0 0,7-5 0,2 5 0,-9 0-1,0 0 1,8 2 0,3 8 0,-11-10-2,0 0 2,11 21-2,-1 7 2,-10-28-4,0 0 4,13 36-3,2 0 3,-15-36-3,0 0 3,16 33-2,-2-9 2,-14-24-3,0 0 3,18 18-3,3-3 3,-21-15-3,0 0 3,34 7-3,12 2 3,-46-9-3,0 0 3,65 0-2,27-9 2,-92 9-1,0 0 1,86-15-1,-31-5 1,-55 20 0,0 0 0,46-32 0,-2-26 0,-44 58 0,0 0 0,35-51 0,-12 18 0,-23 33 0,0 0 0,18-31 0,-4 1 0,-14 30 0,0 0 0,7-33 0,-11 2 0,4 31 0,0 0 0,-12-24 0,-7 7 0,19 17 0,0 0 0,-25-11 0,-7 11 0,32 0 0,0 0 0,-39 11 0,-7 9 0,46-20 0,0 0 0,-49 30 0,0 6 0,49-36 0,0 0 0,-43 47 0,17 6 0,26-53 0,0 0 0,-14 56 1,8-3-1,6-53 1,0 0-1,4 44 1,7-8-1,-11-36 1,0 0-1,17 24 2,8-12-2,-25-12 3,0 0-3,32 6 3,6-6-3,-38 0 4,0 0-4,38-6 4,-5 0-4,-33 6 4,0 0-4,27-25 5,-8-11-5,-19 36 4,0 0-4,21-40 5,6 4-5,-27 36 0,0 0 0,21-37 1,-12-4-1,-9 41 0,0 0 0,0-33 0,-2 9 0,2 24-1,0 0 1,0-12-1,5 5 1,-5 7-2,0 0 2,0 0-2,0 0 2,0 0-4,0 0 4,2 12-3,-9 16 3,7-28-5,0 0 5,-5 32-4,6 13 4,-1-45-5,0 0 5,7 47-4,4 2 4,-11-49-5,0 0 5,14 36-5,2-7 5,-16-29-4,0 0 4,14 19-3,-5-5 3,-9-14-1,0 0 1,7 4 0,-7-4 0,0 0 0,0 0 0,21-5 0,16-23 0,-37 28 0,0 0 0,46-40 0,3-14 0,-49 54-3,0 0 3,45-55-2,-17-2 2,-28 57-14,0 0 14,19-43-14,-8 13 14,-11 30-47,0 0 47,5-21-46,-1 6 46,-4 15-57,0 0 57,1-9-56,1 2 56,-2 7-39,0 0 39,0 0-38,-7-5 38,7 5-19,0 0 19,-9 5-18,2 11 18,7-16-6,0 0 6,0 24-6,9 12 6,-9-36-2,0 0 2,12 40-1,-1-3 1,-11-37 0,0 0 0,9 36 0,-7-3 0,-2-33 4,0 0-4,1 24 5,5-12-5,-6-12 13,0 0-13,7 5 14,2-1-14,-9-4 23,0 0-23,14 0 24,7-9-24,-21 9 28,0 0-28,26-19 29,6-10-29,-32 29 31,0 0-31,32-37 31,-2 1-31,-30 36 28,0 0-28,19-36 29,-17 5-29,-2 31 18,0 0-18,-7-21 18,0 9-18,7 12 9,0 0-9,0 0 10,9-6-10,-9 6 4,0 0-4,10 6 5,-1 6-5,-9-12 1,0 0-1,4 19 2,-8 7-2,4-26 0,0 0 0,-5 27 0,-2 1 0,7-28 0,0 0 0,9 28 0,26-7 0,-35-21 0,0 0 0,39 15 0,-4-6 0,-35-9-1,0 0 1,25 8 0,-11-8 0,-14 0-2,0 0 2,10 0-1,-1 0 1,-9 0 0,0 0 0,27-12 0,27-15 0,-54 27 0,0 0 0,53-26 0,-21 3 0,-32 23 0,0 0 0,21-14 0,-7 4 0,-14 10 0,0 0 0,18-9 0,10-3 0,-28 12 0,0 0 0,25-12 0,-13 3 0,-12 9-1,0 0 1,7-3 0,-7 3 0,0 0-1,0 0 1,15 3-1,-3 6 1,-12-9-3,0 0 3,7 12-2,-14 9 2,0-2-1897</inkml:trace>
  <inkml:trace contextRef="#ctx0" brushRef="#br0" timeOffset="310827.8416">30070 3835 1771,'0'0'0,"10"3"0,15 6 0,-25-9 60,0 0-60,49 9 60,32-6-60,-81-3 107,0 0-107,59-3 108,-68-9-108,9 12 60,0 0-60,0-21 61,46-12-61,-46 33 22,0 0-22,54-28 23,-8-1-23,-46 29 11,0 0-11,64-24 11,35-4-11,-99 28 7,0 0-7,106-24 8,-16 3-8,-90 21 7,0 0-7,10-23 7,-117 6-7,107 17 4,0 0-4,-120-15 5,33 2-5,87 13 4,0 0-4,-56-5 5,33 2-5,23 3 5,0 0-5,-7 5 5,7 11-5,0-16 3,0 0-3,-39 19 4,-62 1-4,101-20 2,0 0-2,-109 30 2,29 6-2,80-36 1,0 0-1,-51 40 2,23 5-2,28-45 1,0 0-1,37 43 2,83-3-2,2 1-1716</inkml:trace>
  <inkml:trace contextRef="#ctx0" brushRef="#br0" timeOffset="311531.9512">30205 3932 1737,'0'0'0,"0"0"0,13 12 0,-13-12 57,0 0-57,0 0 58,-4-9-58,4 9 104,0 0-104,21-20 105,52-8-105,-73 28 75,0 0-75,67-37 76,-42-2-76,-25 39 32,0 0-32,5-33 33,2 17-33,-7 16 21,0 0-21,9-12 22,1 0-22,-10 12 12,0 0-12,9-16 13,-2 4-13,-7 12 6,0 0-6,-2-8 7,-13-1-7,15 9 3,0 0-3,-15 0 4,15 0-4,0 0 3,0 0-3,2 16 4,11 1-4,-13-17 4,0 0-4,14 28 5,-7 4-5,-7-32 3,0 0-3,12 32 4,15-8-4,-27-24 3,0 0-3,37 24 3,10-7-3,-47-17 3,0 0-3,57 9 4,6-9-4,-63 0 17,0 0-17,59-9 17,-15-11-17,-44 20 32,0 0-32,40-32 33,11-16-33,-51 48 10,0 0-10,57-50 11,1 1-11,-58 49 3,0 0-3,42-43 4,-31 3-4,-11 40 1,0 0-1,-3-34 1,-5-3-1,8 37 0,0 0 0,-5-31 0,5 10 0,0 21 0,0 0 0,-9-12 0,-17 2 0,26 10 0,0 0 0,-35-2 0,-6 14 0,41-12-1,0 0 1,-34 18-1,17 9 1,17-27-1,0 0 1,-14 28-1,-2 5 1,16-33-1,0 0 1,-7 29 0,19-1 0,-12-28 0,0 0 0,27 21 0,11 1 0,-38-22 0,0 0 0,41 18 0,-7-6 0,-34-12 0,0 0 0,35 8 0,5-4 0,-40-4 0,0 0 0,34-4 0,-15 3 0,-19 1-2,0 0 2,11-16-1,-4-20 1,-7 36-3,0 0 3,0-44-3,-7 6 3,7 38-2,0 0 2,0-33-2,16 14 2,-16 19-2,0 0 2,16-15-2,-7 10 2,-9 5-2,0 0 2,-11-4-2,-21 4 2,32 0-1,0 0 1,-30 12 0,11 16 0,19-28 0,0 0 0,-4 45 0,17 16 0,-13-61 0,0 0 0,12 84 0,-3 34 0,-9-118 0,0 0 0,5 133 0,0 7 0,-5-140 0,0 0 0,4 142 0,-2-17 0,-2-125 0,0 0 0,-16 126 0,-27 8 0,43-134 0,0 0 0,-65 121 0,-16-24 0,81-97 1,0 0-1,-67 90 2,30-4-2,37-86 3,0 0-3,-69 78 4,-56-23-4,125-55 0,0 0 0,-129 37 1,18-20-1,111-17-2,0 0 2,-97-12-2,3-28 2,94 40-12,0 0 12,-83-57-11,14-9 11,-1 2-1806</inkml:trace>
  <inkml:trace contextRef="#ctx0" brushRef="#br0" timeOffset="312854.4836">31303 3581 1155,'0'0'0,"0"0"0,37-4 0,-37 4 2,0 0-2,27-2 3,-10-1-3,-17 3 26,0 0-26,11 3 27,-11-3-27,0 0 34,0 0-34,0 0 35,7 6-35,-7-6 26,0 0-26,0 0 26,11 0-26,-11 0 25,0 0-25,12 0 25,6 0-25,-18 0 13,0 0-13,30 0 14,15-6-14,-45 6 13,0 0-13,45-10 14,-19 5-14,-26 5 21,0 0-21,4-16 22,-26-13-22,22 29 16,0 0-16,-28-35 16,5 2-16,23 33 14,0 0-14,-14-24 15,14 8-15,0 16 14,0 0-14,2-12 15,-9 2-15,7 10 14,0 0-14,-16 2 15,-9 17-15,25-19 13,0 0-13,-32 33 13,-5 12-13,37-45 24,0 0-24,-38 46 25,-5-1-25,43-45 30,0 0-30,-26 45 31,22 0-31,4-45 32,0 0-32,9 44 33,5 6-33,-14-50 25,0 0-25,21 47 26,9-11-26,-30-36 24,0 0-24,39 29 24,12-10-24,-51-19 26,0 0-26,43 12 26,-20-6-26,-23-6 30,0 0-30,23-21 31,12-28-31,-35 49 34,0 0-34,53-52 35,19 1-35,-72 51 31,0 0-31,65-42 32,-26 11-32,-39 31 15,0 0-15,23-24 16,-7-1-16,-16 25 9,0 0-9,11-20 9,-6 2-9,-5 18 5,0 0-5,5-12 5,-3 4-5,-2 8 4,0 0-4,0 0 5,0 10-5,0-10 2,0 0-2,5 16 2,6 8-2,-11-24 1,0 0-1,7 27 1,-14 3-1,7-30 0,0 0 0,-11 34 1,3-1-1,8-33 0,0 0 0,15 33 0,38-2 0,-53-31 1,0 0-1,59 30 1,-19-11-1,-40-19 3,0 0-3,13 8 3,-35-8-3,22 0 5,0 0-5,-26-15 6,10-14-6,16 29 6,0 0-6,25-28 7,58-5-7,-83 33 3,0 0-3,79-31 3,-47 7-3,-32 24 0,0 0 0,-5-21 0,-29 12 0,34 9 0,0 0 0,-48-7 0,-5 2 0,53 5 0,0 0 0,-8 0 0,66 5 0,-58-5 1,0 0-1,62 12 1,-31 4-1,-31-16 0,0 0 0,0 17 1,-24 7-1,24-24 0,0 0 0,0 25 0,53-3 0,-53-22 0,0 0 0,61 21 0,-15-5 0,-46-16 0,0 0 0,32 12 0,-7-7 0,-25-5 0,0 0 0,17 3 0,-4-3 0,-13 0 2,0 0-2,28-7 2,34-10-2,-62 17 3,0 0-3,51-21 4,-41-3-4,-10 24 5,0 0-5,-12-22 5,-16 4-5,28 18 4,0 0-4,-12-12 5,31 3-5,-19 9 5,0 0-5,12-6 5,-33 6-5,21 0 3,0 0-3,-21 3 4,21-3-4,0 0 3,0 0-3,2 9 3,1 6-3,-3-15 1,0 0-1,-2 16 1,-5 1-1,7-17 0,0 0 0,-5 19 0,7-2 0,-2-17 0,0 0 0,40 20 0,63-12 0,-103-8 0,0 0 0,100 5 0,-40-5 0,-60 0 0,0 0 0,45-17 0,-3-16 0,-42 33 0,0 0 0,30-52 0,-20-5 0,-10 57 0,0 0 0,16-76 0,16-26 0,-32 102-1,0 0 1,25-104-1,-20 14 1,-5 90-5,0 0 5,-14-83-4,-20 10 4,34 73-8,0 0 8,-38-62-7,-1 7 7,39 55-12,0 0 12,-50-37-12,-18 22 12,68 15-11,0 0 11,-80 7-10,-10 20 10,90-27-10,0 0 10,-70 42-10,38 10 10,32-52-7,0 0 7,-16 57-6,5 0 6,11-57-5,0 0 5,6 69-5,24 11 5,-30-80-4,0 0 4,28 85-4,-18-9 4,-10-76-5,0 0 5,32 66-4,41-11 4,-73-55-1,0 0 1,97 48-1,23-3 1,-120-45 0,0 0 0,83 33 0,-80-12 0,-3-21 0,0 0 0,-16 7 0,13-19 0,3 12-8,0 0 8,12-21-7,15-3 7,1 0-1566</inkml:trace>
  <inkml:trace contextRef="#ctx0" brushRef="#br0" timeOffset="313580.0596">32895 3613 1287,'12'-5'0,"-12"5"40,0 0-40,44-8 41,-14 4-41,-30 4 31,0 0-31,20-3 32,-8 3-32,-12 0 21,0 0-21,-7 3 22,-26 1-22,33-4 32,0 0-32,0 0 32,47 5-32,-47-5 39,0 0-39,69-4 39,-11-1-39,-58 5 32,0 0-32,43-7 32,-20 2-32,-23 5 27,0 0-27,12-7 27,-3-3-27,-9 10 23,0 0-23,9-19 23,3-11-23,-12 30 30,0 0-30,12-31 30,-1 10-30,-11 21 23,0 0-23,3-22 24,-8-4-24,5 26 16,0 0-16,-5-23 17,5 11-17,0 12 12,0 0-12,3-5 13,-3 5-13,0 0 9,0 0-9,11-7 9,-4 5-9,-7 2 8,0 0-8,0 0 8,0 0-8,0 0 7,0 0-7,5-7 8,-5 7-8,0 0 3,0 0-3,7-5 3,-7 5-3,0 0 2,0 0-2,9 0 3,0 0-3,-9 0 1,0 0-1,9-3 1,-2-4-1,-7 7 1,0 0-1,5-9 1,-1 1-1,-4 8 0,0 0 0,1-13 1,1 1-1,-2 12 0,0 0 0,-2-15 1,-8 1-1,10 14 0,0 0 0,-27-7 1,-15 7-1,42 0 1,0 0-1,-48 16 1,6 13-1,42-29 0,0 0 0,-35 48 1,7 17-1,28-65 1,0 0-1,-16 64 2,16-7-2,0-57 3,0 0-3,-4 53 3,-15-6-3,19-47 4,0 0-4,-11 42 4,25-10-4,-14-32 5,0 0-5,23 28 5,2-9-5,-25-19 8,0 0-8,37 12 9,18-15-9,-55 3 7,0 0-7,51-9 8,-26-6-8,-25 15 7,0 0-7,12-13 8,-5 1-8,-7 12 12,0 0-12,5-12 13,2 0-13,-7 12 16,0 0-16,14-15 16,11-10-16,-25 25 14,0 0-14,14-20 15,-30 4-15,16 16 13,0 0-13,-19-5 14,7 5-14,12 0 10,0 0-10,-6 8 11,10 1-11,-4-9 8,0 0-8,10 16 8,6-1-8,-16-15 4,0 0-4,16 21 4,-3 0-4,-13-21 1,0 0-1,12 19 2,6-5-2,-18-14 0,0 0 0,22 12 1,5-5-1,-27-7 0,0 0 0,37 0 0,19-16 1,10-8 0,1-12 2,-7-16 0,-7-21 2,-18-12 1,-16-12 5,4-84-11</inkml:trace>
  <inkml:trace contextRef="#ctx0" brushRef="#br0" timeOffset="313897.0948">33408 3516 1400,'9'2'80,"27"7"0,32 3-28,292 50-52</inkml:trace>
  <inkml:trace contextRef="#ctx0" brushRef="#br0" timeOffset="314399.4946">31810 3516 971,'0'0'0,"0"0"175,0 0-175,19-1 175,2-3-175,-10 4 96,-11 0-96,12-3 96,-3-1-96,-9 4 72,0 0-72,25-5 73,42-2-73,-34 6 53,-15-3-53,53-1 54,17-2-54,-42 4 42,-23 1-42,49-5 42,37-9-42,-52 8 40,-29 4-40,62-10 41,28-1-41,-58 4 37,-30 6-37,39-7 37,-18-5-37,-26 10 31,-13 2-31,1 1-1467</inkml:trace>
  <inkml:trace contextRef="#ctx0" brushRef="#br0" timeOffset="314777.587">33484 3530 1836,'0'0'0,"0"0"-1317</inkml:trace>
  <inkml:trace contextRef="#ctx0" brushRef="#br0" timeOffset="314895.8254">33366 3454 1131,'0'0'0,"0"0"66,0 0-66,0 0 67,20-15-67,-10 8 75,-10 7-75,9-12 76,-2 3-76,-7 9 67,0 0-67,16-9 68,23 1-17,22-3 0,26 10-23,179 1-28</inkml:trace>
  <inkml:trace contextRef="#ctx0" brushRef="#br0" timeOffset="325916.8276">12646 5122 169,'0'0'0,"-21"-6"0,-28-3 0,1-3-67</inkml:trace>
  <inkml:trace contextRef="#ctx0" brushRef="#br0" timeOffset="328992.781">12371 5065 796,'0'0'0,"0"0"0,0 0 57,0 0-57,0 0 58,0 0-58,0 0 84,0 0-84,0 0 85,26-12-85,-26 12 79,0 0-79,18 0 79,-4 9-79,-14-9 93,0 0-93,14 26 93,-1 17-93,-13-43 49,0 0-49,7 55 50,0 11-50,-7-66 34,0 0-34,0 76 34,-13 9-34,13-85 35,0 0-35,-17 94 35,1 22-35,16-116 38,0 0-38,-13 126 39,8 16-39,5-142 36,0 0-36,-5 137 36,1-13-36,4-124 51,0 0-51,2 118 51,10 3-51,-12-121 54,0 0-54,6 106 54,-3-22-54,-3-84 48,0 0-48,-3 66 49,-3-16-49,6-50 45,0 0-45,-5 35 46,-4-11-46,9-24 16,0 0-16,-7 14 17,7-14-17,0 0 13,0 0-13,0 0-1631</inkml:trace>
  <inkml:trace contextRef="#ctx0" brushRef="#br0" timeOffset="329461.0463">11972 6488 1054,'-18'0'0,"-26"-4"0,44 4 65,0 0-65,-35-3 65,19-1-65,16 4 126,0 0-126,0 0 126,5-5-126,-5 5 89,0 0-89,0 0 89,0 0-89,0 0 46,0 0-46,6 7 47,20 26-47,-26-33 32,0 0-32,37 45 33,9 7-33,-46-52 33,0 0-33,53 57 33,5-5-33,-58-52 29,0 0-29,50 61 29,-27 1-29,-23-62 30,0 0-30,35 60 30,23-8-30,-58-52 25,0 0-25,69 37 26,-2-13-26,-67-24 33,0 0-33,69 12 33,3-12-33,-72 0 51,0 0-51,58-12 52,-6-9-52,-52 21 63,0 0-63,44-33 63,-4-6-63,-40 39 57,0 0-57,43-45 58,13 1-58,-56 44 47,0 0-47,50-40 47,-22 6-47,-28 34 21,0 0-21,18-28 21,-10 7-21,-8 21 16,0 0-16,0 0-1867</inkml:trace>
  <inkml:trace contextRef="#ctx0" brushRef="#br0" timeOffset="334209.3386">9666 7921 393,'0'0'0,"0"0"0,0 0 0,0 0 93,0 0-93,0 0 93,17-7-93,-17 7 425,0 0-425,0 0 426,0 0-426,0 0 88,0 0-88,9-4 88,-4 4-88,-5 0 86,0 0-86,13 4 86,1 5-86,-14-9 63,0 0-63,17 17 64,-6 14-64,-11-31 172,0 0-172,2 36 172,-6 4-172,4-40 34,0 0-34,-9 42 34,-3 1-34,12-43 15,0 0-15,-7 43 16,7 7-16,0-50 10,0 0-10,5 49 11,1-9-11,-6-40 9,0 0-9,5 32 9,2-4-9,-7-28 5,0 0-5,5 16 6,4-4-6,-9-12 2,0 0-2,11 12 2,1-2-2,-3 2-1742</inkml:trace>
  <inkml:trace contextRef="#ctx0" brushRef="#br0" timeOffset="335751.6876">9680 7756 415,'0'0'0,"0"0"0,0 0 0,0 0 110,0 0-110,12-20 111,-12 20-111,0 0 232,0 0-232,9-7 233,-9 7-233,0 0 207,0 0-207,0-6 208,0 6-208,0 0 63,0 0-63,0 0 63,0 0-63,0 0 41,0 0-41,-14 21 42,-9 19-42,23-40 25,0 0-25,-30 45 25,-13 10-25,43-55 21,0 0-21,-49 54 22,5-4-22,44-50 19,0 0-19,-41 47 19,4-7-19,37-40 18,0 0-18,-32 34 18,10-8-18,22-26 15,0 0-15,-18 21 15,4-2-15,14-19 15,0 0-15,-13 14 15,8 2-15,5-16 21,0 0-21,-3 8 22,3-8-22,0 0 20,0 0-20,0 11 21,5-6-21,-5-5 19,0 0-19,21 5 20,14 2-20,-35-7 16,0 0-16,39 2 17,0-2-17,-39 0 18,0 0-18,35-2 18,8-2-18,-43 4 19,0 0-19,44-1 20,2 1-20,-46 0 17,0 0-17,40 1 17,6 8-17,-46-9 11,0 0-11,0 0-1611</inkml:trace>
  <inkml:trace contextRef="#ctx0" brushRef="#br0" timeOffset="336155.6666">10140 8279 1468,'0'0'0,"0"0"0,0 0 0,0 0 57,0 0-57,0 0 58,0 0-58,0 0 112,0 0-112,0 0 112,0 0-112,0 0 80,0 0-80,0 0 80,0 0-80,0 0 46,0 0-46,0 0 46,0 0-46,0 0 37,0 0-37,0 0 38,0 0-38,0 0 31,0 0-31,0 0 32,0 0-32,0 0 25,0 0-25,0 0 26,0 0-26,0 0 25,0 0-25,21 7 25,-12-4-25,-9-3 21,0 0-21,9 4 22,-9-4-22,0 0 20,0 0-20,5-2 20,-5 2-20,0 0 11,0 0-11,6-7 11,-6 7-11,0 0 12,0 0-12,-6-10 13,-6 1-13,12 9 15,0 0-15,-14-10 15,0 1-15,14 9 12,0 0-12,-11-5 12,11 5-12,0 0 14,0 0-14,-7-7 15,7 7-15,0 0 13,0 0-13,0 0-1833</inkml:trace>
  <inkml:trace contextRef="#ctx0" brushRef="#br0" timeOffset="336666.1636">10604 7967 606,'0'0'0,"0"0"0,0 0 0,0 0 266,0 0-266,6-17 267,-6 17-267,0 0 94,0 0-94,3-8 94,-3 8-94,0 0 130,0 0-130,0 0 130,6 0-130,-6 0 117,0 0-117,12 8 118,2 4-118,-14-12 78,0 0-78,11 26 78,-4 9-78,-7-35 45,0 0-45,1 43 46,-2 7-46,1-50 40,0 0-40,-7 64 40,0 14-40,7-78 44,0 0-44,-9 85 45,0-9-45,9-76 27,0 0-27,-5 68 28,3 3-28,2-71 11,0 0-11,0 0-1668</inkml:trace>
  <inkml:trace contextRef="#ctx0" brushRef="#br0" timeOffset="337058.9132">11033 8314 763,'0'0'0,"32"12"0,-32-12 108,0 0-108,23 8 108,3-2-108,-26-6 3,0 0-3,0 0-677</inkml:trace>
  <inkml:trace contextRef="#ctx0" brushRef="#br0" timeOffset="338797.8231">12329 7858 1278,'0'0'0,"0"0"0,0 0 66,0 0-66,0 0 67,0 0-67,0 0 138,0 0-138,0 0 138,0 0-138,0 0 112,0 0-112,-18-12 112,11 14-112,7-2 65,0 0-65,-9 12 66,7 18-66,2-30 33,0 0-33,0 41 33,6 4-33,-6-45 21,0 0-21,5 52 22,-2 3-22,-3-55 20,0 0-20,0 63 20,0 8-20,0-71 22,0 0-22,9 69 23,2-3-23,-11-66 23,0 0-23,12 59 23,-8-14-23,-4-45 21,0 0-21,-4 36 22,-5-12-22,9-24 22,0 0-22,-12 19 22,-4-5-22,16-14 27,0 0-27,-16 9 28,7-6-28,9-3 22,0 0-22,-10-9 22,-8-15-22,18 24 30,0 0-30,-14-45 30,10-19-30,4 64 28,0 0-28,4-79 29,-2-15-29,-2 94 24,0 0-24,3-90 25,3 12-25,-6 78 22,0 0-22,3-76 22,-5 3-22,2 73 19,0 0-19,2-72 20,10 4-20,-12 68 16,0 0-16,15-60 17,-3 11-17,-12 49 14,0 0-14,19-45 14,8 4-14,-27 41 12,0 0-12,40-38 12,15 5-12,-55 33 8,0 0-8,58-21 8,6 12-8,-64 9 6,0 0-6,58 2 6,-7 14-6,-51-16 3,0 0-3,44 27 4,-12 10-4,-32-37 0,0 0 0,23 45 1,-9 10-1,-14-55 0,0 0 0,4 61 0,-17 16 0,13-77-2,0 0 2,-17 77-1,-8-15 1,25-62-2,0 0 2,-26 54-2,-3-11 2,29-43-4,0 0 4,-30 36-3,-1-8 3,31-28-4,0 0 4,-37 21-3,-11-6 3,48-15-2,0 0 2,-51 12-1,1-5 1,50-7 0,0 0 0,-40 5 0,3-5 0,37 0 0,0 0 0,-32-3 0,-3-2 0,35 5 0,0 0 0,-29-5 1,17 1-1,12 4 1,0 0-1,0 0 2,0 0-2,0 0 1,0 0-1,5-9 2,2 6-2,-7 3 1,0 0-1,7-3 1,2-1-1,-9 4 1,0 0-1,16-3 1,9 1-1,-25 2 0,0 0 0,30 0 1,-2 2-1,-28-2 0,0 0 0,30 1 0,2-2 0,-32 1-1,0 0 1,28-2-1,4 2 1,-32 0-3,0 0 3,26 2-2,-12-1 2,-14-1-4,0 0 4,0 0-2052</inkml:trace>
  <inkml:trace contextRef="#ctx0" brushRef="#br0" timeOffset="341769.1847">12316 8096 852,'0'0'0,"0"0"0,-26-13 0,26 13 54,0 0-54,-14-10 55,17-2-55,-3 12 135,0 0-135,7-9 136,-7 9-136,0 0 102,0 0-102,2-8 103,-2 8-103,0 0 72,0 0-72,11 8 73,15 8-73,-26-16 38,0 0-38,35 22 39,13 10-39,-48-32 35,0 0-35,48 43 35,-17 17-35,-31-60 35,0 0-35,25 68 35,2 1-35,-27-69 33,0 0-33,30 57 34,1-8-34,-31-49 33,0 0-33,34 39 33,-2 0-33,-32-39 36,0 0-36,38 36 36,12-2-36,-50-34 31,0 0-31,56 30 32,6-8-32,-62-22 26,0 0-26,55 21 26,-15-7-26,-40-14 5,0 0-5,29 10 6,-13-8-6,-2 2-1538</inkml:trace>
  <inkml:trace contextRef="#ctx0" brushRef="#br0" timeOffset="342608.4142">13147 8224 1289,'0'0'0,"-8"-6"0,-22-6 0,30 12 12,0 0-12,-25-14 12,16 6-12,9 8 31,0 0-31,0 0 31,9-4-31,-9 4 61,0 0-61,9 0 62,-9 0-62,0 0 43,0 0-43,9 2 44,-1 17-44,-8-19 44,0 0-44,14 23 45,1-1-45,-15-22 43,0 0-43,8 19 44,3-3-44,-11-16 36,0 0-36,21 14 36,20-2-36,-41-12 34,0 0-34,46 7 34,-6-7-34,-40 0 30,0 0-30,36-13 30,-12-9-30,-24 22 27,0 0-27,25-29 28,-2-8-28,-23 37 31,0 0-31,10-33 32,-10 0-32,0 33 29,0 0-29,-8-31 29,-8-2-29,16 33 27,0 0-27,-25-31 28,2 14-28,23 17 19,0 0-19,-32-9 19,-10 8-19,42 1 15,0 0-15,-44 5 16,2 7-16,42-12 11,0 0-11,-41 19 11,0 9-11,41-28 7,0 0-7,-35 36 7,7 9-7,28-45 5,0 0-5,-20 50 6,13 9-6,7-59 4,0 0-4,6 59 4,25-2-4,-31-57 4,0 0-4,37 43 5,2-6-5,-39-37 4,0 0-4,50 29 4,20-13-4,-70-16 3,0 0-3,80 8 4,4-8-4,-84 0 3,0 0-3,87-12 3,-4-9-3,-83 21 3,0 0-3,79-36 3,-1-7-3,-78 43 4,0 0-4,69-57 4,-15-9-4,-54 66 3,0 0-3,34-64 4,-15 10-4,-19 54 2,0 0-2,4-43 3,-13 8-3,9 35 1,0 0-1,-30-26 2,-21 9-2,51 17 0,0 0 0,-58-7 1,-4 11-1,62-4 0,0 0 0,-51 13 1,14 13-1,37-26 0,0 0 0,-27 37 0,13 8 0,14-45 0,0 0 0,-3 52 0,8 10 0,-5-62 0,0 0 0,17 60 0,10-8 0,-27-52 0,0 0 0,46 37 0,17-11 0,-63-26-1,0 0 1,67 19 0,0-16 0,-67-3-1,0 0 1,46 0 0,-16-10 0,-30 10-1,0 0 1,22-21 0,-7-12 0,-15 33-1,0 0 1,18-48 0,5-13 0,-23 61-1,0 0 1,14-57 0,-10 2 0,-4 55 0,0 0 0,-4-38 0,-10 13 0,14 25 1,0 0-1,-16-15 1,0 6-1,16 9 2,0 0-2,-21 2 2,-11 12-2,32-14 4,0 0-4,-31 33 4,2 24-4,29-57 4,0 0-4,-21 72 4,12 18-4,9-90 4,0 0-4,7 106 5,16 25-5,-23-131 5,0 0-5,23 135 5,5 9-5,-28-144 5,0 0-5,23 139 6,-8 4-6,-15-143 7,0 0-7,1 142 8,-10-12-8,9-130 4,0 0-4,-22 114 4,-14-17-4,36-97 2,0 0-2,0 0-1777</inkml:trace>
  <inkml:trace contextRef="#ctx0" brushRef="#br0" timeOffset="345927.3806">14279 8002 886,'0'0'0,"0"0"0,0 0 0,0 0 77,0 0-77,0 0 77,17-10-77,-17 10 160,0 0-160,0 0 161,0 0-161,0 0 145,0 0-145,-5-5 145,5 5-145,0 0 106,0 0-106,0 0 106,0 0-106,0 0 64,0 0-64,0-9 65,0 9-65,0 0 57,0 0-57,3-7 58,-3 7-58,0 0 55,0 0-55,0 0 56,0 0-56,0 0 47,0 0-47,0 0 48,0 0-48,0 0 44,0 0-44,-5 17 44,2 9-44,3-26 52,0 0-52,1 37 53,6 1-53,-7-38 47,0 0-47,15 43 47,6 5-47,-21-48 44,0 0-44,28 54 44,4 1-44,-32-55 39,0 0-39,32 49 40,-6-11-40,-26-38 42,0 0-42,19 31 42,-3-14-42,-16-17 41,0 0-41,14 11 41,1-6-41,-15-5 34,0 0-34,17-4 35,8-9-35,-25 13 36,0 0-36,26-35 37,3-24-37,-29 59 32,0 0-32,30-71 32,-4-5-32,-26 76 19,0 0-19,25-69 19,-6 10-19,-19 59 15,0 0-15,14-43 16,-3 15-16,-11 28 11,0 0-11,5-19 11,-7 2-11,2 17 9,0 0-9,-5-14 10,3 7-10,2 7 9,0 0-9,0 0 9,0 0-9,0 0 7,0 0-7,-7 14 7,13 15-7,-6-29 6,0 0-6,8 37 6,10 4-6,-18-41 5,0 0-5,18 49 5,-2 8-5,-16-57 5,0 0-5,15 64 5,5 1-5,-20-65 1,0 0-1,19 64 2,-3-15-2,-16-49 2,0 0-2,14 40 2,0-4-2,-14-36 3,0 0-3,13 24 3,-4-12-3,-9-12 3,0 0-3,7 2 3,10-7-3,-17 5 2,0 0-2,23-24 2,7-18-2,-30 42-7,0 0 7,32-52-7,-4-20 7,-28 72-60,0 0 60,30-71-59,-7 14 59,-23 57-117,0 0 117,18-42-117,-9 14 117,-9 28-99,0 0 99,1-17-98,-1 3 98,0 14-57,0 0 57,4-10-56,-4 10 56,0 0-34,0 0 34,0-7-33,0 7 33,0 0-19,0 0 19,0 0-18,9 15 18,-9-15-11,0 0 11,5 14-10,7 11 10,-12-25-5,0 0 5,11 29-5,3 2 5,-14-31-1,0 0 1,16 28 0,-2-7 0,-14-21 1,0 0-1,14 13 2,13-2-2,-27-11 10,0 0-10,26 1 11,-3-11-11,-23 10 28,0 0-28,25-21 29,1-12-29,-26 33 53,0 0-53,23-34 54,-5-4-54,-18 38 57,0 0-57,14-37 58,-3 5-58,-11 32 51,0 0-51,5-32 52,-9 0-52,4 32 43,0 0-43,-5-33 44,-9 8-44,14 25 32,0 0-32,-18-24 32,-3 9-32,21 15 21,0 0-21,-26-6 21,-6 12-21,32-6 14,0 0-14,-34 17 15,-6 14-15,40-31 8,0 0-8,-37 42 9,1 4-9,36-46 2,0 0-2,-26 57 3,7 9-3,19-66 1,0 0-1,-8 73 2,8 6-2,0-79 1,0 0-1,16 73 1,16-23-1,-32-50 0,0 0 0,41 38 1,1-5-1,-42-33 0,0 0 0,53 18 1,12-11-1,-65-7 1,0 0-1,73-7 2,3-14-2,-76 21 6,0 0-6,81-40 7,9-17-7,-90 57 9,0 0-9,76-81 10,-20-15-10,-56 96 6,0 0-6,44-96 6,-14 4-6,-30 92 3,0 0-3,20-85 3,-17 5-3,-3 80 1,0 0-1,2-67 2,1 22-2,-3 45 0,0 0 0,0-30 1,0 8-1,0 22 0,0 0 0,-5-12 0,2 3 0,3 9 0,0 0 0,-9 0 0,4 7 0,5-7-1,0 0 1,-6 21 0,6 22 0,0-43-3,0 0 3,7 57-3,7 6 3,-14-63-7,0 0 7,16 67-7,-2-6 7,-14-61-13,0 0 13,9 60-13,2 6 13,-11-66-16,0 0 16,9 69-15,-6 6 15,-3-75-14,0 0 14,2 69-14,-4-12 14,2-57-11,0 0 11,-5 41-11,-4-9 11,9-32-9,0 0 9,-14 24-8,2-7 8,12-17-7,0 0 7,-18 14-6,-10-4 6,28-10-2,0 0 2,-25 7-1,14-3 1,11-4-1,0 0 1,-19-7 0,-20-10 0,39 17-1,0 0 1,-28-28 0,24-5 0,4 33-7,0 0 7,13-40-7,10-17 7,-23 57-31,0 0 31,40-64-31,15-9 31,3 4-2189</inkml:trace>
  <inkml:trace contextRef="#ctx0" brushRef="#br0" timeOffset="346273.5348">16278 7568 1244,'0'0'0,"0"0"0,27-11 0,-27 11 16,0 0-16,17-7 17,-8 2-17,-9 5 35,0 0-35,0 0 35,0 0-35,0 0 53,0 0-53,0 0 54,-9 9-54,9-9 46,0 0-46,-9 15 46,2 18-46,7-33 46,0 0-46,-3 38 46,1 9-46,2-47 58,0 0-58,-5 54 59,-11 15-59,16-69 73,0 0-73,-11 74 74,1-4-74,10-70 86,0 0-86,-2 69 87,9-7-87,-7-62 93,0 0-93,5 71 93,-1 7-93,-4-78 81,0 0-81,5 80 82,-5-16-82,0-64 64,0 0-64,0 53 64,11-16-64,-11-37 53,0 0-53,16 24 53,6-9-53,-22-15 40,0 0-40,27 9 40,1-5-40,-28-4 33,0 0-33,32-7 33,9-2-33,-41 9 11,0 0-11,30-12 12,-15 5-12,-15 7 0,0 0 0,0 0-2061</inkml:trace>
  <inkml:trace contextRef="#ctx0" brushRef="#br0" timeOffset="346482.6775">16024 8023 1681,'0'0'0,"0"0"0,0 0 0,0 0 37,0 0-37,0 0 37,21 7-37,-21-7 67,0 0-67,50 10 68,13 2-68,-63-12 19,0 0-19,76 11 19,10-3-19,-86-8 28,0 0-28,103 6 29,10-3-29,-113-3 15,0 0-15,93 7 16,-45 5-16,-48-12 11,0 0-11,0 0-1461</inkml:trace>
  <inkml:trace contextRef="#ctx0" brushRef="#br0" timeOffset="361405.1135">17411 7921 483,'0'0'0,"0"0"0,0 0 0,0 0 40,0 0-40,0 0 41,0 0-41,0 0 95,0 0-95,0 0 95,0 0-95,0 0 114,0 0-114,25-24 114,-18 17-114,-7 7 96,0 0-96,5-9 96,6-10-96,-11 19 53,0 0-53,23-28 54,17-5-54,-40 33 47,0 0-47,53-33 48,11-6-48,-64 39 40,0 0-40,76-37 40,8-1-40,-84 38 59,0 0-59,85-38 60,3 2-60,-88 36 58,0 0-58,96-36 58,13-9-58,-109 45 66,0 0-66,111-51 66,-12-4-66,-99 55 50,0 0-50,109-55 51,18 4-51,-127 51 36,0 0-36,133-48 37,-4 8-37,-129 40 25,0 0-25,97-33 26,-44 9-26,-53 24 17,0 0-17,40-24 17,4 1-17,-44 23 13,0 0-13,32-17 14,-13 8-14,-19 9 24,0 0-24,13-7 24,-4 4-24,-9 3 27,0 0-27,0 0 28,5-2-28,-5 2 89,0 0-89,0 0 89,0 0-89,0 0 43,0 0-43,9 0 44,-9 0-44,0 0 13,0 0-13,0 0 14,0 0-14,0 0 0,0 0 0,9-3 0,-9 3 0,0 0-1,0 0 1,0 0-1818</inkml:trace>
  <inkml:trace contextRef="#ctx0" brushRef="#br0" timeOffset="362622.475">19804 6614 1311,'0'0'0,"-16"7"0,16-7 31,0 0-31,-14 2 31,7 0-31,7-2 69,0 0-69,-2 8 69,7 4-69,-5-12 179,0 0-179,13 16 180,8 5-180,-21-21 60,0 0-60,19 20 61,-8-7-61,-11-13 22,0 0-22,9 12 23,5 3-23,-14-15 20,0 0-20,18 9 21,5-6-21,-23-3 16,0 0-16,31-3 17,13-13-17,-44 16 15,0 0-15,50-17 16,8-7-16,-58 24 17,0 0-17,55-33 18,-8-7-18,-47 40 17,0 0-17,34-52 18,-18-8-18,-16 60 15,0 0-15,7-52 15,-5 14-15,-2 38 17,0 0-17,-9-32 17,-11 0-17,20 32 19,0 0-19,-28-25 19,-11 17-19,39 8 16,0 0-16,-47 0 17,-6 8-17,53-8 20,0 0-20,-55 21 21,7 19-21,48-40 19,0 0-19,-45 52 20,0 17-20,45-69 14,0 0-14,-30 69 15,23-5-15,7-64 13,0 0-13,0 61 13,-1-1-13,1-60 13,0 0-13,7 61 13,14 8-13,-21-69 11,0 0-11,26 64 12,-6-19-12,-20-45 16,0 0-16,35 33 16,23-14-16,-58-19 19,0 0-19,69 0 19,9-10-19,-78 10 21,0 0-21,74-33 21,-5-24-21,-69 57 18,0 0-18,58-69 18,-7-2-18,-51 71 7,0 0-7,41-66 7,-6 5-7,-35 61 1,0 0-1,19-57 1,-10 5-1,-9 52 0,0 0 0,2-41 0,-6 13 0,4 28 0,0 0 0,-5-15 0,-2 2 0,7 13 0,0 0 0,-9 4 0,-5 13 0,14-17 0,0 0 0,-14 31 0,2 9 0,12-40 0,0 0 0,-11 47 0,4 0 0,7-47 0,0 0 0,2 45 0,12-2 0,-14-43 0,0 0 0,18 47 0,1 1 0,-19-48 1,0 0-1,18 43 1,-4-12-1,-14-31 3,0 0-3,19 21 4,8-12-4,-27-9 7,0 0-7,35-5 7,6-14-7,-41 19 7,0 0-7,40-32 7,-3-9-7,-37 41 7,0 0-7,35-49 8,1 8-8,-36 41 11,0 0-11,26-31 11,-12 13-11,-14 18 12,0 0-12,7-6 12,-5-3-12,-2 9 11,0 0-11,0 0 12,0-9-12,0 9 8,0 0-8,0 0 8,0 0-8,0 0 2,0 0-2,9 9 3,-7 3-3,-2-12 2,0 0-2,7 24 2,12 4-2,-19-28 2,0 0-2,21 35 2,1 8-2,-22-43 2,0 0-2,24 40 3,6-2-3,-30-38 4,0 0-4,36 31 5,6-12-5,-42-19 8,0 0-8,46 9 8,9-13-8,-55 4 7,0 0-7,49-21 8,-12-24-8,-37 45 0,0 0 0,39-59 1,5-6-1,-44 65-22,0 0 22,48-85-22,3-24 22,-51 109-87,0 0 87,58-113-86,2 20 86,0-4-1945</inkml:trace>
  <inkml:trace contextRef="#ctx0" brushRef="#br0" timeOffset="363010.9273">21664 6076 1244,'0'0'0,"12"-16"0,13-23 0,-25 39 1,0 0-1,27-38 1,-12 10-1,-15 28 0,0 0 0,11-17 0,-4 6 0,-7 11 26,0 0-26,0 0 27,9-8-27,-9 8 65,0 0-65,7 12 65,9 24-65,-16-36 89,0 0-89,12 52 89,-6 29-89,-6-81 86,0 0-86,3 88 86,4-3-86,-7-85 74,0 0-74,5 94 75,2 11-75,-7-105 60,0 0-60,8 94 61,-1-18-61,-7-76 69,0 0-69,3 60 70,-6-16-70,3-44 74,0 0-74,-4 38 75,1-11-75,3-27 65,0 0-65,-2 20 65,2-12-65,0-8 61,0 0-61,0 0 61,-7-7-61,7 7 35,0 0-35,-9-17 35,-5-14-35,14 31 25,0 0-25,-18-37 25,-3 5-25,21 32 18,0 0-18,-28-33 19,-9 10-19,37 23 4,0 0-4,-48-14 5,-14 11-5,62 3 0,0 0 0,-69 9 1,-6 10-1,75-19 0,0 0 0,-62 24 0,26 3 0,36-27-1,0 0 1,-19 37-1,14 4 1,5-41-1,0 0 1,12 45 0,25 4 0,-37-49 0,0 0 0,58 43 0,20-10 0,-78-33 1,0 0-1,85 21 1,3-14-1,-88-7 0,0 0 0,102-12 0,15-13 0,-117 25 0,0 0 0,0 0-2007</inkml:trace>
  <inkml:trace contextRef="#ctx0" brushRef="#br0" timeOffset="364872.0151">22416 6275 1390,'0'0'0,"0"0"0,0 0 79,0 0-79,0 0 80,19-17-80,-19 17 128,0 0-128,9 5 129,14 10-129,-23-15 88,0 0-88,19 33 88,-13 19-88,-6-52 50,0 0-50,0 66 50,0 10-50,0-76 31,0 0-31,3 76 31,6-19-31,-9-57 27,0 0-27,18 52 27,8-15-27,-26-37 20,0 0-20,25 31 21,0-10-21,-25-21 25,0 0-25,37 3 26,30-10-26,-67 7 22,0 0-22,77-19 23,1-5-23,-78 24 25,0 0-25,67-30 26,-16-2-26,-51 32 18,0 0-18,36-37 19,-19 4-19,-17 33 13,0 0-13,7-27 14,-5-1-14,-2 28 7,0 0-7,-3-21 7,-3 9-7,6 12 5,0 0-5,-9-9 5,-5 8-5,14 1 3,0 0-3,-12 10 4,5 7-4,7-17 3,0 0-3,-2 28 3,2 2-3,0-30 2,0 0-2,9 31 3,9-2-3,-18-29 3,0 0-3,23 26 3,-1-3-3,-22-23 8,0 0-8,30 19 9,11 0-9,-41-19 14,0 0-14,49 12 15,11-7-15,-60-5 16,0 0-16,66-4 17,3-8-17,-69 12 15,0 0-15,58-26 16,-3-17-16,-55 43 17,0 0-17,47-66 18,6-17-18,-53 83 17,0 0-17,50-81 17,-12 13-17,-38 68 17,0 0-17,25-50 17,-11 14-17,-14 36 5,0 0-5,0-28 6,-10 1-6,10 27 1,0 0-1,-15-21 2,-2 5-2,17 16 0,0 0 0,-20-2 0,-3 11 0,23-9-1,0 0 1,-15 12 0,9 9 0,6-21 0,0 0 0,4 28 0,5 8 0,-9-36 0,0 0 0,19 40 0,8 7 0,-27-47 0,0 0 0,33 58 0,8 6 0,-41-64 0,0 0 0,44 66 1,-7-9-1,-37-57 2,0 0-2,32 52 2,-11-12-2,-21-40 3,0 0-3,10 33 3,-6-9-3,-4-24 2,0 0-2,-7 17 2,-9-4-2,16-13 1,0 0-1,-32 1 2,-8-11-2,40 10 1,0 0-1,-52-16 1,1-1-1,51 17 0,0 0 0,-47-24 1,11 0-1,36 24 0,0 0 0,-28-18 0,12 6 0,16 12 0,0 0 0,-5-12 0,7-2 0,-2 14 0,0 0 0,10-14 0,8-6 0,-18 20 0,0 0 0,32-16 0,21-5 0,-53 21 0,0 0 0,61-19 0,10 0 0,-71 19 0,0 0 0,67-17 1,-9 5-1,-58 12 0,0 0 0,51-16 0,-3 2 0,-48 14-2,0 0 2,44-15-1,0-1 1,-44 16-4,0 0 4,34-15-3,-18 6 3,-16 9-9,0 0 9,10-9-8,-1-3 8,-9 12-6,0 0 6,11-12-6,-1 0 6,-10 12-4,0 0 4,9-12-4,-9 12 4,0 0-4,0 0 4,9-11-4,-2 6 4,-7 5-8,0 0 8,0 0-8,7-8 8,-7 8-7,0 0 7,0 0-7,0 0 7,0 0-8,0 0 8,2 13-7,-7 3 7,5-16-10,0 0 10,-6 21-9,8 5 9,-2-26-9,0 0 9,5 22-9,2-8 9,-7-14-8,0 0 8,13 9-7,8-1 7,-21-8-7,0 0 7,28 6-6,6-5 6,-34-1-3,0 0 3,37-3-3,2-9 3,-39 12-2,0 0 2,40-21-1,2-7 1,-42 28-1,0 0 1,41-31 0,-13 7 0,-28 24 1,0 0-1,21-17 1,-5-2-1,-16 19 2,0 0-2,6-21 2,-15-9-2,9 30 3,0 0-3,-18-27 4,-7 11-4,25 16 4,0 0-4,-30-12 5,-3 9-5,33 3 6,0 0-6,-34 6 7,-4 10-7,38-16 5,0 0-5,-41 24 6,-1 6-6,42-30 5,0 0-5,-39 39 5,7 13-5,32-52 4,0 0-4,-21 61 4,12 5-4,9-66 3,0 0-3,5 64 4,8-12-4,-13-52 3,0 0-3,21 45 3,2-12-3,-23-33 2,0 0-2,30 27 3,7-6-3,-37-21 3,0 0-3,49 12 3,11-12-3,-60 0 2,0 0-2,67-7 3,13-7-3,-80 14 4,0 0-4,77-27 4,-4-6-4,-73 33 7,0 0-7,76-59 8,8-22-8,-84 81 13,0 0-13,78-82 13,-23 6-13,-55 76 17,0 0-17,40-57 17,-13 16-17,-27 41 16,0 0-16,16-37 16,-9-3-16,-7 40 16,0 0-16,2-45 16,-6 6-16,4 39 12,0 0-12,-11-28 13,-10 7-13,21 21 6,0 0-6,-16-15 7,8 11-7,8 4 4,0 0-4,-2 7 4,4 14-4,-2-21 2,0 0-2,8 27 3,14 10-3,-22-37 0,0 0 0,26 41 1,4 3-1,-30-44 0,0 0 0,26 41 0,-6-1 0,-20-40-1,0 0 1,16 41-1,0 10 1,-16-51-2,0 0 2,8 53-2,-9-4 2,1-49-3,0 0 3,-9 43-2,-12-5 2,21-38-4,0 0 4,-23 31-4,-2-5 4,25-26-4,0 0 4,-25 24-4,2-1 4,23-23-2,0 0 2,-15 15-2,9-4 2,6-11-1,0 0 1,2 10-1,2-1 1,-4-9-2,0 0 2,12 12-1,13 4 1,-25-16-2,0 0 2,35 13-2,7-6 2,-42-7 0,0 0 0,53 4 0,12-2 0,-65-2 1,0 0-1,66 0 2,-10-2-2,-56 2 2,0 0-2,44-4 3,-19 1-3,-25 3 4,0 0-4,0 0-2067</inkml:trace>
  <inkml:trace contextRef="#ctx0" brushRef="#br0" timeOffset="380878.702">17448 7881 673,'0'0'0,"0"0"0,0 0 0,0 0 23,0 0-23,0 0 23,0 0-23,0 0 69,0 0-69,0 0 69,0 0-69,0 0 93,0 0-93,0 0 94,-21-16-94,21 16 65,0 0-65,0 0 65,0 0-65,0 0 46,0 0-46,0 0 46,0 0-46,0 0 40,0 0-40,0 0 40,0 0-40,0 0 38,0 0-38,0 0 39,0 0-39,0 0 41,0 0-41,-2 6 42,2-6-42,0 0 41,0 0-41,7 10 41,11 2-41,-18-12 47,0 0-47,30 17 48,2 2-48,-32-19 41,0 0-41,40 21 42,6 3-42,-46-24 47,0 0-47,53 25 48,7 4-48,-60-29 44,0 0-44,76 33 45,14 7-45,-90-40 33,0 0-33,104 48 34,4 11-34,-108-59 35,0 0-35,109 62 36,4-3-36,-113-59 46,0 0-46,104 49 46,-12-11-46,-92-38 58,0 0-58,85 27 58,-6 1-58,-79-28 62,0 0-62,72 21 62,-12-6-62,-60-15 52,0 0-52,43 13 53,-13-5-53,-30-8 29,0 0-29,19 7 29,-6-2-29,-13-5 17,0 0-17,0 0-1890</inkml:trace>
  <inkml:trace contextRef="#ctx0" brushRef="#br0" timeOffset="396476.4542">20122 7893 1569,'0'0'0,"0"0"0,0 0 36,0 0-36,0 0 37,0 0-37,0 0 108,0 0-108,0 0 109,21 17-109,-21-17 88,0 0-88,25 28 88,3 12-88,-28-40 97,0 0-97,28 45 98,-3-4-98,-25-41 51,0 0-51,16 49 52,-6 10-52,-10-59 29,0 0-29,6 62 30,-5 5-30,-1-67 26,0 0-26,4 61 27,-1-12-27,-3-49 24,0 0-24,2 32 24,-4-7-24,2-25 23,0 0-23,0 15 23,-5-6-23,5-9 28,0 0-28,-3 7 29,3-7-29,0 0 28,0 0-28,-20 0 28,-1-7-28,21 7 32,0 0-32,-35-17 32,-6-6-32,41 23 32,0 0-32,-42-28 33,-6-1-33,48 29 27,0 0-27,-46-33 27,4 5-27,42 28 25,0 0-25,-34-20 26,10 7-26,24 13 20,0 0-20,-25-6 20,-3 12-20,28-6 12,0 0-12,-23 9 13,10 3-13,13-12 8,0 0-8,-5 21 8,5 10-8,0-31 3,0 0-3,9 33 4,12-2-4,-21-31 1,0 0-1,30 30 1,9-3-1,-39-27 0,0 0 0,40 25 0,1-8 0,-41-17 0,0 0 0,46 19 0,12-7 0,-58-12 0,0 0 0,58 9 0,2-9 0,-60 0 0,0 0 0,59-9 0,1-3 0,-60 12 0,0 0 0,0 0-2172</inkml:trace>
  <inkml:trace contextRef="#ctx0" brushRef="#br0" timeOffset="397212.5992">20755 8343 987,'0'0'0,"0"0"0,-53-5 0,53 5 109,0 0-109,-33-5 110,15 3-110,18 2 210,0 0-210,-9 3 210,2 4-210,7-7 121,0 0-121,-7 18 122,-2 9-122,9-27 77,0 0-77,-7 28 77,7-7-77,0-21 58,0 0-58,9 21 59,12-4-59,-21-17 44,0 0-44,34 19 45,10-7-45,-44-12 32,0 0-32,48 7 33,-3-11-33,-45 4 26,0 0-26,48-15 26,0-6-26,-48 21 20,0 0-20,42-24 20,-10-9-20,-32 33 18,0 0-18,16-38 18,-25-5-18,9 43 17,0 0-17,-23-44 17,-14 5-17,37 39 14,0 0-14,-41-32 15,1 12-15,40 20 13,0 0-13,-39-11 13,2 11-13,37 0 15,0 0-15,-41 12 15,1 18-15,40-30 17,0 0-17,-37 36 17,10 9-17,27-45 15,0 0-15,-12 49 16,15-6-16,-3-43 12,0 0-12,13 41 12,11-4-12,-24-37 9,0 0-9,36 31 9,13-2-9,-49-29 7,0 0-7,51 19 7,11-7-7,-62-12 5,0 0-5,65 2 6,11-10-6,-76 8 1,0 0-1,76-21 1,0-16-1,-76 37-1,0 0 1,72-64-1,2-33 1,-74 97-11,0 0 11,76-112-11,-2 5 11,2-2-1929</inkml:trace>
  <inkml:trace contextRef="#ctx0" brushRef="#br0" timeOffset="397751.2888">21657 7651 1535,'0'0'0,"-12"-4"0,-25-4 0,37 8 19,0 0-19,-36-12 20,19 8-20,17 4 34,0 0-34,-13 5 35,10 14-35,3-19 63,0 0-63,0 40 63,3 22-63,-3-62 44,0 0-44,6 77 44,1 11-44,-7-88 62,0 0-62,8 85 62,1-11-62,-9-74 73,0 0-73,13 83 73,-3 9-73,-10-92 78,0 0-78,11 90 78,1-17-78,-12-73 71,0 0-71,9 57 71,-13-16-71,4-41 56,0 0-56,-5 28 56,2-13-56,3-15 45,0 0-45,0 0 46,-14 0-46,14 0 33,0 0-33,-13-17 33,-3-17-33,16 34 24,0 0-24,-28-40 24,-7-2-24,35 42 10,0 0-10,-41-36 11,-5 12-11,46 24 4,0 0-4,-49-13 4,1 8-4,48 5 0,0 0 0,-40 9 1,4 12-1,36-21-1,0 0 1,-28 27 0,5 3 0,23-30-2,0 0 2,-14 34-2,9 3 2,5-37-5,0 0 5,7 38-4,12 5 4,-19-43-5,0 0 5,36 40-4,20 1 4,-56-41-7,0 0 7,67 28-6,21-14 6,-88-14-4,0 0 4,90-2-3,-5-22 3,-85 24-3,0 0 3,76-40-3,-11-8 3,-65 48-1,0 0 1,55-57-1,-7 1 1,-48 56-1,0 0 1,31-53 0,-15-4 0,-16 57 0,0 0 0,7-52 0,-10 12 0,3 40 0,0 0 0,-11-30 0,-5 8 0,16 22 0,0 0 0,-16-9 0,4 16 0,12-7 0,0 0 0,-11 23 0,1 13 0,10-36 0,0 0 0,-5 47 0,8-2 0,-3-45 0,0 0 0,12 45 0,4-9 0,-16-36-1,0 0 1,21 33 0,8-2 0,-29-31-2,0 0 2,26 21-2,-6-6 2,-20-15-8,0 0 8,0 0-1971</inkml:trace>
  <inkml:trace contextRef="#ctx0" brushRef="#br0" timeOffset="397912.8615">21945 7929 1614,'0'0'0,"0"0"0,0 0 0,0 0 45,0 0-45,0 0 46,0 0-46,0 0 64,0 0-64,0 0 64,46 16-64,-46-16 27,0 0-27,42 26 28,-7 5-28,-35-31 4,0 0-4,28 33 5,-5-5-5,-1 1-1363</inkml:trace>
  <inkml:trace contextRef="#ctx0" brushRef="#br0" timeOffset="398698.0621">22594 8011 1356,'0'0'0,"-21"0"0,-34 0 0,55 0 28,0 0-28,-63 0 28,4 8-28,59-8 59,0 0-59,-51 18 59,-2 11-59,53-29 44,0 0-44,-42 42 45,8 13-45,34-55 69,0 0-69,-28 62 69,2 11-69,26-73 119,0 0-119,-13 68 120,24-15-120,-11-53 89,0 0-89,23 42 89,16-8-89,-39-34 71,0 0-71,53 30 72,17-3-72,-70-27 53,0 0-53,78 16 53,8-7-53,-86-9 33,0 0-33,90 0 33,0-9-33,-90 9 21,0 0-21,89-22 22,-10-4-22,-79 26 16,0 0-16,62-35 16,-20-3-16,-42 38 17,0 0-17,23-36 17,-19-4-17,-4 40 14,0 0-14,-7-40 15,-8 7-15,15 33 14,0 0-14,-26-28 15,-13 8-15,39 20 13,0 0-13,-44-7 14,-5 17-14,49-10 15,0 0-15,-46 21 16,5 15-16,41-36 16,0 0-16,-28 40 16,9-4-16,19-36 14,0 0-14,-9 37 14,9-10-14,0-27 11,0 0-11,9 30 11,6-6-11,-15-24 8,0 0-8,27 24 9,15-6-9,-42-18 7,0 0-7,48 12 8,-8-9-8,-40-3 7,0 0-7,41-2 8,-6-5-8,-35 7 6,0 0-6,30-8 6,-12-4-6,-18 12 0,0 0 0,9-16 1,-6-3-1,-3 19-1,0 0 1,2-14 0,2 2 0,-4 12-3,0 0 3,3-7-2,-3 7 2,0 0-7,0 0 7,-5-8-7,5 8 7,0 0-12,0 0 12,0 0-12,14 3 12,-14-3-12,0 0 12,11 9-12,1 3 12,-12-12-10,0 0 10,30 15-10,25 1 10,-55-16-8,0 0 8,86 10-8,46-3 8,-132-7-3,0 0 3,119 0-3,-63-15 3,-56 15-2,0 0 2,57-33-1,40-28 1,-97 61-1,0 0 1,99-81 0,-11-23 0,-88 104 0,0 0 0,62-109 0,-40 0 0,-22 109 1,0 0-1,23-99 2,14 4-2,-37 95 6,0 0-6,22-78 7,-38 25-7,16 53 8,0 0-8,-36-40 9,-13 12-9,49 28 11,0 0-11,-32-12 11,32 12-11,0 0 13,0 0-13,-12 36 13,-60 16-13,72-52 10,0 0-10,-82 73 11,17 26-11,65-99 8,0 0-8,-46 105 8,23 2-8,23-107 3,0 0-3,7 104 4,32 10-4,-39-114 1,0 0-1,64 101 1,20-16-1,-84-85 0,0 0 0,55 81 0,-64-5 0,9-76-3,0 0 3,-21 57-2,12-29 2,0 1-2088</inkml:trace>
  <inkml:trace contextRef="#ctx0" brushRef="#br0" timeOffset="399238.8904">23551 8307 1659,'0'0'0,"-13"-4"0,-24-6 0,37 10 22,0 0-22,-16-14 23,48 0-23,-32 14 41,0 0-41,57-10 41,15 8-41,-72 2 19,0 0-19,90 2 19,32 3-19,-122-5 26,0 0-26,109 5 26,-38-3-26,-71-2 31,0 0-31,60 3 31,3 1-31,-63-4 38,0 0-38,53 0 39,-12-4-39,-41 4 42,0 0-42,42-5 42,7-7-42,-49 12 35,0 0-35,36-17 35,-27-2-35,-9 19 31,0 0-31,-15-18 31,-20 8-31,35 10 25,0 0-25,-40-5 26,3 3-26,37 2 19,0 0-19,-25 4 20,25-4-20,0 0 12,0 0-12,5 20 13,18 11-13,-23-31 10,0 0-10,12 40 11,-24 2-11,12-42 11,0 0-11,-7 43 11,26-3-11,-19-40 11,0 0-11,43 29 12,19-4-12,-62-25 23,0 0-23,58 12 24,-23-7-24,-35-5 30,0 0-30,34-9 31,15-12-31,-49 21 32,0 0-32,46-32 33,-11-17-33,-35 49 30,0 0-30,16-52 31,-23-5-31,7 57 31,0 0-31,-23-52 31,-14 16-31,37 36 28,0 0-28,-42-28 29,-2 11-29,44 17 19,0 0-19,-50-5 20,-13 10-20,63-5 14,0 0-14,-48 14 14,32 12-14,16-26 8,0 0-8,-5 39 9,-2 24-9,7-63 5,0 0-5,-13 67 5,-3-1-5,16-66 4,0 0-4,0 55 4,29-1-4,-29-54 1,0 0-1,53 42 2,24-4-2,-77-38 0,0 0 0,87 32 0,3-2 0,-90-30 0,0 0 0,92 15 0,1-23 0,-93 8-51,0 0 51,106-16-50,16-11 50,1 1-2017</inkml:trace>
  <inkml:trace contextRef="#ctx0" brushRef="#br0" timeOffset="400243.9791">25453 7595 863,'0'0'0,"0"0"0,0 0 48,0 0-48,23-5 48,-23 5-48,0 0 142,0 0-142,18 14 142,8 12-142,-26-26 154,0 0-154,23 45 154,-9 24-154,-14-69 110,0 0-110,12 82 111,-1 11-111,-11-93 84,0 0-84,5 99 84,-6-1-84,1-98 62,0 0-62,-9 94 63,-4-3-63,13-91 58,0 0-58,-12 77 59,5-20-59,7-57 45,0 0-45,0 45 46,7-21-46,-7-24 42,0 0-42,9 17 43,-2-5-43,-7-12 38,0 0-38,0 0 38,-21 7-38,21-7 35,0 0-35,-20-12 35,-8-15-35,28 27 33,0 0-33,-30-37 34,-5-11-34,35 48 36,0 0-36,-37-54 36,0 6-36,37 48 11,0 0-11,-46-40 12,-19 19-12,65 21 4,0 0-4,-76-3 5,-4 18-5,80-15 8,0 0-8,-72 30 8,19 13-8,53-43 9,0 0-9,-39 45 9,14-2-9,25-43 11,0 0-11,-1 50 11,24 6-11,-23-56 11,0 0-11,45 60 12,21 13-12,-66-73 11,0 0-11,81 66 11,11-14-11,-92-52 8,0 0-8,102 29 9,15-19-9,-117-10 0,0 0 0,0 0-2035</inkml:trace>
  <inkml:trace contextRef="#ctx0" brushRef="#br0" timeOffset="400742.8566">26627 7967 1289,'0'0'0,"0"0"0,0 0 0,0 0 59,0 0-59,17-8 60,-12 15-60,-5-7 121,0 0-121,8 15 122,2 11-122,-10-26 120,0 0-120,11 35 120,1 10-120,-12-45 70,0 0-70,11 59 70,-4 17-70,-7-76 38,0 0-38,5 79 38,2-16-38,-7-63 32,0 0-32,7 52 32,-7-12-32,0-40 28,0 0-28,0 27 28,0-9-28,0-18 23,0 0-23,2 10 23,-2-10-23,0 0 16,0 0-16,0 0-1657</inkml:trace>
  <inkml:trace contextRef="#ctx0" brushRef="#br0" timeOffset="400908.4526">26312 7762 1625,'0'0'0,"0"0"0,-1-26 0,1 26 43,0 0-43,1-21 44,10 9-44,-11 12 62,0 0-62,35-7 62,38-2-62,-73 9 38,0 0-38,83-3 38,-6 3-38,-77 0 16,0 0-16,69 5 16,-2 9-16,-67-14 11,0 0-11,57 33 11,-17 15-11,-40-48 4,0 0-4,13 66 5,-35 15-5,1-1-1422</inkml:trace>
  <inkml:trace contextRef="#ctx0" brushRef="#br0" timeOffset="401087.0749">26169 8847 1591,'0'0'0,"0"0"0,0 0 0,0 0 17,0 0-17,29-19 18,15-2-18,-44 21 60,0 0-60,63-28 61,24-10-61,-87 38 47,0 0-47,92-40 48,-4 4-48,-88 36 8,0 0-8,83-31 8,3 15-8,1 2-1334</inkml:trace>
  <inkml:trace contextRef="#ctx0" brushRef="#br0" timeOffset="402329.7553">26734 7704 1199,'0'0'0,"0"0"0,0 0 28,0 0-28,0 0 28,23 7-28,-23-7 61,0 0-61,34 12 62,19 6-62,-53-18 45,0 0-45,56 19 45,4-5-45,-60-14 5,0 0-5,53 10 5,-12-6-5,-41-4 0,0 0 0,40-4 1,6-12-1,-46 16 0,0 0 0,41-17 0,-18 3 0,-23 14-1,0 0 1,16-14-1,-8 2 1,-8 12-1,0 0 1,9-15 0,0-3 0,-9 18 0,0 0 0,18-19 0,8-1 0,-26 20 4,0 0-4,39-21 5,14 9-5,-53 12 13,0 0-13,58-7 14,11-2-14,-69 9 31,0 0-31,85-7 32,21 7-32,-106 0 59,0 0-59,107 4 59,-15 3-59,-92-7 72,0 0-72,83 8 73,-7-6-73,-76-2 87,0 0-87,63 4 87,-19-1-87,-44-3 66,0 0-66,29 3 67,-12-1-67,-17-2 44,0 0-44,13 0 44,-6 0-44,-7 0 30,0 0-30,0 0-1638</inkml:trace>
  <inkml:trace contextRef="#ctx0" brushRef="#br0" timeOffset="402751.3495">27514 7720 852,'0'0'0,"0"0"0,0-19 0,0 19 111,0 0-111,0-12 112,0 1-112,0 11 189,0 0-189,0-6 190,0 6-190,0 0 149,0 0-149,2-9 150,-2 9-150,0 0 121,0 0-121,9 14 121,3 10-121,-12-24 67,0 0-67,13 47 68,-5 25-68,-8-72 63,0 0-63,4 82 63,-6 3-63,2-85 58,0 0-58,-2 90 59,6 17-59,-4-107 67,0 0-67,5 105 68,-1-11-68,-4-94 61,0 0-61,3 85 62,3-6-62,-6-79 59,0 0-59,10 71 60,8-10-60,-18-61 44,0 0-44,16 46 44,-6-25-44,-10-21 42,0 0-42,0 0-2100</inkml:trace>
  <inkml:trace contextRef="#ctx0" brushRef="#br0" timeOffset="403381.173">28781 8338 1076,'25'-24'0,"39"-34"0,-64 58 24,0 0-24,91-72 25,17-8-25,-108 80 28,0 0-28,104-90 29,-16-10-29,-88 100 50,0 0-50,81-97 50,-13 17-50,-68 80 52,0 0-52,51-53 52,-23 16-52,-28 37 64,0 0-64,9-27 64,-18 1-64,9 26 34,0 0-34,-25-14 35,-19 14-35,44 0 21,0 0-21,-53 12 21,-5 16-21,58-28 45,0 0-45,-58 48 45,5 21-45,53-69 49,0 0-49,-43 83 50,15 2-50,28-85 50,0 0-50,-10 82 51,18-3-51,-8-79 44,0 0-44,22 85 44,9 8-44,-31-93 36,0 0-36,36 94 36,-1-21-36,-35-73 31,0 0-31,32 60 31,-11-3-31,-21-57 30,0 0-30,12 52 31,-12 0-31,0-52 39,0 0-39,-14 54 40,-16-6-40,30-48 37,0 0-37,-44 36 37,-20-8-37,64-28 35,0 0-35,-68 12 36,-1-8-36,69-4 34,0 0-34,-58-7 34,8-10-34,50 17 25,0 0-25,-35-32 26,14-13-26,21 45 7,0 0-7,-2-52 7,21-5-7,-19 57 1,0 0-1,44-67 1,27-18-1,-71 85-1,0 0 1,0 0-1857</inkml:trace>
  <inkml:trace contextRef="#ctx0" brushRef="#br0" timeOffset="403637.4915">29770 7388 1513,'0'0'0,"0"0"0,0 0 0,0 0 56,0 0-56,-13 17 57,11 16-57,2-33 76,0 0-76,-7 45 76,-10 14-76,17-59 60,0 0-60,-20 72 61,-1 22-61,21-94 25,0 0-25,-19 102 26,3 9-26,16-111 15,0 0-15,-9 114 16,6 9-16,3-123 20,0 0-20,3 114 20,6-19-20,-9-95 21,0 0-21,7 83 21,-4-12-21,-3-71 22,0 0-22,-1 64 23,-6-5-23,7-59 21,0 0-21,-23 47 21,-21-11-21,44-36 15,0 0-15,-55 16 16,-2-25-16,57 9-1,0 0 1,0 0-1575</inkml:trace>
  <inkml:trace contextRef="#ctx0" brushRef="#br0" timeOffset="404419.121">28952 8314 1435,'0'0'0,"6"-7"0,6-11 0,-12 18 6,0 0-6,35-29 6,32-6-6,-67 35 5,0 0-5,87-33 6,8 2-6,-95 31 20,0 0-20,113-27 21,21 1-21,-134 26 29,0 0-29,134-28 29,-6 7-29,-128 21 40,0 0-40,121-22 40,-2 3-40,-119 19 43,0 0-43,91-14 44,-38 5-44,-53 9 37,0 0-37,34-7 37,-13 0-37,-21 7 37,0 0-37,14-10 38,-3-2-38,-11 12 32,0 0-32,0-14 33,-13 2-33,13 12 26,0 0-26,-30-7 27,-17 14-27,47-7 22,0 0-22,-60 17 23,-9 16-23,69-33 27,0 0-27,-73 42 28,6 1-28,67-43 31,0 0-31,-51 48 32,21 8-32,30-56 32,0 0-32,-14 59 33,11 6-33,3-65 30,0 0-30,8 59 30,10-12-30,-18-47 23,0 0-23,21 33 23,-5-16-23,-16-17 20,0 0-20,30 7 20,25-10-20,-55 3 13,0 0-13,60-13 13,-5-11-13,-55 24 9,0 0-9,44-40 9,-11-13-9,-33 53 5,0 0-5,23-59 6,-14 4-6,-9 55 3,0 0-3,-4-47 4,-10 9-4,14 38 2,0 0-2,-17-28 2,-5 12-2,22 16 1,0 0-1,-15-10 1,6 5-1,9 5 2,0 0-2,0 0 2,-9 7-2,9-7 4,0 0-4,0 14 4,5 5-4,-5-19 6,0 0-6,16 29 7,11 14-7,-27-43 8,0 0-8,35 44 9,7 4-9,-42-48 18,0 0-18,46 42 18,7-18-18,-53-24 24,0 0-24,64 12 24,17-16-24,-81 4 20,0 0-20,81-20 21,-10-32-21,-71 52 17,0 0-17,70-66 18,6-10-18,-76 76 9,0 0-9,76-94 10,-2-13-10,-74 107 2,0 0-2,65-102 3,-21 21-3,-44 81 0,0 0 0,25-64 1,-25 20-1,0 44 0,0 0 0,-12-32 0,-8 11 0,20 21 0,0 0 0,-31-9 0,-14 13 0,45-4 0,0 0 0,-49 17 0,-4 12 0,53-29 0,0 0 0,-46 56 0,13 28 0,33-84 1,0 0-1,-25 94 1,9 1-1,16-95 3,0 0-3,-7 111 4,4 17-4,3-128 10,0 0-10,1 133 10,5-3-10,-6-130 17,0 0-17,8 130 18,5 6-18,-13-136 25,0 0-25,7 137 26,-9-7-26,2-130 29,0 0-29,-14 118 30,-14-18-30,28-100 25,0 0-25,-50 87 26,-19-25-26,69-62 11,0 0-11,-74 38 11,7-22-11,67-16-1,0 0 1,-56-7-1,12-16 1,44 23-72,0 0 72,-39-40-72,5-15 72,1 1-2011</inkml:trace>
  <inkml:trace contextRef="#ctx0" brushRef="#br0" timeOffset="404778.0327">30163 9061 1311,'0'0'0,"9"-12"0,12-19 0,-21 31 0,0 0 0,32-42 1,5-3-1,-37 45-1,0 0 1,51-58 0,25-20 0,-76 78 3,0 0-3,92-85 3,14-9-3,-106 94 21,0 0-21,128-109 22,31-24-22,-159 133 54,0 0-54,171-150 55,-6 4-55,-165 146 71,0 0-71,130-131 72,-42 13-72,-88 118 67,0 0-67,62-97 67,-23 24-67,-39 73 54,0 0-54,21-57 54,-16 5-54,-5 52 44,0 0-44,-3-39 44,-2 9-44,5 30 32,0 0-32,-29-12 33,-32 21-33,61-9 26,0 0-26,-64 27 26,15 15-26,49-42 27,0 0-27,-44 59 27,1 15-27,43-74 28,0 0-28,-32 88 28,17 22-28,15-110 27,0 0-27,-18 114 27,-9 16-27,27-130 31,0 0-31,-17 131 32,17 2-32,0-133 32,0 0-32,0 135 32,-9 14-32,9-149 32,0 0-32,-7 142 32,9-19-32,-2-123 32,0 0-32,-2 111 32,-10-11-32,12-100 29,0 0-29,-13 76 30,8-26-30,5-50 25,0 0-25,-9 25 25,-14-25-25,23 0 10,0 0-10,-44-26 10,-28-23-10,72 49 0,0 0 0,-78-60 1,9-8-1,-1 2-1896</inkml:trace>
  <inkml:trace contextRef="#ctx0" brushRef="#br0" timeOffset="404911.9247">30380 8521 1491,'0'0'0,"11"-5"0,17-16 0,-28 21 7,0 0-7,46-24 8,12-7-8,-58 31 5,0 0-5,74-24 5,23 3-5,-97 21 7,0 0-7,119-9 7,22 9-7,-141 0 1,0 0-1,123 9 2,-54 3-2,-69-12 0,0 0 0,0 0-1090</inkml:trace>
  <inkml:trace contextRef="#ctx0" brushRef="#br0" timeOffset="405072.2359">31718 8217 1099,'0'0'0,"0"0"0,0 0 0,0 0 25,0 0-25,-20 17 26,31-3-26,-11-14 7,0 0-7,11 19 8,-8 7-8,-3-26-1,0 0 1,0 0-813</inkml:trace>
  <inkml:trace contextRef="#ctx0" brushRef="#br0" timeOffset="413261.1446">9583 9243 819,'0'0'0,"0"0"0,14-21 0,-14 21 75,0 0-75,14-15 75,0-4-75,-14 19 127,0 0-127,14-14 127,-2 2-127,-12 12 106,0 0-106,9-4 107,-9 4-107,0 0 86,0 0-86,0 0 87,-9 24-87,9-24 42,0 0-42,-19 31 43,-16 18-43,35-49 29,0 0-29,-44 54 29,-8-2-29,52-52 31,0 0-31,-58 45 31,3 6-31,55-51 27,0 0-27,-58 49 28,9-4-28,49-45 31,0 0-31,-44 38 32,15-7-32,29-31 32,0 0-32,-22 19 33,9-7-33,13-12 29,0 0-29,-5 9 30,5-9-30,0 0 28,0 0-28,0 9 28,0-9-28,0 0 21,0 0-21,9 3 22,3-3-22,-12 0 23,0 0-23,19 0 24,-6 2-24,-13-2 19,0 0-19,16 5 19,8 0-19,-24-5 14,0 0-14,32 4 14,-4 1-14,-28-5 10,0 0-10,36 10 11,1 7-11,-37-17 8,0 0-8,35 20 8,-8 5-8,-27-25 15,0 0-15,24 28 16,3-2-16,-27-26 12,0 0-12,26 30 13,-3 2-13,-23-32 13,0 0-13,23 33 14,-5 4-14,-18-37 13,0 0-13,10 33 13,-3-9-13,-7-24 11,0 0-11,6 17 12,8-5-12,-14-12 9,0 0-9,17 11 9,-2-10-9,-15-1 6,0 0-6,0 0-1786</inkml:trace>
  <inkml:trace contextRef="#ctx0" brushRef="#br0" timeOffset="413531.7306">9768 9606 1580,'0'0'0,"0"0"0,0 0 0,0 0 34,0 0-34,-18 21 35,-5 10-35,23-31 73,0 0-73,-26 42 74,-2 5-74,28-47 52,0 0-52,-23 50 52,5 5-52,18-55 30,0 0-30,-18 66 30,10 15-30,8-81 30,0 0-30,-6 82 30,12-10-30,-6-72 28,0 0-28,10 64 28,6-7-28,-16-57 24,0 0-24,14 56 24,-5 1-24,-9-57 15,0 0-15,5 57 16,-8-7-16,3-50 22,0 0-22,0 0-1573</inkml:trace>
  <inkml:trace contextRef="#ctx0" brushRef="#br0" timeOffset="413881.9258">9865 10110 1479,'0'0'0,"0"0"0,0 0 0,0 0 78,0 0-78,18 0 79,-18 0-79,0 0 105,0 0-105,8 2 106,-8 5-106,0-7 55,0 0-55,0 8 55,-1 4-55,1-12 22,0 0-22,-4 12 23,1 2-23,3-14 13,0 0-13,-2 12 13,2 1-13,0-13 11,0 0-11,0 12 12,0-2-12,0-10 12,0 0-12,5 5 12,4-1-12,-9-4 13,0 0-13,12 0 13,2-4-13,-14 4 16,0 0-16,15-5 16,-5-4-16,-10 9 18,0 0-18,7-10 19,-7 0-19,0 10 23,0 0-23,-3-7 23,-1-2-23,4 9 24,0 0-24,0 0 24,0-9-24,0 9 24,0 0-24,0 0 24,12 21-24,-12-21 22,0 0-22,0 0-1691</inkml:trace>
  <inkml:trace contextRef="#ctx0" brushRef="#br0" timeOffset="414973.5286">10477 10013 583,'0'0'0,"0"0"0,0 0 53,0 0-53,0 0 54,0 0-54,0 0 164,0 0-164,0 0 165,0 0-165,0 0 135,0 0-135,0 0 135,0 0-135,0 0 104,0 0-104,0 0 105,-17 12-105,17-12 65,0 0-65,-6-7 65,-8-17-65,14 24 52,0 0-52,-16-28 53,6 1-53,10 27 42,0 0-42,-9-30 43,2-1-43,7 31 43,0 0-43,-2-29 44,-3 4-44,5 25 42,0 0-42,0-19 42,5-1-42,-5 20 37,0 0-37,5-21 38,8-3-38,-13 24 32,0 0-32,14-25 33,4 3-33,-18 22 26,0 0-26,14-17 27,-6 1-27,-8 16 20,0 0-20,18-14 21,7-1-21,-25 15 20,0 0-20,30-16 21,-2 11-21,-28 5 15,0 0-15,30 2 15,-2 6-15,-28-8 11,0 0-11,29 14 11,-5 7-11,-24-21 8,0 0-8,23 24 9,-5 2-9,-18-26 6,0 0-6,10 29 7,-2-3-7,-8-26 4,0 0-4,-2 28 4,-9 8-4,11-36 3,0 0-3,-12 33 3,-2 0-3,14-33 2,0 0-2,-20 35 2,-10 6-2,30-41 2,0 0-2,-31 44 2,4-3-2,27-41 2,0 0-2,-19 35 3,-1-6-3,20-29 3,0 0-3,-17 24 4,-10 9-4,27-33 5,0 0-5,-30 33 5,5-7-5,25-26 4,0 0-4,-30 24 4,2 2-4,28-26 2,0 0-2,-26 28 3,-6-7-3,32-21 2,0 0-2,-27 17 2,13-7-2,14-10 3,0 0-3,-9 7 3,1-1-3,8-6 6,0 0-6,0 0 6,-9 5-6,9-5 10,0 0-10,0 0 10,0 0-10,0 0 12,0 0-12,0 0 13,0 0-13,0 0 14,0 0-14,0 0 14,0 0-14,0 0 16,0 0-16,0 0 17,-5 0-17,5 0 15,0 0-15,0 0 15,0 0-15,0 0 11,0 0-11,0 0 12,5-5-12,-5 5 10,0 0-10,7 0 11,9-6-11,-16 6 8,0 0-8,21-3 8,2 1-8,-23 2 9,0 0-9,23-2 9,7 2-9,-30 0 12,0 0-12,32-3 12,-9 1-12,-23 2 13,0 0-13,24 0 14,10 2-14,-34-2 14,0 0-14,33 0 15,-1-2-15,-32 2 10,0 0-10,30-2 10,-3 1-10,-27 1 3,0 0-3,23-2 3,-9 0-3,-14 2-1,0 0 1,8 0 0,-2 2 0,3 0-1998</inkml:trace>
  <inkml:trace contextRef="#ctx0" brushRef="#br0" timeOffset="415081.5053">10998 10214 1446,'0'0'0</inkml:trace>
  <inkml:trace contextRef="#ctx0" brushRef="#br0" timeOffset="421194.6699">12533 9916 819,'0'0'0,"0"0"0,0 0 0,0 0 89,0 0-89,0 0 89,0 0-89,0 0 170,0 0-170,0 0 170,0 0-170,0 0 118,0 0-118,0 0 119,0 0-119,0 0 88,0 0-88,21-7 88,-10 24-88,-11-17 47,0 0-47,9 39 47,-4 19-47,-5-58 40,0 0-40,4 68 40,-4-2-40,0-66 38,0 0-38,0 67 39,1-5-39,-1-62 44,0 0-44,0 66 45,0 2-45,0-68 46,0 0-46,0 64 46,-1-9-46,1-55 44,0 0-44,-6 38 44,5-19-44,1-19 43,0 0-43,-2 9 43,-3-6-43,5-3 41,0 0-41,-16-14 41,-9-22-41,25 36 40,0 0-40,-25-55 41,4-28-41,21 83 37,0 0-37,-12-99 38,5-17-38,7 116 38,0 0-38,3-119 38,4 4-38,-7 115 38,0 0-38,14-103 39,0 11-39,-14 92 33,0 0-33,18-85 34,2 6-34,-20 79 32,0 0-32,21-70 33,3 20-33,-24 50 29,0 0-29,30-36 30,2 8-30,-32 28 20,0 0-20,41-19 20,8 10-20,-49 9 16,0 0-16,55 4 16,3 13-16,-58-17 8,0 0-8,55 37 9,-11 23-9,-44-60 3,0 0-3,37 76 3,-10 4-3,-27-80 1,0 0-1,10 83 1,-10-4-1,0-79 0,0 0 0,-14 78 0,-14 4 0,28-82 0,0 0 0,-41 74 0,-8-15 0,49-59-1,0 0 1,-55 43 0,-3-10 0,58-33-1,0 0 1,-55 26 0,0-7 0,55-19-1,0 0 1,-47 14 0,11-5 0,36-9 0,0 0 0,-19 3 0,5-3 0,14 0 0,0 0 0,0 0 1,-9 0-1,9 0 1,0 0-1,9-2 2,16 1-2,-25 1 2,0 0-2,38 0 3,8 1-3,-46-1 4,0 0-4,55 4 5,7 3-5,-62-7 5,0 0-5,67 7 6,16 6-6,-83-13 5,0 0-5,81 16 5,-14-2-5,-67-14 2,0 0-2,55 14 3,-1 0-3,-54-14 3,0 0-3,53 12 3,-1-4-3,-52-8 0,0 0 0,49 11 1,-5-8-1,-44-3 0,0 0 0,37-2 0,-2-6 0,-35 8-2,0 0 2,32-14-2,-5-5 2,-27 19-22,0 0 22,23-21-21,-9 0 21,-14 21-60,0 0 60,10-20-60,-3 1 60,-7 19-64,0 0 64,4-16-64,-2 4 64,-2 12-59,0 0 59,0-9-59,0 9 59,0 0-38,0 0 38,0 0-37,0 0 37,0 0-19,0 0 19,0 0-19,0 0 19,0 0-10,0 0 10,9 19-9,3 2 9,-12-21-3,0 0 3,28 24-3,7-3 3,-35-21-1,0 0 1,48 14 0,17-7 0,-65-7 0,0 0 0,66 0 0,-5-5 0,-61 5 1,0 0-1,50-14 2,-18-7-2,-32 21 3,0 0-3,17-29 4,-11-8-4,-6 37 9,0 0-9,-6-46 9,-18-8-9,24 54 12,0 0-12,-34-52 12,-7 0-12,41 52 15,0 0-15,-40-38 16,-6 14-16,46 24 14,0 0-14,-48-5 15,6 22-15,42-17 11,0 0-11,-41 33 11,13 13-11,28-46 8,0 0-8,-19 54 9,12-5-9,7-49 8,0 0-8,0 50 8,5-4-8,-5-46 6,0 0-6,12 49 7,11-1-7,-23-48 5,0 0-5,32 45 6,5-8-6,-37-37 4,0 0-4,46 27 5,7-11-5,-53-16 5,0 0-5,49 3 6,-6-15-6,-43 12 7,0 0-7,44-26 8,-7-13-8,-37 39 6,0 0-6,35-44 7,-7 1-7,-28 43 7,0 0-7,23-40 7,-5 7-7,-18 33 6,0 0-6,12-33 6,-8 6-6,-4 27 3,0 0-3,2-28 3,-4 9-3,2 19 1,0 0-1,-4-12 2,1 3-2,3 9 0,0 0 0,0 0 1,0 0-1,0 0 0,0 0 0,3 11 0,10 13 0,-13-24 0,0 0 0,19 36 0,4 6 0,-23-42 0,0 0 0,30 45 0,7 3 0,-37-48 0,0 0 0,37 52 1,-2 9-1,-35-61 3,0 0-3,34 55 3,-2-10-3,-32-45 10,0 0-10,26 33 10,-10-14-10,-16-19 15,0 0-15,19 9 16,8-16-16,-27 7 19,0 0-19,23-23 19,-4-20-19,-19 43 19,0 0-19,21-57 19,1-14-19,-22 71 18,0 0-18,24-74 19,-1 1-19,-23 73 17,0 0-17,21-69 18,-1 5-18,-20 64 13,0 0-13,21-59 14,-2 10-14,-19 49 13,0 0-13,18-36 14,0 19-14,-18 17 12,0 0-12,21-6 12,16 19-12,-37-13 11,0 0-11,41 22 11,-8 11-11,-33-33 7,0 0-7,32 40 7,-2 5-7,-30-45-1,0 0 1,28 38 0,-3-9 0,-25-29-22,0 0 22,23 23-22,0-9 22,-23-14-88,0 0 88,16 8-87,-6-4 87,-10-4-146,0 0 146,9-4-146,-2-4 146,-7 8-117,0 0 117,5-9-117,2-3 117,-7 12-97,0 0 97,9-12-96,-5 0 96,-4 12-67,0 0 67,5-7-66,-5 7 66,0 0-29,0 0 29,0 0-28,0 0 28,0 0-8,0 0 8,0 0-7,5 22 7,-5-22-1,0 0 1,6 23 0,-1 1 0,-5-24 5,0 0-5,9 29 5,7 6-5,-16-35 25,0 0-25,16 36 25,-1 1-25,-15-37 42,0 0-42,15 34 43,-5 3-43,-10-37 56,0 0-56,9 29 56,-2-13-56,-7-16 46,0 0-46,9 1 47,-4-2-47,4 1-1689</inkml:trace>
  <inkml:trace contextRef="#ctx0" brushRef="#br0" timeOffset="421330.7227">15180 9890 1233,'0'0'0,"0"0"0,11 7 0,-11-7 38,0 0-38,12 16 39,6 18-39,-18-34 21,0 0-21,0 0-939</inkml:trace>
  <inkml:trace contextRef="#ctx0" brushRef="#br0" timeOffset="422237.7765">15510 10075 1076,'0'0'0,"0"0"0,0 0 0,0 0-1,0 0 1,0 0-1,-14 19 1,14-19 2,0 0-2,-7 14 2,2 9-2,5-23 33,0 0-33,-4 24 33,4 0-33,0-24 70,0 0-70,4 23 71,8-1-71,-12-22 82,0 0-82,25 16 82,14-2-82,-39-14 72,0 0-72,44 8 72,2-4-72,-46-4 57,0 0-57,40-4 57,-8-3-57,-32 7 41,0 0-41,27-14 42,-10-6-42,-17 20 37,0 0-37,13-33 37,-6-14-37,-7 47 34,0 0-34,0-50 34,-9-5-34,9 55 36,0 0-36,-14-52 36,-7 14-36,21 38 31,0 0-31,-29-30 32,-1 15-32,30 15 37,0 0-37,-37-4 37,-7 9-37,44-5 35,0 0-35,-46 21 36,4 15-36,42-36 34,0 0-34,-30 52 35,7 16-35,23-68 30,0 0-30,-14 64 31,2-4-31,12-60 36,0 0-36,-6 57 37,6-5-37,0-52 38,0 0-38,9 52 38,9-3-38,-18-49 36,0 0-36,26 41 36,15-11-36,-41-30 26,0 0-26,54 14 27,6-16-27,-60 2 22,0 0-22,62-21 23,-7-17-23,-55 38 18,0 0-18,49-47 18,1-1-18,-50 48 23,0 0-23,42-45 23,-12 3-23,-30 42 24,0 0-24,20-38 24,-8 4-24,-12 34 22,0 0-22,2-32 22,-8 10-22,6 22 18,0 0-18,-8-17 18,-5 8-18,13 9 15,0 0-15,-16 2 15,-5 12-15,21-14 13,0 0-13,-19 20 13,6 5-13,13-25 8,0 0-8,-5 31 8,2 3-8,3-34 5,0 0-5,3 33 5,6-5-5,-9-28 3,0 0-3,18 28 3,8 3-3,-26-31 4,0 0-4,34 29 4,6-1-4,-40-28 4,0 0-4,39 12 5,-2-12-5,-37 0 4,0 0-4,34-12 4,-4-4-4,-30 16 3,0 0-3,21-17 4,-2-6-4,-19 23 3,0 0-3,11-24 3,-4 0-3,-7 24 2,0 0-2,5-22 3,-5 2-3,0 20 2,0 0-2,2-17 3,-2 5-3,0 12 2,0 0-2,0-7 2,0 7-2,0 0 2,0 0-2,0 0 2,0 0-2,0 0 1,0 0-1,-5 12 1,3 7-1,2-19 0,0 0 0,7 30 0,9 6 0,-16-36 0,0 0 0,24 36 0,12 1 0,-36-37-1,0 0 1,46 29 0,19-6 0,-65-23-1,0 0 1,78 10-1,6-12 1,-84 2-1,0 0 1,80-17-1,-13-18 1,-67 35-1,0 0 1,61-45 0,-2-15 0,-59 60 0,0 0 0,39-82 0,-29-18 0,-10 100 0,0 0 0,-18-102 0,-26 14 0,44 88 1,0 0-1,-63-73 1,-8 13-1,71 60 1,0 0-1,-79-45 2,-11 20-2,90 25 0,0 0 0,-88 2 0,10 26 0,78-28-1,0 0 1,0 0-2202</inkml:trace>
  <inkml:trace contextRef="#ctx0" brushRef="#br0" timeOffset="424790.599">18080 9283 740,'0'0'0,"0"0"0,-4-28 0,4 28 31,0 0-31,-3-29 32,3-8-32,0 37 116,0 0-116,0-31 116,0 19-116,0 12 123,0 0-123,3-9 124,-3 9-124,0 0 101,0 0-101,0 0 102,-14 21-102,14-21 55,0 0-55,-24 40 56,-10 17-56,34-57 39,0 0-39,-46 76 39,-12 18-39,58-94 44,0 0-44,-62 110 44,-3 22-44,65-132 47,0 0-47,-57 142 48,15 19-48,42-161 45,0 0-45,-26 162 45,20-9-45,6-153 65,0 0-65,16 133 65,19-19-65,-35-114 65,0 0-65,57 92 65,21-16-65,-78-76 47,0 0-47,84 57 47,3-21-47,-87-36 44,0 0-44,0 0-1699</inkml:trace>
  <inkml:trace contextRef="#ctx0" brushRef="#br0" timeOffset="426231.4881">18692 9812 1334,'0'0'0,"0"0"0,0 0 62,0 0-62,-7-24 63,5 15-63,2 9 105,0 0-105,0-7 106,0-1-106,0 8 105,0 0-105,-1-12 106,-6 0-106,7 12 69,0 0-69,-15-6 69,-13 13-69,28-7 36,0 0-36,-37 23 37,-9 17-37,46-40 34,0 0-34,-53 57 35,-8 17-35,61-74 27,0 0-27,-50 85 27,22-2-27,28-83 22,0 0-22,-9 74 23,18-10-23,-9-64 16,0 0-16,23 61 16,14-2-16,-37-59 11,0 0-11,48 48 12,1-11-12,-49-37 7,0 0-7,55 20 7,5-18-7,-60-2 3,0 0-3,67-12 4,10-12-4,3 0-1692</inkml:trace>
  <inkml:trace contextRef="#ctx0" brushRef="#br0" timeOffset="427327.6124">19165 9930 1076,'0'0'0,"0"0"0,0 0 84,0 0-84,0 0 84,0 0-84,0 0 127,0 0-127,0 0 127,0 0-127,0 0 105,0 0-105,0 0 105,23 41-105,-23-41 69,0 0-69,5 54 69,-10 12-69,5-66 36,0 0-36,-10 62 37,1-10-37,9-52 34,0 0-34,-7 43 34,5-11-34,2-32 32,0 0-32,0 25 32,2-5-32,-2-20 34,0 0-34,3 13 34,1-4-34,-4-9 30,0 0-30,0 0 31,17 3-31,-17-3 31,0 0-31,14-10 31,4-14-31,-18 24 37,0 0-37,9-35 38,-13-8-38,4 43 35,0 0-35,-8-55 36,-5-13-36,13 68 31,0 0-31,-10-78 32,-8 11-32,18 67 26,0 0-26,-11-61 26,15 13-26,-4 48 20,0 0-20,7-37 20,-5 15-20,-2 22 16,0 0-16,3-14 17,4 2-17,-7 12 12,0 0-12,16 0 12,16 5-12,-32-5 7,0 0-7,32 21 8,-2 17-8,-30-38 1,0 0-1,21 50 1,0 19-1,-21-69 0,0 0 0,20 75 0,-1-3 0,-19-72-1,0 0 1,9 61 0,-7-14 0,-2-47-1,0 0 1,7 36-1,10-8 1,-17-28-2,0 0 2,18 19-1,-8-7 1,-10-12-1,0 0 1,11 0 0,12-12 0,-23 12-1,0 0 1,28-24 0,0-13 0,-28 37 0,0 0 0,27-45 1,-1-14-1,-26 59 2,0 0-2,29-62 2,-5 2-2,-24 60 5,0 0-5,25-49 5,-11 18-5,-14 31 7,0 0-7,9-19 8,-4 10-8,-5 9 10,0 0-10,0 0 10,0 0-10,0 0 12,0 0-12,14 11 12,8 25-12,-22-36 10,0 0-10,24 50 10,3 12-10,-27-62 2,0 0-2,28 66 3,0-12-3,-28-54 0,0 0 0,30 50 1,0-5-1,-30-45 0,0 0 0,25 40 0,-6-9 0,-19-31-2,0 0 2,25 23-2,9-11 2,1 1-1969</inkml:trace>
  <inkml:trace contextRef="#ctx0" brushRef="#br0" timeOffset="428033.0475">20150 9890 1614,'0'0'0,"0"0"0,0 0 0,0 0 20,0 0-20,0 0 21,0 0-21,0 0 38,0 0-38,0 0 38,14 43-38,-14-43 26,0 0-26,-2 49 27,4 8-27,-2-57 13,0 0-13,5 59 13,4-6-13,-9-53 12,0 0-12,11 51 13,-1-10-13,-10-41 13,0 0-13,9 38 13,-4 2-13,-5-40 12,0 0-12,4 33 12,0-9-12,-4-24 21,0 0-21,3 19 22,1-7-22,-4-12 30,0 0-30,0 0 31,0 0-31,0 0 38,0 0-38,0-8 39,-9-22-39,9 30 35,0 0-35,-14-38 35,-6-10-35,20 48 37,0 0-37,-17-59 37,1-12-37,16 71 29,0 0-29,-11-74 29,6-8-29,5 82 24,0 0-24,0-76 25,3 15-25,-3 61 24,0 0-24,11-50 24,7 5-24,-18 45 23,0 0-23,21-36 24,9 3-24,-30 33 21,0 0-21,30-22 21,2 9-21,-32 13 17,0 0-17,35 4 18,7 8-18,-42-12 14,0 0-14,44 24 15,-3 6-15,-41-30 11,0 0-11,32 38 11,-16 7-11,-16-45 2,0 0-2,-4 50 3,-24 7-3,28-57 0,0 0 0,-34 59 0,-1-5 0,35-54-1,0 0 1,-32 45 0,-1-11 0,33-34-1,0 0 1,-34 19 0,8-7 0,26-12-1,0 0 1,-20 5 0,6-3 0,14-2 0,0 0 0,-9 0 0,9 0 0,0 0 0,0 0 0,0 0 0,0 0 0,0 0 0,0 0 0,21 4 0,11 3 0,-32-7 0,0 0 0,39 8 0,2 4 0,-41-12 0,0 0 0,42 16 0,4 5 0,-46-21 0,0 0 0,44 22 0,-10-1 0,-34-21-1,0 0 1,21 22 0,-16 3 0,-5-25-1,0 0 1,-14 26 0,-11 1 0,25-27 0,0 0 0,-33 25 0,-8-1 0,41-24 0,0 0 0,-46 17 0,-1-12 0,47-5 0,0 0 0,-50 2 0,-1-7 0,51 5 1,0 0-1,-48-9 2,15-3-2,33 12 2,0 0-2,-23-10 2,10 6-2,13 4 2,0 0-2,0 0-1852</inkml:trace>
  <inkml:trace contextRef="#ctx0" brushRef="#br0" timeOffset="428574.3851">21016 9248 964,'0'0'0,"-8"-17"0,8 17 35,0 0-35,-13-18 35,1 3-35,12 15 110,0 0-110,-9-16 111,4 9-111,5 7 97,0 0-97,0 0 98,0 0-98,0 0 81,0 0-81,7 16 82,25 15-82,-32-31 44,0 0-44,42 36 45,14 9-45,-56-45 23,0 0-23,55 52 23,-13 12-23,-42-64 50,0 0-50,32 90 50,-9 26-50,-23-116 76,0 0-76,13 139 76,-15 18-76,2-157 71,0 0-71,-30 170 72,-34-1-72,64-169 58,0 0-58,-84 155 59,-3-19-59,87-136 57,0 0-57,-78 109 58,17-22-58,61-87 52,0 0-52,-57 67 52,2-15-52,55-52 37,0 0-37,-60 38 37,-5-12-37,65-26 10,0 0-10,0 0-1863</inkml:trace>
  <inkml:trace contextRef="#ctx0" brushRef="#br0" timeOffset="456034.412">9576 11328 102,'0'0'0,"0"0"0,-2-22 0,2 22 12,0 0-12,5-19 13,7 0-13,-12 19 72,0 0-72,18-16 73,-2 4-73,-16 12 127,0 0-127,12-10 128,-12 10-128,0 0 144,0 0-144,9-11 144,-9 11-144,0 0 91,0 0-91,0 0 91,-21 24-91,21-24 83,0 0-83,-25 44 84,-10 23-84,35-67 72,0 0-72,-49 73 72,-6-2-72,55-71 59,0 0-59,-55 67 59,2-6-59,53-61 46,0 0-46,-51 60 47,10 1-47,41-61 40,0 0-40,-35 54 40,3-6-40,32-48 33,0 0-33,-23 43 33,2-11-33,21-32 26,0 0-26,-10 19 27,3-9-27,7-10 28,0 0-28,0 0 28,0 0-28,0 0 31,0 0-31,-6-3 32,6 3-32,0 0 34,0 0-34,-3-14 35,10-9-35,-7 23 31,0 0-31,10-29 32,8-4-32,-18 33 29,0 0-29,21-26 29,2 10-29,-23 16 22,0 0-22,18-5 23,-4 9-23,-14-4 17,0 0-17,18 12 18,5 7-18,-23-19 11,0 0-11,22 22 11,5-1-11,-27-21 8,0 0-8,28 23 8,0 1-8,-28-24 5,0 0-5,27 26 5,3 1-5,-30-27 2,0 0-2,28 25 2,-1-6-2,-27-19 1,0 0-1,31 14 2,1-4-2,-32-10 0,0 0 0,28 5 1,-1-7-1,-27 2 0,0 0 0,23-7 1,-2-1-1,-21 8 1,0 0-1,19-18 2,11-6-2,-30 24 2,0 0-2,29-29 3,-17-6-3,2 1-1569</inkml:trace>
  <inkml:trace contextRef="#ctx0" brushRef="#br0" timeOffset="456391.6937">9846 11513 1379,'0'0'0,"0"0"0,0 0 0,0 0 21,0 0-21,0 0 22,0 0-22,0 0 42,0 0-42,-27 18 42,1 8-42,26-26 45,0 0-45,-30 38 46,3 10-46,27-48 23,0 0-23,-23 71 24,7 24-24,16-95 31,0 0-31,-5 97 32,1-12-32,4-85 32,0 0-32,4 85 32,0 12-32,-4-97 38,0 0-38,1 91 38,3-23-38,-4-68 37,0 0-37,3 50 37,-6-10-37,3-40 41,0 0-41,0 31 41,-5-5-41,5-26 35,0 0-35,0 23 35,0-3-35,0-20 25,0 0-25,0 0-1514</inkml:trace>
  <inkml:trace contextRef="#ctx0" brushRef="#br0" timeOffset="456784.829">10034 12204 1323,'0'0'0,"0"0"0,0 0 0,0 0 69,0 0-69,-17-28 70,13 18-70,4 10 80,0 0-80,-2-7 81,-6 0-81,8 7 50,0 0-50,0 0 50,-9-5-50,9 5 21,0 0-21,0 0 22,-9 0-22,9 0 16,0 0-16,-14 7 16,-13 22-16,27-29 14,0 0-14,-17 36 15,8-4-15,9-32 16,0 0-16,-4 26 17,8-6-17,-4-20 18,0 0-18,3 19 19,-1-3-19,-2-16 25,0 0-25,7 12 26,7 0-26,-14-12 28,0 0-28,18 4 29,8-16-29,-26 12 30,0 0-30,29-23 31,-3-13-31,-26 36 28,0 0-28,20-40 29,-12 4-29,-8 36 29,0 0-29,4-28 30,-8 14-30,4 14 25,0 0-25,-10 0 26,-8 14-26,18-14 22,0 0-22,-16 22 22,9-6-22,0 1-1648</inkml:trace>
  <inkml:trace contextRef="#ctx0" brushRef="#br0" timeOffset="457518.4082">10518 11735 942,'0'0'0,"0"0"0,0 0 53,0 0-53,0 0 53,0 0-53,0 0 139,0 0-139,-21-5 140,10-2-140,11 7 94,0 0-94,-12-9 95,-2-5-95,14 14 65,0 0-65,-13-14 65,4-3-65,9 17 38,0 0-38,-7-19 39,4-3-39,3 22 34,0 0-34,5-26 35,13 1-35,-18 25 29,0 0-29,19-29 30,11 5-30,-30 24 24,0 0-24,37-19 25,9 7-25,-46 12 24,0 0-24,48-9 24,-2 9-24,-46 0 19,0 0-19,35 9 19,-7 3-19,-28-12 14,0 0-14,27 19 14,-4 3-14,-23-22 8,0 0-8,17 25 9,-13 0-9,-4-25 5,0 0-5,-7 30 6,-13 11-6,20-41 4,0 0-4,-26 47 4,-9 7-4,35-54 3,0 0-3,-34 52 3,-1-16-3,35-36 2,0 0-2,-32 31 3,9-12-3,23-19 3,0 0-3,-23 12 3,0-5-3,23-7 3,0 0-3,-17 4 4,9-4-4,8 0 8,0 0-8,0 0 8,0 0-8,0 0 12,0 0-12,0 0 12,13-5-12,-13 5 12,0 0-12,26-6 12,15 5-12,-41 1 13,0 0-13,46 7 14,-2 10-14,-44-17 12,0 0-12,41 26 13,-11 5-13,-30-31 11,0 0-11,24 35 12,-1 3-12,-23-38 7,0 0-7,18 41 8,-4 9-8,-14-50 4,0 0-4,0 57 5,-14 4-5,14-61 2,0 0-2,-23 50 3,-4-24-3,27-26 2,0 0-2,-38 12 2,-17-7-2,55-5 4,0 0-4,-60-8 4,-2-22-4,62 30 6,0 0-6,-56-41 6,6-14-6,50 55 8,0 0-8,-40-54 9,-1 12-9,41 42 14,0 0-14,0 0-1663</inkml:trace>
  <inkml:trace contextRef="#ctx0" brushRef="#br0" timeOffset="466901.5805">12623 11832 1379,'0'0'0,"0"0"0,0 0 74,0 0-74,0 0 74,0 0-74,0 0 148,0 0-148,0 0 149,14 21-149,-14-21 121,0 0-121,0 39 121,-12 12-121,12-51 79,0 0-79,-11 58 79,-3-2-79,14-56 51,0 0-51,-14 59 51,7 12-51,7-71 39,0 0-39,-3 71 40,1-11-40,2-60 35,0 0-35,0 47 36,0-11-36,0-36 36,0 0-36,0 24 36,0-11-36,0-13 34,0 0-34,0 8 34,0-8-34,0 0 33,0 0-33,0 7 34,0-7-34,0 0 33,0 0-33,-5-26 33,-8-24-33,13 50 29,0 0-29,-5-69 30,10-26-30,-5 95 30,0 0-30,18-111 31,1-10-31,-19 121 28,0 0-28,30-118 28,-3 23-28,-27 95 29,0 0-29,28-78 29,-2 21-29,-26 57 25,0 0-25,23-38 25,-5 10-25,-18 28 22,0 0-22,25-14 22,5 7-22,-30 7 18,0 0-18,35 7 18,7 7-18,-42-14 11,0 0-11,46 28 11,-2 15-11,-44-43 7,0 0-7,39 62 7,-7 30-7,-32-92 2,0 0-2,28 93 2,-1-4-2,-27-89 1,0 0-1,17 90 2,-1 8-2,-16-98 0,0 0 0,13 101 1,-10-11-1,-3-90 0,0 0 0,0 78 0,-3-14 0,3-64-1,0 0 1,-13 64 0,-4-4 0,17-60-3,0 0 3,0 0-2305</inkml:trace>
  <inkml:trace contextRef="#ctx0" brushRef="#br0" timeOffset="466995.2732">12484 12502 2942,'0'0'0,"0"0"0,-28-37 0,1 1-2147</inkml:trace>
  <inkml:trace contextRef="#ctx0" brushRef="#br0" timeOffset="467081.9697">12470 12356 1748,'0'0'0,"23"-8"0,26-11 0,-49 19 24,0 0-24,72-30 24,20-6-24,-92 36 36,0 0-36,106-31 37,12 3-37,-118 28 28,0 0-28,122-17 29,-18 10-29,-104 7 8,0 0-8,0 0-1391</inkml:trace>
  <inkml:trace contextRef="#ctx0" brushRef="#br0" timeOffset="472218.5617">13878 12053 415,'0'0'0,"0"0"0,0 0 0,0 0 72,0 0-72,16-22 73,-13 11-73,-3 11 177,0 0-177,2-12 177,-4-1-177,2 13 153,0 0-153,0-14 154,-5 0-154,5 14 131,0 0-131,-9-12 132,0 1-132,9 11 80,0 0-80,-17-7 80,-20 6-80,37 1 73,0 0-73,-44 8 73,-11 20-73,55-28 59,0 0-59,-55 42 60,1 13-60,54-55 56,0 0-56,-53 66 57,0 18-57,53-84 48,0 0-48,-43 80 49,20-18-49,23-62 44,0 0-44,-8 54 45,13-7-45,-5-47 46,0 0-46,17 38 46,24-2-46,-41-36 31,0 0-31,55 24 31,12-13-31,-67-11 16,0 0-16,81 2 17,11-11-17,1 0-1737</inkml:trace>
  <inkml:trace contextRef="#ctx0" brushRef="#br0" timeOffset="472518.0853">14520 11811 1524,'0'0'0,"0"0"0,-44 12 0,44-12 82,0 0-82,-40 17 82,-6 15-82,46-32 72,0 0-72,-55 41 72,-12 4-72,67-45 33,0 0-33,-67 52 33,10 7-33,57-59 49,0 0-49,-47 66 49,10 10-49,37-76 58,0 0-58,-27 74 59,17-6-59,10-68 74,0 0-74,5 60 75,13-15-75,-18-45 64,0 0-64,40 37 64,24-10-64,-64-27 53,0 0-53,77 16 53,10-7-53,-87-9 28,0 0-28,90-6 29,-5-11-29,-85 17 17,0 0-17,83-26 17,3-9-17,-1 3-1881</inkml:trace>
  <inkml:trace contextRef="#ctx0" brushRef="#br0" timeOffset="473133.0561">14864 12171 1692,'0'0'0,"0"-9"0,0-10 0,0 19 54,0 0-54,-3-20 55,-8 4-55,11 16 105,0 0-105,-12-9 106,1 1-106,11 8 84,0 0-84,-12-2 84,12 2-84,0 0 44,0 0-44,-12 10 45,1 15-45,11-25 33,0 0-33,-5 36 34,1 5-34,4-41 29,0 0-29,9 45 30,9 2-30,-18-47 22,0 0-22,26 38 23,8-14-23,-34-24 19,0 0-19,39 18 20,-2-10-20,-37-8 14,0 0-14,40-3 14,1-9-14,-41 12 12,0 0-12,40-30 12,1-11-12,-41 41 14,0 0-14,41-50 15,-6-9-15,-35 59 11,0 0-11,23-56 11,-18 13-11,-5 43 10,0 0-10,-14-36 11,-25 8-11,39 28 8,0 0-8,-42-19 8,-4 11-8,46 8 8,0 0-8,-44 0 8,-2 10-8,46-10 5,0 0-5,-41 21 5,6 8-5,35-29 4,0 0-4,-30 40 4,9 15-4,21-55 2,0 0-2,-9 64 3,14 9-3,-5-73 1,0 0-1,18 66 2,10-18-2,-28-48 0,0 0 0,44 37 1,13-12-1,-57-25 0,0 0 0,74 16 1,18-7-1,-92-9 0,0 0 0,95-2 1,-1-17-1,-94 19 1,0 0-1,104-33 1,10-12-1,-114 45 2,0 0-2,105-66 2,-31-20-2,-74 86 2,0 0-2,54-83 3,-11 15-3,-43 68 3,0 0-3,23-60 4,-20 11-4,-3 49 4,0 0-4,-5-47 4,-4 9-4,9 38 6,0 0-6,-14-31 6,-13 14-6,27 17 9,0 0-9,-28-12 10,7 15-10,21-3 12,0 0-12,-19 16 12,1 18-12,18-34 11,0 0-11,-12 45 12,15 7-12,-3-52 11,0 0-11,2 68 11,0 18-11,-2-86 10,0 0-10,5 99 10,9 7-10,-14-106 9,0 0-9,14 117 10,0 11-10,-14-128 12,0 0-12,16 125 13,4-18-13,-20-107 15,0 0-15,14 99 16,-11 1-16,-3-100 12,0 0-12,2 89 13,5-19-13,-7-70 4,0 0-4,9 47 5,2-29-5,1-1-2130</inkml:trace>
  <inkml:trace contextRef="#ctx0" brushRef="#br0" timeOffset="473461.1842">15553 12053 1927,'0'0'0,"0"0"0,-2-46 0,2 46 33,0 0-33,0-54 34,5-12-34,-5 66 46,0 0-46,14-62 46,11 8-46,-25 54 24,0 0-24,32-41 24,7 18-24,-39 23 6,0 0-6,40-7 6,3 14-6,-43-7 0,0 0 0,42 28 1,4 20-1,-46-48 0,0 0 0,42 61 0,-8 12 0,-34-73-1,0 0 1,23 78 0,-11 3 0,-12-81 0,0 0 0,0 83 0,-14 2 0,14-85 0,0 0 0,-23 67 1,-11-24-1,34-43 1,0 0-1,-33 28 2,1-12-2,32-16 3,0 0-3,-40 3 3,-15-13-3,55 10 4,0 0-4,-58-21 4,-1-8-4,59 29 5,0 0-5,-37-44 5,27-9-5,10 53 8,0 0-8,19-52 8,34 12-8,-53 40 11,0 0-11,0 0-1591</inkml:trace>
  <inkml:trace contextRef="#ctx0" brushRef="#br0" timeOffset="474242.8961">16384 11223 1166,'0'0'0,"0"0"0,0 0 73,0 0-73,30-14 74,-11 12-74,-19 2 149,0 0-149,30 9 150,4 10-150,-34-19 124,0 0-124,28 36 124,-14 21-124,-14-57 74,0 0-74,6 68 75,-6 8-75,0-76 49,0 0-49,-8 85 49,-13 10-49,21-95 38,0 0-38,-21 102 39,7 0-39,14-102 44,0 0-44,-9 97 44,0-12-44,9-85 44,0 0-44,2 85 45,14 5-45,-16-90 40,0 0-40,23 83 40,9-19-40,-32-64 37,0 0-37,28 48 38,-2-18-38,-26-30 32,0 0-32,27 19 32,-4-7-32,-23-12 17,0 0-17,26 5 17,6-12-17,-32 7 5,0 0-5,0 0-1905</inkml:trace>
  <inkml:trace contextRef="#ctx0" brushRef="#br0" timeOffset="474438.5337">16188 11844 1636,'0'0'0,"0"0"0,0 0 0,0 0 44,0 0-44,0 0 44,23-17-44,-23 17 75,0 0-75,32-2 76,3 9-76,-35-7 28,0 0-28,58 8 29,22 5-29,-80-13 22,0 0-22,93 15 22,3 2-22,-96-17 16,0 0-16,93 13 17,-6-6-17,-87-7 6,0 0-6,0 0-1452</inkml:trace>
  <inkml:trace contextRef="#ctx0" brushRef="#br0" timeOffset="479168.9278">9773 13000 1043,'0'0'0,"0"0"0,0 0 115,0 0-115,0 0 115,0-17-115,0 17 143,0 0-143,0 0 144,0 0-144,0 0 109,0 0-109,-3 14 110,-6 17-110,9-31 68,0 0-68,-20 43 68,-8 14-68,28-57 36,0 0-36,-39 62 36,-1-1-36,40-61 30,0 0-30,-41 50 30,4-14-30,37-36 27,0 0-27,-32 32 27,2-6-27,30-26 30,0 0-30,-28 20 30,-4-2-30,32-18 28,0 0-28,-28 12 29,10-4-29,18-8 24,0 0-24,-17 4 25,3-4-25,14 0 24,0 0-24,-9 0 24,9 0-24,0 0 26,0 0-26,-9 0 26,9 0-26,0 0 28,0 0-28,0 0 29,0 7-29,0-7 24,0 0-24,14 12 25,14 12-25,-28-24 20,0 0-20,36 28 20,3 8-20,-39-36 20,0 0-20,40 42 20,6-1-20,-46-41 19,0 0-19,42 37 19,2-6-19,-44-31 18,0 0-18,41 24 18,3-7-18,-44-17 21,0 0-21,46 14 22,-4-2-22,-42-12 7,0 0-7,36 9 8,-10-13-8,-26 4 2,0 0-2,18-7 3,-9-5-3,1 0-1958</inkml:trace>
  <inkml:trace contextRef="#ctx0" brushRef="#br0" timeOffset="479236.7601">9895 13500 1647,'0'0'0,"-5"-12"0,-4-21 0,0 2-1176</inkml:trace>
  <inkml:trace contextRef="#ctx0" brushRef="#br0" timeOffset="479412.1697">9794 13337 1513,'0'0'0,"0"0"0,7-7 0,-7 7 9,0 0-9,4-8 10,-4 8-10,0 0 15,0 0-15,0 0 16,9 3-16,-9-3 58,0 0-58,12 18 59,8 18-59,-20-36 54,0 0-54,17 55 54,-12 25-54,-5-80 67,0 0-67,0 86 67,-5 4-67,5-90 81,0 0-81,-12 89 82,-2-4-82,14-85 72,0 0-72,-11 84 73,-1-8-73,12-76 64,0 0-64,0 66 65,5-17-65,-5-49 46,0 0-46,14 34 46,4-9-46,-18-25 30,0 0-30,26 17 31,10-12-31,-36-5 16,0 0-16,31-2 16,-4-6-16,1 1-1848</inkml:trace>
  <inkml:trace contextRef="#ctx0" brushRef="#br0" timeOffset="479563.7824">10068 13775 1278,'0'0'0,"0"0"0,0 0 0,0 0 54,0 0-54,21 18 55,-12-3-55,-9-15 10,0 0-10,0 0-988</inkml:trace>
  <inkml:trace contextRef="#ctx0" brushRef="#br0" timeOffset="482216.1444">10560 13367 1211,'0'0'0,"0"0"0,0 0 82,0 0-82,23-30 82,-16 20-82,-7 10 144,0 0-144,0 0 144,0 0-144,0 0 103,0 0-103,0 0 104,0 0-104,0 0 65,0 0-65,0 0 65,0 0-65,0 0 38,0 0-38,-17 16 38,-15 20-38,32-36 31,0 0-31,-35 48 32,1 8-32,34-56 27,0 0-27,-30 59 28,2-4-28,28-55 31,0 0-31,-27 48 31,1-11-31,26-37 26,0 0-26,-20 27 26,6-9-26,14-18 20,0 0-20,-9 12 21,2-3-21,7-9 17,0 0-17,-1 8 17,1 3-17,0-11 13,0 0-13,14 8 14,14 8-14,-28-16 10,0 0-10,39 12 11,1-7-11,-40-5 12,0 0-12,46 7 13,4 5-13,-50-12 13,0 0-13,46 12 14,0 2-14,-46-14 14,0 0-14,45 12 15,3-1-15,-48-11 13,0 0-13,37 12 13,-10 0-13,-27-12 10,0 0-10,26 12 10,6 2-10,0 0-1859</inkml:trace>
  <inkml:trace contextRef="#ctx0" brushRef="#br0" timeOffset="482443.8416">10915 13505 1513,'0'0'0,"0"0"0,0 0 0,0 0 46,0 0-46,-7 37 46,14-1-46,-7-36 86,0 0-86,5 50 86,-1 16-86,-4-66 104,0 0-104,2 78 104,-11 10-104,9-88 58,0 0-58,-14 100 59,0 15-59,14-115 51,0 0-51,-27 129 52,-17 20-52,44-149 47,0 0-47,0 0-1629</inkml:trace>
  <inkml:trace contextRef="#ctx0" brushRef="#br0" timeOffset="492259.2551">17715 11223 998,'0'0'0,"0"0"0,0 0 65,0 0-65,-15-21 65,15 21-65,0 0 145,0 0-145,2-10 146,-2 10-146,0 0 121,0 0-121,-2 6 122,-1 15-122,3-21 99,0 0-99,-11 52 99,-10 38-99,21-90 53,0 0-53,-30 111 54,-3 15-54,33-126 35,0 0-35,-45 128 35,0 4-35,45-132 35,0 0-35,-50 135 36,6 8-36,44-143 42,0 0-42,-39 132 42,9-28-42,30-104 41,0 0-41,-23 97 41,4-7-41,19-90 38,0 0-38,-16 78 39,11-13-39,5-65 36,0 0-36,-6 47 36,3-23-36,3-24 28,0 0-28,14 0 29,23-24-29,-37 24 24,0 0-24,0 0-1818</inkml:trace>
  <inkml:trace contextRef="#ctx0" brushRef="#br0" timeOffset="493520.2436">18149 11500 1681,'0'0'0,"0"0"0,0 0 0,0 0 65,0 0-65,9-25 65,-8 18-65,-1 7 78,0 0-78,0 0 79,0 0-79,0 0 41,0 0-41,4 13 42,-1 18-42,-3-31 29,0 0-29,0 43 29,-8 5-29,8-48 17,0 0-17,-15 64 17,1 25-17,14-89 24,0 0-24,-17 91 25,-1-2-25,18-89 42,0 0-42,-14 83 42,2-4-42,12-79 53,0 0-53,-9 73 54,3-4-54,6-69 49,0 0-49,-7 54 49,2-23-49,5-31 46,0 0-46,-5 16 46,-1-15-46,6-1 43,0 0-43,-7-20 44,6-34-44,1 54 38,0 0-38,-6-73 38,3-10-38,3 83 30,0 0-30,3-95 30,8-26-30,-11 121 27,0 0-27,19-118 28,11 16-28,-30 102 18,0 0-18,36-92 19,10 8-19,-46 84 13,0 0-13,52-73 14,12 18-14,-64 55 5,0 0-5,69-35 6,-7 23-6,-62 12 2,0 0-2,61 5 2,-8 17-2,-53-22 0,0 0 0,44 37 0,-8 18 0,-36-55-3,0 0 3,19 61-2,-24-1 2,5-60-4,0 0 4,-18 61-4,-8 5 4,26-66-6,0 0 6,-43 67-5,-10-10 5,53-57-10,0 0 10,-67 49-9,-3-9 9,70-40-6,0 0 6,-66 24-5,8-9 5,58-15-3,0 0 3,-46 12-2,15-3 2,31-9-1,0 0 1,-22 4 0,8 1 0,14-5 0,0 0 0,-9 5 0,9-5 0,0 0 0,0 0 0,4 14 1,10 7-1,-14-21 1,0 0-1,30 24 1,23-10-1,-53-14 1,0 0-1,67 13 2,14 5-2,-81-18 2,0 0-2,85 15 2,-7-3-2,-78-12 2,0 0-2,77 13 2,3-8-2,-80-5 1,0 0-1,81 1 2,-5-6-2,-76 5 0,0 0 0,69-10 0,-16-6 0,-53 16-6,0 0 6,51-20-5,-14-8 5,-37 28-20,0 0 20,30-30-19,-13 6 19,-17 24-33,0 0 33,7-22-32,-12 1 32,5 21-38,0 0 38,-12-16-38,-4 8 38,16 8-41,0 0 41,-21 1-40,-4 10 40,25-11-22,0 0 22,-23 15-21,7 1 21,16-16-7,0 0 7,-12 17-6,7-5 6,5-12-1,0 0 1,3 14 0,6 11 0,-9-25 3,0 0-3,18 24 3,8-2-3,-26-22 12,0 0-12,37 12 12,14-3-12,-51-9 23,0 0-23,62 3 23,2-8-23,-64 5 34,0 0-34,65-12 34,-7-5-34,-58 17 32,0 0-32,51-30 32,-14-6-32,-37 36 29,0 0-29,25-41 30,-14-4-30,-11 45 18,0 0-18,-2-47 19,-9 4-19,11 43 11,0 0-11,-23-39 11,-10 3-11,33 36 5,0 0-5,-43-22 6,-9 15-6,52 7 1,0 0-1,-57 12 2,2 19-2,55-31 0,0 0 0,-47 47 1,10 13-1,37-60 0,0 0 0,-23 63 1,7-1-1,16-62 0,0 0 0,-9 64 1,4 5-1,5-69 1,0 0-1,3 69 1,15-6-1,-18-63 0,0 0 0,33 50 1,19-17-1,-52-33 0,0 0 0,60 19 1,12-9-1,-72-10 0,0 0 0,72-3 1,-5-16-1,-67 19 0,0 0 0,64-35 1,8-22-1,-72 57 1,0 0-1,67-61 1,-3-3-1,-64 64 0,0 0 0,49-57 1,-12 4-1,-37 53 0,0 0 0,21-56 0,-10-4 0,-11 60 0,0 0 0,4-61 0,-6 7 0,2 54 0,0 0 0,-2-39 0,2 18 0,0 21 0,0 0 0,-2-12 0,-5 7 0,7 5 0,0 0 0,-10 10 0,-8 23 0,18-33 0,0 0 0,-16 47 1,7 11-1,9-58 4,0 0-4,-1 68 5,6 1-5,-5-69 12,0 0-12,14 80 13,4 22-13,-18-102 18,0 0-18,21 107 18,2-10-18,-23-97 19,0 0-19,16 99 19,-6 4-19,-10-103 18,0 0-18,5 103 19,-8-17-19,3-86 18,0 0-18,-14 73 18,-14-13-18,28-60 15,0 0-15,-46 49 15,-16-11-15,62-38 11,0 0-11,-69 24 12,-3-14-12,72-10 4,0 0-4,-73-8 4,8-20-4,65 28 0,0 0 0,-63-43 0,3-14 0,-4 0-2305</inkml:trace>
  <inkml:trace contextRef="#ctx0" brushRef="#br0" timeOffset="493698.9042">19666 11458 1513,'0'0'0,"9"-5"0,19-9 0,-28 14 33,0 0-33,30-10 34,-3 13-34,-27-3 26,0 0-26,23 19 27,-6 19-27,-17-38-3,0 0 3,8 52-2,-14 9 2,1-1-1161</inkml:trace>
  <inkml:trace contextRef="#ctx0" brushRef="#br0" timeOffset="504089.7987">12913 13690 1031,'0'0'0,"0"0"0,0 0 0,0 0 42,0 0-42,0-24 42,-6 12-42,6 12 116,0 0-116,-3-14 116,-1 2-116,4 12 95,0 0-95,-1-7 95,1 7-95,0 0 63,0 0-63,0-8 63,0 8-63,0 0 41,0 0-41,-9 3 41,-9 9-41,18-12 30,0 0-30,-26 30 31,-11 15-31,37-45 27,0 0-27,-45 55 28,0 6-28,45-61 33,0 0-33,-46 70 33,2 17-33,44-87 45,0 0-45,-34 85 46,13-9-46,21-76 51,0 0-51,-9 67 51,18-6-51,-9-61 47,0 0-47,17 55 48,17 2-48,-34-57 38,0 0-38,48 49 38,6-13-38,-54-36 30,0 0-30,73 21 30,8-14-30,-81-7 29,0 0-29,83-9 30,-9-13-30,-74 22 29,0 0-29,65-35 30,-6-12-30,-59 47 36,0 0-36,54-48 37,1 1-37,-55 47 29,0 0-29,49-53 30,-8-8-30,-41 61 30,0 0-30,32-62 31,-9-7-31,-23 69 25,0 0-25,12-63 26,-8 18-26,-4 45 22,0 0-22,-8-33 22,-7 14-22,15 19 18,0 0-18,-30-7 18,-15 14-18,45-7 16,0 0-16,-47 23 17,-3 13-17,50-36 12,0 0-12,-44 49 13,13 11-13,31-60 6,0 0-6,-22 61 7,15-13-7,7-48 3,0 0-3,0 49 3,14-4-3,-14-45 1,0 0-1,23 43 2,13-2-2,-36-41 0,0 0 0,42 39 1,11-5-1,-53-34 0,0 0 0,55 24 0,3-13 0,-58-11 0,0 0 0,51-4 0,-10-15 0,-41 19 0,0 0 0,30-26 0,-16-3 0,-14 29 1,0 0-1,3-33 1,-12-3-1,9 36 2,0 0-2,-26-33 3,-20 3-3,46 30 4,0 0-4,-53-24 5,-2 3-5,55 21 2,0 0-2,-54-17 2,13 3-2,41 14 0,0 0 0,-32-10 1,15 5-1,17 5 0,0 0 0,-6-2 0,6 2 0,0 0 0,0 0 0,20 5 0,29-8 0,-49 3-1,0 0 1,67-4-1,9-1 1,-76 5-2,0 0 2,88-19-2,8-10 2,-96 29-4,0 0 4,97-45-4,7-13 4,-104 58-5,0 0 5,92-55-5,-23 3 5,-69 52-4,0 0 4,47-40-4,-24 13 4,-23 27-3,0 0 3,4-23-2,-13 2 2,9 21-2,0 0 2,-18-15-1,-8 8 1,26 7-1,0 0 1,-32 0-1,-5 3 1,37-3 0,0 0 0,-32 9 0,6 3 0,26-12 0,0 0 0,-23 16 0,5 3 0,18-19 0,0 0 0,-9 22 0,9 15 0,0-37 0,0 0 0,18 43 0,14 7 0,-32-50 0,0 0 0,40 54 0,10 1 0,-50-55-2,0 0 2,51 52-2,2-7 2,-53-45-6,0 0 6,44 42-5,-11-1 5,-33-41-8,0 0 8,22 31-8,-17-10 8,-5-21-10,0 0 10,-9 28-9,-17 13 9,26-41-10,0 0 10,-37 40-9,-4-11 9,41-29-4,0 0 4,-49 25-4,-10-5 4,59-20-2,0 0 2,-54 16-1,4-6 1,50-10-1,0 0 1,-37 9 0,14-6 0,23-3-7,0 0 7,2-6-6,21-15 6,-23 21-13,0 0 13,0 0-2000</inkml:trace>
  <inkml:trace contextRef="#ctx0" brushRef="#br0" timeOffset="504373.5103">14547 13393 1569,'0'0'0,"0"0"0,0 0 0,0 0 57,0 0-57,-4 19 57,-5 17-57,9-36 87,0 0-87,-5 57 87,-4 23-87,9-80 69,0 0-69,-8 85 69,-5-6-69,13-79 21,0 0-21,-9 83 21,8 11-21,1-94 16,0 0-16,1 90 17,12-12-17,-13-78 23,0 0-23,12 72 23,2-20-23,-14-52 24,0 0-24,14 47 24,9-4-24,-23-43 29,0 0-29,21 42 30,4-6-30,-25-36 34,0 0-34,23 30 35,-2-8-35,-21-22 21,0 0-21,0 0-1675</inkml:trace>
  <inkml:trace contextRef="#ctx0" brushRef="#br0" timeOffset="504527.2459">14272 14057 1715,'0'0'0,"0"0"0,54-10 0,-54 10 67,0 0-67,58-5 68,20 3-68,-78 2 95,0 0-95,108 0 95,29 5-95,-137-5 23,0 0-23,0 0-1488</inkml:trace>
  <inkml:trace contextRef="#ctx0" brushRef="#br0" timeOffset="526551.7026">15505 14024 393,'0'0'0,"0"0"0,0 0 0,0 0 10,0 0-10,0 0 11,0 0-11,0 0 53,0 0-53,0 0 54,0 0-54,0 0 83,0 0-83,0 0 83,0 0-83,0 0 69,0 0-69,0 0 70,0 0-70,0 0 49,0 0-49,0 0 49,0 0-49,0 0 41,0 0-41,0 0 41,0 0-41,0 0 36,0 0-36,0 0 37,0 0-37,0 0 34,0 0-34,0 0 34,16 4-34,-16-4 33,0 0-33,39-7 33,10-9-33,-49 16 32,0 0-32,55-19 33,7-5-33,-62 24 27,0 0-27,69-29 27,3-4-27,-72 33 25,0 0-25,72-31 26,2 5-26,-74 26 45,0 0-45,67-23 45,-17 8-45,-50 15 58,0 0-58,35-11 58,-15 4-58,-20 7 55,0 0-55,8-7 55,-4 1-55,-4 6 49,0 0-49,3-7 50,6 0-50,-9 7 36,0 0-36,20-6 36,10 6-36,-30 0 25,0 0-25,0 0-1362</inkml:trace>
  <inkml:trace contextRef="#ctx0" brushRef="#br0" timeOffset="550393.9068">15645 13649 639,'0'0'0,"0"0"0,-27-14 0,27 14 82,0 0-82,-25-17 83,6-7-83,19 24 111,0 0-111,-12-28 112,10 0-112,2 28 97,0 0-97,10-26 97,22 2-97,-32 24 63,0 0-63,51-24 64,22-6-64,-73 30 31,0 0-31,86-24 32,18 5-32,-104 19 22,0 0-22,101-9 23,-6 15-23,-95-6 21,0 0-21,78 24 21,-22 19-21,-56-43 14,0 0-14,29 62 15,-22 21-15,-7-83 23,0 0-23,-13 87 23,-31-6-23,44-81 26,0 0-26,-67 89 27,-21 20-27,88-109 29,0 0-29,-97 103 29,1-18-29,96-85 33,0 0-33,-91 75 34,1-6-34,90-69 39,0 0-39,-76 69 40,19-1-40,57-68 50,0 0-50,-40 60 50,17-18-50,23-42 50,0 0-50,-11 34 50,11-3-50,0-31 46,0 0-46,21 25 47,20-11-47,-41-14 40,0 0-40,55-2 41,17-17-41,-72 19 33,0 0-33,71-45 34,-1-31-34,-70 76 27,0 0-27,71-90 27,-8-7-27,-63 97 11,0 0-11,52-108 11,-22-13-11,-30 121 1,0 0-1,8-114 2,-25 21-2,17 93 0,0 0 0,-29-85 0,-15 5 0,44 80-4,0 0 4,-44-72-4,5 8 4,39 64-7,0 0 7,-30-47-6,11 16 6,19 31-8,0 0 8,-12-18-8,12 18 8,0 0-7,0 0 7,-4 23-7,16 50 7,-12-73-4,0 0 4,13 103-3,-3 27 3,-10-130-1,0 0 1,9 152-1,-3 20 1,-6-172 1,0 0-1,12 183 2,2-1-2,-14-182 12,0 0-12,19 168 13,6-11-13,-25-157 22,0 0-22,27 139 22,1-27-22,-28-112 28,0 0-28,32 82 29,-6-41-29,1 1-1755</inkml:trace>
  <inkml:trace contextRef="#ctx0" brushRef="#br0" timeOffset="551174.328">17093 13372 494,'0'0'0,"0"0"0,0 0 78,0 0-78,0 0 79,0 0-79,0 0 124,0 0-124,0 0 125,0 0-125,0 0 130,0 0-130,0 0 130,2 19-130,-2-19 127,0 0-127,5 55 127,-1 35-127,-4-90 52,0 0-52,9 99 53,5 8-53,-14-107 55,0 0-55,14 109 56,4 16-56,-18-125 54,0 0-54,16 114 55,1-20-55,-17-94 53,0 0-53,13 83 54,-10-7-54,-3-76 45,0 0-45,-5 74 45,-8-6-45,13-68 30,0 0-30,-23 50 31,-10-14-31,1 1-1438</inkml:trace>
  <inkml:trace contextRef="#ctx0" brushRef="#br0" timeOffset="551486.0521">16730 14168 1233,'0'0'0,"0"-7"0,2-12 0,-2 19 35,0 0-35,8-31 36,10-11-36,-18 42 54,0 0-54,30-46 55,11-1-55,-41 47 22,0 0-22,58-40 23,14 7-23,-72 33 16,0 0-16,78-26 16,-6 6-16,-72 20 16,0 0-16,67-16 17,-3 6-17,-64 10 20,0 0-20,60-4 21,-5 6-21,-55-2 28,0 0-28,49 12 28,-10 11-28,-39-23 30,0 0-30,28 31 30,-10 19-30,-18-50 37,0 0-37,8 59 38,-6 6-38,-2-65 39,0 0-39,0 61 39,-2-16-39,2-45 43,0 0-43,0 40 43,0 0-43,0-40 48,0 0-48,6 32 49,-1-16-49,-5-16 49,0 0-49,5 12 49,2-1-49,-7-11 39,0 0-39,4 6 39,-4-6-39,0 0 28,0 0-28,0 0 28,-7-29-28,2 1-1626</inkml:trace>
  <inkml:trace contextRef="#ctx0" brushRef="#br0" timeOffset="551615.3726">17448 13587 1199,'0'0'0,"0"0"0,44 52 0,-44-52-4,0 0 4,0 0-837</inkml:trace>
  <inkml:trace contextRef="#ctx0" brushRef="#br0" timeOffset="553376.5808">17783 13912 852,'0'0'0,"0"0"0,0 0 0,0 0 61,0 0-61,0 0 62,0 0-62,0 0 125,0 0-125,0 0 126,0 0-126,0 0 121,0 0-121,4 24 122,22 14-122,-26-38 99,0 0-99,34 47 99,-2-4-99,-32-43 47,0 0-47,35 47 47,0-4-47,-35-43 34,0 0-34,23 33 35,-9-12-35,-14-21 47,0 0-47,11 15 48,0 1-48,-11-16 57,0 0-57,8 9 58,-2-2-58,-6-7 65,0 0-65,0 0 66,3 8-66,-3-8 62,0 0-62,0 0 63,11-10-63,-11 10 52,0 0-52,9-17 52,1-16-52,-10 33 47,0 0-47,13-42 47,4-10-47,-17 52 40,0 0-40,18-55 40,1-1-40,-19 56 33,0 0-33,21-48 33,2 17-33,-23 31 22,0 0-22,18-19 22,-7 10-22,-11 9 15,0 0-15,7 0 16,0 9-16,-7-9 11,0 0-11,1 26 11,-8 24-11,7-50 8,0 0-8,-8 57 8,2-2-8,6-55 6,0 0-6,-3 49 6,1-13-6,2-36 2,0 0-2,2 31 2,3-3-2,-5-28 0,0 0 0,11 24 1,6-1-1,-17-23 0,0 0 0,29 12 0,2-9 0,-31-3 0,0 0 0,36-7 0,1-5 0,-37 12 0,0 0 0,31-24 0,-2-9 0,-29 33 0,0 0 0,24-34 0,-4-8 0,-20 42 0,0 0 0,17-41 1,-2 6-1,-15 35 2,0 0-2,10-24 3,-3 10-3,-7 14 5,0 0-5,5-10 5,-5 10-5,0 0 5,0 0-5,13-2 5,-13 2-5,0 0 4,0 0-4,16 17 5,5 11-5,-21-28 3,0 0-3,21 33 3,-3-6-3,-18-27 4,0 0-4,19 33 4,4 4-4,-23-37 6,0 0-6,21 36 6,-8-15-6,-13-21 8,0 0-8,10 20 8,1 1-8,-11-21 8,0 0-8,14 23 9,2-6-9,-16-17 7,0 0-7,24 10 8,10-10-8,-34 0 7,0 0-7,37-8 8,4-10-8,-41 18 8,0 0-8,37-24 9,-9-2-9,-28 26 0,0 0 0,26-34 1,-1-3-1,-25 37-5,0 0 5,23-34-4,-2 6 4,-21 28-20,0 0 20,16-22-19,-7 8 19,-9 14-32,0 0 32,5-12-32,1 3 32,-6 9-35,0 0 35,0 0-35,12 0 35,-12 0-29,0 0 29,9 3-28,-4 4 28,-5-7-25,0 0 25,9 11-24,1 6 24,-10-17-17,0 0 17,16 22-17,2 3 17,-18-25-8,0 0 8,23 22-7,0-4 7,-23-18-1,0 0 1,25 12-1,13-5 1,-38-7 0,0 0 0,41 1 0,0-4 0,-41 3 2,0 0-2,33-12 3,-3-13-3,-30 25 5,0 0-5,27-34 6,-10-15-6,-17 49 11,0 0-11,16-53 11,-7-1-11,-9 54 19,0 0-19,9-52 20,-2 9-20,-7 43 20,0 0-20,2-35 21,-8 8-21,6 27 20,0 0-20,-10-23 20,-6 8-20,16 15 18,0 0-18,-25-13 19,-10 12-19,35 1 12,0 0-12,-48 5 12,-14 9-12,62-14 7,0 0-7,-61 26 8,2 14-8,59-40 8,0 0-8,-44 57 8,20 26-8,24-83 16,0 0-16,-13 86 17,22-4-17,-9-82 19,0 0-19,23 79 20,12-3-20,-35-76 24,0 0-24,46 76 25,7-5-25,-53-71 36,0 0-36,55 59 37,-2-12-37,-53-47 33,0 0-33,51 36 33,-2-6-33,-49-30 27,0 0-27,0 0-2273</inkml:trace>
  <inkml:trace contextRef="#ctx0" brushRef="#br0" timeOffset="556322.0487">9907 15163 651,'0'0'0,"0"0"0,20-17 0,-20 17 41,0 0-41,12-14 41,-5 4-41,-7 10 129,0 0-129,7-9 130,2 2-130,-9 7 115,0 0-115,9-5 115,-9 5-115,0 0 91,0 0-91,0 0 92,7-4-92,-7 4 52,0 0-52,0 0 53,0 0-53,0 0 37,0 0-37,-14 14 37,-18 24-37,32-38 28,0 0-28,-42 56 28,-22 13-28,64-69 22,0 0-22,-67 74 23,0-1-23,67-73 18,0 0-18,-60 64 18,11-10-18,49-54 18,0 0-18,-39 43 19,11-14-19,28-29 22,0 0-22,-27 19 23,8-6-23,19-13 25,0 0-25,-14 10 26,5-5-26,9-5 25,0 0-25,0 0 26,-9 4-26,9-4 25,0 0-25,0 0 26,0 0-26,0 0 22,0 0-22,0 0 23,14-4-23,-14 4 20,0 0-20,14-3 21,4 3-21,-18 0 15,0 0-15,17 3 15,8 4-15,-25-7 12,0 0-12,27 9 13,-6-1-13,-21-8 9,0 0-9,26 7 10,6 2-10,-32-9 8,0 0-8,34 12 9,10 5-9,-44-17 8,0 0-8,49 23 9,6-4-9,-55-19 7,0 0-7,51 22 7,-3-1-7,-48-21 4,0 0-4,35 19 5,-2-3-5,-33-16 4,0 0-4,32 3 5,0-10-5,0 0-1577</inkml:trace>
  <inkml:trace contextRef="#ctx0" brushRef="#br0" timeOffset="556651.9004">10098 15483 1087,'0'0'0,"0"0"0,2 6 0,-2-6 33,0 0-33,0 0 33,0 6-33,0-6 67,0 0-67,0 0 67,0 0-67,0 0 53,0 0-53,0 0 54,-7 2-54,7-2 40,0 0-40,-4 11 41,-8 13-41,12-24 44,0 0-44,-11 41 45,4 20-45,7-61 42,0 0-42,-5 76 43,-4 12-43,9-88 48,0 0-48,-5 89 49,-1-8-49,6-81 48,0 0-48,0 76 49,2 0-49,-2-76 52,0 0-52,4 71 52,1-9-52,-5-62 50,0 0-50,7 52 51,0-21-51,-7-31 33,0 0-33,16 18 34,9-10-34,-25-8 22,0 0-22,30-6 22,1-20-22,1 0-1560</inkml:trace>
  <inkml:trace contextRef="#ctx0" brushRef="#br0" timeOffset="556863.8019">10497 15835 1222,'0'0'0,"0"0"0,-20 12 0,20-12 7,0 0-7,-14 8 7,14-8-7,0 0 5,0 0-5,2 16 5,24 3-5,-26-19-1,0 0 1,32 14 0,-2-11 0,2 1-874</inkml:trace>
  <inkml:trace contextRef="#ctx0" brushRef="#br0" timeOffset="557894.9484">10970 15502 796,'0'0'0,"0"0"0,0 0 0,0 0 37,0 0-37,0-17 38,0 17-38,0 0 81,0 0-81,-6-9 82,6 9-82,0 0 91,0 0-91,11-3 92,-11 3-92,0 0 70,0 0-70,0 0 71,-9 10-71,9-10 54,0 0-54,-3 25 55,-8 23-55,11-48 48,0 0-48,-14 61 48,-7 4-48,21-65 40,0 0-40,-14 68 41,1-4-41,13-64 49,0 0-49,-7 53 50,4-18-50,3-35 45,0 0-45,-4 24 46,-1-5-46,5-19 37,0 0-37,-9 14 38,6-5-38,3-9 38,0 0-38,0 0 38,-2 10-38,2-10 32,0 0-32,0 0 33,0 0-33,0 0 29,0 0-29,9-7 29,14-12-29,-23 19 27,0 0-27,26-26 27,-3-3-27,-23 29 25,0 0-25,23-30 26,9 5-26,-32 25 25,0 0-25,31-19 25,5 3-25,-36 16 20,0 0-20,31-5 20,-8 10-20,-23-5 12,0 0-12,27 12 13,5 9-13,-32-21 9,0 0-9,28 26 9,-7 1-9,-21-27 4,0 0-4,19 28 5,-6 0-5,-13-28 2,0 0-2,7 26 3,-5-5-3,-2-21 0,0 0 0,-4 26 1,-10 12-1,14-38 0,0 0 0,-25 43 0,-12 4 0,37-47 0,0 0 0,-49 45 0,-11-6 0,60-39 0,0 0 0,-50 28 0,22-11 0,28-17 0,0 0 0,-17 11 0,-10-4 0,27-7 0,0 0 0,-23-2 0,5-10 0,18 12-2,0 0 2,-5-26-1,23-14 1,1-1-1709</inkml:trace>
  <inkml:trace contextRef="#ctx0" brushRef="#br0" timeOffset="558226.1372">10943 15468 1031,'0'0'0,"0"0"0,-5 7 0,5-7 36,0 0-36,0 0 36,0 8-36,0-8 80,0 0-80,11 0 80,15-5-80,-26 5 58,0 0-58,35-2 59,24 1-59,-59 1 47,0 0-47,68-6 48,10-2-48,-78 8 38,0 0-38,81-12 39,4-4-39,-85 16 41,0 0-41,81-17 42,-14 1-42,-67 16 51,0 0-51,46-12 51,-27 3-51,3 1-1243</inkml:trace>
  <inkml:trace contextRef="#ctx0" brushRef="#br0" timeOffset="575806.6412">13211 15565 740,'0'0'0,"0"0"0,0 0 0,0 0 50,0 0-50,0 0 50,-21-25-50,21 25 132,0 0-132,-2-6 133,2 6-133,0 0 116,0 0-116,0 0 117,9-2-117,-9 2 81,0 0-81,0 0 82,0 14-82,0-14 52,0 0-52,3 27 53,4 25-53,-7-52 43,0 0-43,9 68 43,-2 17-43,-7-85 31,0 0-31,7 86 32,0-13-32,-7-73 25,0 0-25,6 60 25,-3-6-25,-3-54 29,0 0-29,-3 52 29,-6 2-29,9-54 24,0 0-24,-5 46 25,1-16-25,4-30 18,0 0-18,-2 13 18,2-13-18,0 0-1401</inkml:trace>
  <inkml:trace contextRef="#ctx0" brushRef="#br0" timeOffset="576060.5604">12801 15523 1289,'0'0'0,"0"0"0,8-22 0,-8 22 14,0 0-14,8-25 14,12-6-14,-20 31 42,0 0-42,26-33 43,15 2-43,-41 31 39,0 0-39,49-27 40,10 2-40,-59 25 21,0 0-21,68-19 22,8 2-22,-76 17 22,0 0-22,90-4 23,14 18-23,-104-14 18,0 0-18,97 35 18,-15 26-18,-82-61 15,0 0-15,61 81 15,-20 21-15,-41-102 7,0 0-7,0 0-1172</inkml:trace>
  <inkml:trace contextRef="#ctx0" brushRef="#br0" timeOffset="576675.8511">12673 16546 1199,'0'0'0,"0"0"0,0 0 0,0 0 23,0 0-23,1-17 23,15 4-23,-16 13 59,0 0-59,29-12 60,11 0-60,-40 12 35,0 0-35,58-8 35,15-1-35,-73 9 22,0 0-22,81-9 22,5-1-22,-86 10 15,0 0-15,90-12 16,9-2-16,-99 14 18,0 0-18,99-14 19,-12 2-19,-87 12 20,0 0-20,77-12 21,-15-2-21,-62 14 19,0 0-19,56-16 20,-6-4-20,-50 20 7,0 0-7,49-28 7,1-7-7,-50 35 1,0 0-1,44-38 1,-5 0-1,-39 38-1,0 0 1,33-38-1,-5 4 1,-28 34-8,0 0 8,23-30-7,-5 6 7,-18 24-5,0 0 5,12-17-5,-3 4 5,-9 13-1,0 0 1,5-8-1,-5 8 1,0 0 0,0 0 0,0-7 1,0 7-1,0 0 8,0 0-8,-7 7 8,0 3-8,7-10 19,0 0-19,-12 31 19,-11 25-19,23-56 26,0 0-26,-21 65 26,5 1-26,16-66 27,0 0-27,-4 59 27,4-17-27,0-42 37,0 0-37,4 36 38,10 0-38,-14-36 39,0 0-39,19 31 39,8-12-39,-27-19 37,0 0-37,30 9 37,9-14-37,-39 5 38,0 0-38,47-17 39,8-16-39,-55 33 36,0 0-36,58-45 36,6-14-36,-64 59 34,0 0-34,56-62 34,-6 5-34,-50 57 36,0 0-36,40-47 37,-13 16-37,-27 31 40,0 0-40,21-21 41,-12 11-41,-9 10 37,0 0-37,9 1 38,-1 10-38,-8-11 27,0 0-27,16 24 28,11 17-28,-27-41 25,0 0-25,35 49 26,0-4-26,-35-45 20,0 0-20,43 40 20,6-6-20,-49-34 3,0 0-3,53 26 3,2-8-3,-55-18-1,0 0 1,0 0-1889</inkml:trace>
  <inkml:trace contextRef="#ctx0" brushRef="#br0" timeOffset="577593.9739">14683 16373 975,'0'0'0,"0"0"36,0 0-36,0 0 36,0 0-36,0 0 73,0 0-73,0 0 74,5 22-74,-5-22 75,0 0-75,11 7 75,10 0-75,-21-7 67,0 0-67,28 5 67,7-1-67,-35-4 36,0 0-36,37-4 36,2-6-36,-39 10 36,0 0-36,46-21 37,3-12-37,-49 33 31,0 0-31,64-46 32,8-13-32,-72 59 36,0 0-36,76-57 37,-9 8-37,-67 49 41,0 0-41,60-40 41,-17 13-41,-43 27 35,0 0-35,30-21 35,-13 7-35,-17 14 28,0 0-28,9-9 29,-9 9-29,0 0 24,0 0-24,2 7 24,-4 12-24,2-19 16,0 0-16,0 38 17,0 28-17,0-66 12,0 0-12,2 76 12,7-1-12,-9-75 7,0 0-7,14 71 8,9-7-8,-23-64 5,0 0-5,30 66 6,0 15-6,-30-81 3,0 0-3,0 0-1517</inkml:trace>
  <inkml:trace contextRef="#ctx0" brushRef="#br0" timeOffset="577895.5365">15885 16125 1379,'0'0'0,"0"0"0,0 0 0,0 0 47,0 0-47,-18 23 48,18 3-48,0-26 95,0 0-95,2 43 96,-1 21-96,-1-64 58,0 0-58,0 73 59,-3-4-59,3-69 19,0 0-19,-4 67 20,3 6-20,1-73 10,0 0-10,5 76 10,4 2-10,-9-78 8,0 0-8,9 68 8,-1-15-8,-8-53 8,0 0-8,6 51 9,-3 4-9,-3-55 7,0 0-7,-3 59 7,-6 7-7,9-66 11,0 0-11,-14 51 12,5-23-12,0 0-1374</inkml:trace>
  <inkml:trace contextRef="#ctx0" brushRef="#br0" timeOffset="578209.2016">15667 16248 1356,'0'0'0,"0"0"0,18-38 0,-18 38 33,0 0-33,20-36 34,2 1-34,-22 35 37,0 0-37,27-29 37,-1 5-37,-26 24 20,0 0-20,32-19 20,2 5-20,-34 14 5,0 0-5,39-11 5,1 8-5,-40 3 1,0 0-1,46 2 1,0 6-1,-46-8 1,0 0-1,48 23 2,-8 17-2,-40-40 4,0 0-4,28 57 4,-10 15-4,-18-72 6,0 0-6,0 78 7,-18-7-7,18-71 9,0 0-9,-31 62 10,-19-8-10,50-54 9,0 0-9,-53 43 10,-1-10-10,54-33 9,0 0-9,-52 19 10,5-17-10,47-2 14,0 0-14,-41-12 14,8-11-14,33 23 17,0 0-17,-23-29 18,14-6-18,9 35 13,0 0-13,9-39 14,24-15-14,2 0-1230</inkml:trace>
  <inkml:trace contextRef="#ctx0" brushRef="#br0" timeOffset="580463.8452">16536 15558 1267,'0'0'0,"0"0"0,0 0 0,0 0 23,0 0-23,23 31 24,-15-9-24,-8-22 70,0 0-70,0 45 71,-10 33-71,10-78 42,0 0-42,-12 89 43,-10-6-43,22-83 43,0 0-43,-17 83 43,6-5-43,11-78 46,0 0-46,-10 83 46,8 0-46,2-83 43,0 0-43,3 67 44,6-20-44,-9-47 40,0 0-40,20 36 40,15-5-40,-35-31 33,0 0-33,40 23 34,-1-14-34,-39-9 38,0 0-38,37 0 38,0-9-38,-37 9 16,0 0-16,37-16 16,-1-4-16,-36 20 7,0 0-7,28-25 7,-10 3-7,-18 22 2,0 0-2,14-21 2,-4 2-2,-10 19 0,0 0 0,9-14 0,-4 4 0,-5 10-2,0 0 2,6-7-1,-6 7 1,0 0-2,0 0 2,0 0-1,0 0 1,0 0-2,0 0 2,9 7-1,-6 0 1,-3-7-1,0 0 1,14 10-1,13 9 1,-27-19 0,0 0 0,30 21 0,-2-7 0,-28-14 0,0 0 0,33 7 1,12-6-1,-45-1 2,0 0-2,38-5 3,1-7-3,-39 12 7,0 0-7,32-22 7,3-15-7,-35 37 10,0 0-10,34-45 11,1-5-11,-35 50 11,0 0-11,35-54 11,-8 6-11,-27 48 11,0 0-11,17-38 11,-9 8-11,-8 30 7,0 0-7,-2-24 7,-11 3-7,13 21 3,0 0-3,-14-17 4,-3 5-4,17 12 2,0 0-2,-20-7 2,-4 9-2,24-2 0,0 0 0,-25 8 1,-5 10-1,30-18 0,0 0 0,-34 22 0,-6 11 0,40-33 0,0 0 0,-43 38 0,1 9 0,42-47-1,0 0 1,-42 55 0,6 8 0,36-63 0,0 0 0,-26 57 0,12-9 0,14-48 1,0 0-1,-9 40 2,12-9-2,-3-31 3,0 0-3,20 26 4,13-5-4,-33-21 6,0 0-6,48 10 7,1-10-7,-49 0 7,0 0-7,57-12 8,3-12-8,-60 24 8,0 0-8,65-36 8,8-15-8,-73 51 13,0 0-13,67-55 13,-9 3-13,-58 52 10,0 0-10,49-48 11,-17 10-11,-32 38 10,0 0-10,19-30 10,-6 8-10,-13 22 8,0 0-8,9-16 9,-2 7-9,-7 9 5,0 0-5,0 0 6,0 0-6,0 0 3,0 0-3,0 0 3,0 0-3,0 0 2,0 0-2,7 19 3,-7 25-3,0-44 1,0 0-1,0 52 1,2-4-1,-2-48 0,0 0 0,3 42 0,1-6 0,-4-36 0,0 0 0,8 31 0,7-7 0,-15-24 0,0 0 0,23 19 0,12-8 0,-35-11 0,0 0 0,37 0 1,7-12-1,-44 12 1,0 0-1,41-21 2,4-10-2,-45 31 4,0 0-4,38-37 4,-3-2-4,-35 39 6,0 0-6,30-37 6,-7 6-6,-23 31 7,0 0-7,14-22 7,-7 8-7,-7 14 10,0 0-10,3-9 11,-3 9-11,0 0 11,0 0-11,0 0 11,0 0-11,0 0 10,0 0-10,9 14 11,4 10-11,-13-24 6,0 0-6,10 30 6,4-3-6,-14-27 3,0 0-3,16 26 4,-5-3-4,-11-23 2,0 0-2,16 19 2,7-4-2,-23-15 0,0 0 0,24 11 1,8-8-1,-32-3 0,0 0 0,32-3 0,-2-8 0,-30 11 0,0 0 0,26-17 1,-1-7-1,-25 24 1,0 0-1,27-26 1,-6 0-1,-21 26 1,0 0-1,19-28 1,-1 2-1,-18 26 1,0 0-1,17-19 2,-6 7-2,-11 12 1,0 0-1,11-9 2,1 4-2,-12 5 2,0 0-2,9-1 3,-9 1-3,0 0 3,0 0-3,7 10 4,3 11-4,-10-21 2,0 0-2,13 24 3,-8-3-3,-5-21 1,0 0-1,9 22 1,5 8-1,-14-30 0,0 0 0,14 27 0,-3-9 0,-11-18 0,0 0 0,10 12 0,8-2 0,-18-10-1,0 0 1,19 5 0,8-8 0,-27 3-1,0 0 1,26-11-1,1-6 1,-27 17-3,0 0 3,24-22-3,3-4 3,-27 26-12,0 0 12,26-25-12,1 5 12,-27 20-24,0 0 24,19-19-24,-1 1 24,-18 18-39,0 0 39,12-12-38,-5 5 38,-7 7-42,0 0 42,0 0-41,0 0 41,0 0-39,0 0 39,0 0-38,9 9 38,-9-9-33,0 0 33,0 0-33,0 0 33,0 0-27,0 0 27,9 14-27,-2-2 27,-7-12-21,0 0 21,9 15-20,0 1 20,-9-16-11,0 0 11,14 14-11,9-4 11,-23-10-8,0 0 8,26 7-8,6-7 8,-32 0-6,0 0 6,34-8-5,4-13 5,-38 21-4,0 0 4,37-30-3,8-9 3,-45 39-3,0 0 3,40-40-2,-3 3 2,-37 37-1,0 0 1,27-31 0,-8 2 0,-19 29 0,0 0 0,12-26 0,-12 3 0,0 23 1,0 0-1,-8-17 2,-12 7-2,20 10 4,0 0-4,-21-2 4,-16 11-4,37-9 6,0 0-6,-41 15 7,-3 6-7,44-21 4,0 0-4,-44 22 4,2 4-4,42-26 2,0 0-2,-41 28 3,1 2-3,40-30 1,0 0-1,-32 34 1,2 11-1,30-45 0,0 0 0,-20 43 1,8-5-1,12-38 1,0 0-1,0 37 1,12 1-1,-12-38 1,0 0-1,27 35 2,15-8-2,-42-27 2,0 0-2,48 16 3,0-14-3,-48-2 6,0 0-6,58-11 7,14-11-7,-72 22 6,0 0-6,78-33 7,-4-7-7,-74 40 10,0 0-10,70-45 10,-11 3-10,-59 42 8,0 0-8,49-38 9,-12 7-9,-37 31 5,0 0-5,28-24 5,-13 8-5,-15 16 3,0 0-3,8-10 3,-8 10-3,0 0 1,0 0-1,9-9 2,-9 9-2,0 0 0,0 0 0,0 0 1,-9 12-1,9-12 0,0 0 0,-3 16 0,-4 15 0,7-31 0,0 0 0,-6 33 0,6-9 0,0-24 0,0 0 0,6 28 0,4 12 0,-10-40 0,0 0 0,14 38 0,-5-16 0,-9-22 0,0 0 0,14 14 0,13-3 0,-27-11 1,0 0-1,32 3 2,3-6-2,-35 3 2,0 0-2,33-13 3,-3-12-3,-30 25 3,0 0-3,22-32 4,-6-1-4,-16 33 4,0 0-4,8-31 5,-6 0-5,-2 31 4,0 0-4,-2-26 4,-3 5-4,5 21 4,0 0-4,-3-15 4,3 6-4,0 9 4,0 0-4,0 0 4,0 0-4,0 0 2,0 0-2,0 0 3,0 0-3,0 0 2,0 0-2,3 11 3,11 25-3,-14-36 1,0 0-1,14 43 1,4-6-1,-18-37 0,0 0 0,19 32 0,11 3 0,-30-35 0,0 0 0,39 24 0,5-13 0,-44-11 0,0 0 0,53-4 0,4-11 0,-57 15 0,0 0 0,67-30 0,5-11 0,-72 41 1,0 0-1,73-52 1,2-14-1,-75 66 3,0 0-3,76-80 4,0-13-4,-76 93 4,0 0-4,69-102 4,-14-2-4,-55 104 2,0 0-2,40-102 2,-20 2-2,-20 100 0,0 0 0,7-92 1,-16 5-1,9 87 0,0 0 0,-18-71 0,-1 28 0,19 43-1,0 0 1,-28-21 0,-11 26 0,39-5-2,0 0 2,-48 35-1,-12 33 1,60-68-4,0 0 4,-63 81-3,-1 4 3,64-85-5,0 0 5,-60 98-5,7 17 5,53-115-5,0 0 5,-40 109-4,11-12 4,29-97-4,0 0 4,-10 88-4,17-2 4,-7-86-10,0 0 10,10 82-9,8-13 9,-18-69-16,0 0 16,0 0-1512</inkml:trace>
  <inkml:trace contextRef="#ctx0" brushRef="#br0" timeOffset="580614.6734">19954 16027 1401,'0'0'0,"28"-2"0,31 0 0,-59 2 25,0 0-25,77 2 25,6 7-25,-83-9 21,0 0-21,0 0-1044</inkml:trace>
  <inkml:trace contextRef="#ctx0" brushRef="#br0" timeOffset="586391.9414">17291 11666 886,'0'0'0,"39"8"0,-39-8 20,0 0-20,37 9 21,12 1-21,-49-10 57,0 0-57,64 11 58,13-1-58,-77-10 59,0 0-59,96 9 59,33-9-59,-129 0 56,0 0-56,150 0 56,23-9-56,-173 9 51,0 0-51,203-8 51,19-3-51,-222 11 43,0 0-43,220-9 43,-11-6-43,-209 15 42,0 0-42,187-14 42,-28 4-42,-159 10 37,0 0-37,139-9 38,-19-1-38,-120 10 38,0 0-38,104-11 38,-19 1-38,-85 10 38,0 0-38,76-11 39,-9-4-39,-67 15 36,0 0-36,54-16 36,-16-3-36,-38 19 24,0 0-24,23-17 24,-18 0-24,-5 17 6,0 0-6,-16-11 7,-23 15-7,39-4 0,0 0 0,-58 12 1,-16 9-1,1-1-1370</inkml:trace>
  <inkml:trace contextRef="#ctx0" brushRef="#br0" timeOffset="586900.7374">17277 12019 1614,'26'0'0,"34"0"0,-60 0 52,0 0-52,85 1 53,16 6-53,-101-7 100,0 0-100,116 13 101,24 0-101,-140-13 77,0 0-77,153 14 78,20-2-78,-173-12 57,0 0-57,184 11 57,6-3-57,-190-8 34,0 0-34,194 2 34,0-4-34,-194 2 35,0 0-35,203-10 36,9-4-36,-212 14 31,0 0-31,210-17 31,-3 3-31,-207 14 28,0 0-28,195-10 28,-14 4-28,-181 6 32,0 0-32,155 2 32,-23 9-32,-132-11 21,0 0-21,0 0-1839</inkml:trace>
  <inkml:trace contextRef="#ctx0" brushRef="#br0" timeOffset="641384.9522">11859 10948 494,'0'0'0,"0"0"0,0 0 0,0 0 3,0 0-3,0 0 3,0 0-3,0 0 14,0 0-14,0 0 15,0 0-15,0 0 20,0 0-20,0 0 20,0 0-20,0 0 17,0 0-17,0 0 17,0 0-17,0 0 9,0 0-9,0 0 10,11-20-10,-11 20 8,0 0-8,12-5 8,-3 0-8,-9 5 9,0 0-9,7-3 9,4 3-9,-11 0 17,0 0-17,15-4 18,12-3-18,-27 7 30,0 0-30,35-5 31,2 5-31,-37 0 39,0 0-39,41 0 40,3 5-40,-44-5 48,0 0-48,42 7 49,2-7-49,-44 0 52,0 0-52,50-5 53,5-2-53,-55 7 47,0 0-47,58-12 48,9-4-48,-67 16 41,0 0-41,65-15 41,-1 1-41,-64 14 37,0 0-37,56-12 38,-6 3-38,-50 9 29,0 0-29,54-7 29,1 2-29,-55 5 22,0 0-22,60-3 22,2-1-22,-62 4 19,0 0-19,60-3 20,2 1-20,-62 2 15,0 0-15,58-2 16,2 0-16,-60 2 11,0 0-11,67-3 12,14 3-12,-81 0 10,0 0-10,81 0 11,0 0-11,-81 0 9,0 0-9,80-3 10,3-3-10,-83 6 9,0 0-9,86-3 9,11 3-9,-97 0 8,0 0-8,97 0 9,-14 0-9,-83 0 8,0 0-8,90 0 9,9 0-9,-99 0 7,0 0-7,99 5 7,-4 2-7,-95-7 6,0 0-6,101 9 6,12-2-6,-113-7 6,0 0-6,116 3 6,1 7-6,-117-10 6,0 0-6,120 14 6,14 4-6,-134-18 4,0 0-4,141 15 4,-10-3-4,-131-12 2,0 0-2,130 14 3,4 5-3,-134-19 1,0 0-1,140 16 2,-3-2-2,-137-14 1,0 0-1,134 13 1,-14 5-1,-120-18 0,0 0 0,126 12 1,4-7-1,-130-5 0,0 0 0,131 2 1,-9 0-1,-122-2 0,0 0 0,132 0 0,13-6 0,-145 6 0,0 0 0,146-8 1,-5-6-1,-141 14 1,0 0-1,136-14 2,-14-2-2,-122 16 3,0 0-3,125-15 4,2 1-4,-127 14 4,0 0-4,122-12 5,-12 5-5,-110 7 5,0 0-5,113-9 6,8-3-6,-121 12 6,0 0-6,126-7 6,-3 2-6,-123 5 6,0 0-6,134-3 7,16-1-7,-150 4 9,0 0-9,156-5 10,-3-5-10,-153 10 13,0 0-13,152-11 13,-7 1-13,-145 10 14,0 0-14,144-12 15,5-2-15,-149 14 12,0 0-12,142-16 12,-7 1-12,-135 15 9,0 0-9,127-18 10,-2 6-10,-125 12 10,0 0-10,113-10 10,-5 0-10,-108 10 11,0 0-11,105-7 11,0 7-11,-105 0 10,0 0-10,102 3 11,-7 6-11,-95-9 12,0 0-12,96 12 12,8 3-12,-104-15 9,0 0-9,0 0-1374</inkml:trace>
  <inkml:trace contextRef="#ctx0" brushRef="#br0" timeOffset="655555.7771">12090 15032 247,'0'0'0,"0"0"0,0 0 0,0 0 0,0 0 0,-26-28 1,15 14-1,11 14 1,0 0-1,-3-15 2,6-3-2,-3 18 6,0 0-6,14-15 6,9 1-6,-23 14 19,0 0-19,27-16 20,1-1-20,-28 17 15,0 0-15,28-17 15,4-1-15,-32 18 16,0 0-16,35-15 16,6 3-16,-41 12 16,0 0-16,44-11 16,7 4-16,-51 7 13,0 0-13,55-1 14,3 4-14,-58-3 12,0 0-12,58 10 13,-5 11-13,-53-21 11,0 0-11,55 26 11,9 4-11,-64-30 17,0 0-17,75 29 18,14 0-18,-89-29 32,0 0-32,97 23 33,3-8-33,-100-15 37,0 0-37,108 11 38,14-4-38,-122-7 40,0 0-40,122 2 41,-4-4-41,-118 2 24,0 0-24,118-2 24,7 2-24,-125 0 23,0 0-23,127 2 23,6-2-23,-133 0 18,0 0-18,130-4 18,4 3-18,-134 1 16,0 0-16,149-4 17,18-6-17,-167 10 20,0 0-20,179-18 21,4-4-21,-183 22 15,0 0-15,187-28 16,-2-5-16,-185 33 15,0 0-15,186-32 16,6-3-16,-192 35 24,0 0-24,185-30 24,1 11-24,-186 19 29,0 0-29,180-12 30,5 4-30,-185 8 29,0 0-29,180-6 29,2 3-29,-182 3 31,0 0-31,185-7 31,2 0-31,-187 7 26,0 0-26,192-10 26,4-4-26,-196 14 25,0 0-25,198-17 25,-4-1-25,-194 18 24,0 0-24,194-22 24,4-4-24,-198 26 24,0 0-24,194-33 24,-3-9-24,-191 42 24,0 0-24,181-46 24,3-8-24,-184 54 21,0 0-21,178-52 22,-8 5-22,-170 47 20,0 0-20,158-43 20,-16 7-20,-142 36 16,0 0-16,141-33 17,-2 5-17,-139 28 16,0 0-16,138-27 16,-8-1-16,-130 28 15,0 0-15,124-28 16,-11 1-16,-113 27 15,0 0-15,99-26 16,-16-2-16,-83 28 16,0 0-16,69-26 16,-13-9-16,-56 35 16,0 0-16,41-33 16,-15 1-16,-26 32 10,0 0-10,18-28 11,-11-3-11,-7 31 9,0 0-9,-2-33 10,-14 0-10,16 33 8,0 0-8,-21-36 9,-9-1-9,30 37 7,0 0-7,-39-40 7,-7 1-7,46 39 8,0 0-8,-56-37 9,-18 4-9,74 33 8,0 0-8,-89-27 9,-18 3-9,107 24 8,0 0-8,-124-25 9,-15 1-9,139 24 7,0 0-7,-150-26 7,-9-2-7,159 28 5,0 0-5,-173-27 6,-9 6-6,182 21 4,0 0-4,-199-23 5,-9 3-5,208 20 3,0 0-3,-219-23 3,-2 6-3,221 17 1,0 0-1,-233-17 2,-7-1-2,240 18 1,0 0-1,-250-15 1,-3-3-1,253 18 0,0 0 0,-256-13 0,-3 0 0,259 13 0,0 0 0,-259-13 0,-8-6 0,267 19 0,0 0 0,-266-19 0,1-2 0,265 21 0,0 0 0,-258-23 0,9-1 0,249 24-1,0 0 1,-250-19 0,-3 7 0,253 12-1,0 0 1,-252-5-1,-6 8 1,258-3-1,0 0 1,-254 14-1,5 14 1,249-28 0,0 0 0,-238 34 0,4 8 0,234-42 0,0 0 0,-232 43 0,8 4 0,224-47 0,0 0 0,-213 48 0,10 2 0,203-50-1,0 0 1,-191 66 0,16 19 0,175-85-1,0 0 1,-158 97 0,16 14 0,142-111-2,0 0 2,-120 133-1,20 35 1,100-168-2,0 0 2,-80 187-1,33 7 1,47-194-4,0 0 4,-13 190-3,26-12 3,-13-178-5,0 0 5,65 152-4,57-30 4,-122-122-7,0 0 7,166 105-7,44-10 7,-210-95-20,0 0 20,0 0-1323</inkml:trace>
  <inkml:trace contextRef="#ctx0" brushRef="#br0" timeOffset="687894.1434">20868 15938 539,'0'0'0,"0"0"0,0 0 0,0 0 10,0 0-10,0 0 10,0 0-10,0 0 50,0 0-50,0 0 50,0 0-50,0 0 69,0 0-69,0 0 69,0 0-69,0 0 58,0 0-58,0 0 59,0 0-59,0 0 40,0 0-40,0 0 40,0 0-40,0 0 33,0 0-33,0 0 33,0 0-33,0 0 31,0 0-31,0 0 32,0 0-32,0 0 40,0 0-40,0 0 40,0 0-40,0 0 44,0 0-44,0 0 44,0 0-44,0 0 46,0 0-46,0 0 46,0 0-46,0 0 44,0 0-44,0 0 44,0 0-44,0 0 39,0 0-39,-9 19 40,9-8-40,0-11 33,0 0-33,6 15 33,6 6-33,-12-21 27,0 0-27,32 21 27,26-7-27,-58-14 23,0 0-23,72 3 23,15-15-23,-87 12 18,0 0-18,99-21 18,10-1-18,-109 22 15,0 0-15,117-30 15,-1-2-15,-116 32 12,0 0-12,115-33 13,3 0-13,-118 33 9,0 0-9,111-30 10,-14 8-10,-97 22 9,0 0-9,88-19 9,-15 2-9,-73 17 8,0 0-8,72-21 9,1-10-9,-1 1-1336</inkml:trace>
  <inkml:trace contextRef="#ctx0" brushRef="#br0" timeOffset="698315.377">25677 6221 91,'0'0'0,"0"0"0,0 0 0,0 0 4,0 0-4,0 0 4,7 21-4,-7-21 49,0 0-49,5 12 49,4 7-49,-9-19 74,0 0-74,13 25 74,-8-1-74,-5-24 93,0 0-93,5 20 94,1-7-94,-6-13 50,0 0-50,19 3 51,18-3-51,-37 0 33,0 0-33,60-16 34,42-20-34,-102 36 28,0 0-28,136-60 29,44-34-29,-180 94 42,0 0-42,249-133 43,55-25-43,-304 158 45,0 0-45,335-169 46,23-11-46,-358 180 41,0 0-41,0 0-671</inkml:trace>
  <inkml:trace contextRef="#ctx0" brushRef="#br0" timeOffset="702502.0698">25525 6007 292,'0'0'0,"6"17"0,8 23 0,-14-40 12,0 0-12,17 54 12,1 1-12,-18-55 29,0 0-29,19 54 29,3-3-29,-22-51 36,0 0-36,24 52 37,6-7-37,-30-45 45,0 0-45,39 44 46,11-8-46,-50-36 25,0 0-25,72 17 26,43-20-26,-115 3 12,0 0-12,141-26 12,28-17-12,-169 43 1,0 0-1,196-77 1,14-28-1,0-1-402</inkml:trace>
  <inkml:trace contextRef="#ctx0" brushRef="#br0" timeOffset="706178.5176">24022 9503 505,'0'0'0,"0"0"0,0 0 2,0 0-2,0 0 3,0 0-3,0 0 8,0 0-8,0 0 9,0 0-9,0 0 17,0 0-17,26-9 17,27 4-17,-53 5 31,0 0-31,64-9 32,-1-1-32,-63 10 20,0 0-20,67-9 21,4-3-21,-71 12 15,0 0-15,78-9 16,19-3-16,-97 12 21,0 0-21,102-9 21,4 3-21,-106 6 21,0 0-21,116-7 22,22-2-22,-138 9 42,0 0-42,143-9 43,2 2-43,-145 7 54,0 0-54,157-8 54,9-1-54,-166 9 46,0 0-46,178-9 46,7 2-46,-185 7 47,0 0-47,194-5 48,13-3-48,-207 8 41,0 0-41,219-11 41,1 3-41,-220 8 31,0 0-31,226-6 31,2 6-31,-228 0 20,0 0-20,226 0 21,-4-3-21,-222 3 18,0 0-18,222 0 19,2 2-19,-224-2 15,0 0-15,221 1 15,-6-2-15,-215 1 14,0 0-14,210-6 15,-5 1-15,-205 5 13,0 0-13,198-7 13,-11-5-13,-187 12 11,0 0-11,166-15 12,-20-1-12,-146 16 22,0 0-22,136-17 23,-7-4-23,-129 21 27,0 0-27,102-21 27,-28 2-27,-74 19 29,0 0-29,64-17 30,-6-2-30,-58 19 28,0 0-28,46-19 29,-14 5-29,-32 14 30,0 0-30,24-12 30,-2 3-30,-22 9 28,0 0-28,19-7 28,-3 0-28,-16 7 26,0 0-26,12-5 27,-3 2-27,-9 3 23,0 0-23,0 0 23,9-4-23,-9 4 16,0 0-16,0 0 17,0 0-17,0 0 12,0 0-12,0 0-1415</inkml:trace>
  <inkml:trace contextRef="#ctx0" brushRef="#br0" timeOffset="710848.9112">17940 10769 348,'0'0'0,"-26"-3"0,26 3 10,0 0-10,-21-4 11,-4 4-11,25 0 36,0 0-36,-18 0 37,4 0-37,14 0 60,0 0-60,-7 0 61,7 0-61,0 0 49,0 0-49,0 0 49,0 0-49,0 0 33,0 0-33,0 0 33,7 4-33,-7-4 24,0 0-24,18 5 24,12 2-24,-30-7 22,0 0-22,41 3 23,3-3-23,-44 0 20,0 0-20,47 2 20,8-2-20,-55 0 25,0 0-25,64-2 26,22 2-26,-86 0 23,0 0-23,99-3 23,5 3-23,-104 0 21,0 0-21,118 0 21,9-4-21,-127 4 32,0 0-32,131-3 32,-2 1-32,-129 2 35,0 0-35,132 0 36,4 4-36,-136-4 35,0 0-35,139 8 35,-5-2-35,-134-6 29,0 0-29,129 8 29,-9 8-29,-120-16 22,0 0-22,113 19 22,-2-4-22,-111-15 17,0 0-17,103 14 18,-10-7-18,-93-7 14,0 0-14,85 2 14,-14-4-14,-71 2 12,0 0-12,67-12 12,-7 0-12,-60 12 13,0 0-13,53-10 13,-18 4-13,-35 6 13,0 0-13,25-5 14,-11 3-14,-14 2 14,0 0-14,9-1 14,-9 1-14,0 0 14,0 0-14,0 0 15,-15-4-15,15 4 13,0 0-13,-24-3 14,-13 3-14,37 0 12,0 0-12,-46 0 12,-5 0-12,51 0 16,0 0-16,-60-2 17,-9 0-17,69 2 14,0 0-14,-80-1 15,-17 1-15,97 0 10,0 0-10,-111 1 10,-19 6-10,130-7 5,0 0-5,-136 12 5,-7 7-5,143-19 3,0 0-3,-147 21 4,-13 3-4,160-24 0,0 0 0,-168 26 1,-3 6-1,171-32 0,0 0 0,-163 27 0,17-3 0,146-24-2,0 0 2,-143 21-2,2-5 2,141-16-6,0 0 6,-131 12-5,20 0 5,111-12-9,0 0 9,-102 5-8,3-1 8,99-4-6,0 0 6,-88 3-5,17 2 5,71-5-5,0 0 5,-53 7-4,21-2 4,32-5-6,0 0 6,-21 4-5,11-4 5,10 0-7,0 0 7,0 0-7,0 0 7,0 0-8,0 0 8,17 0-7,20-7 7,-37 7-10,0 0 10,59-5-9,15 0 9,-74 5-10,0 0 10,88-7-9,7 0 9,-95 7-10,0 0 10,104-5-9,18-4 9,-122 9-8,0 0 8,132-10-7,3 1 7,-135 9-8,0 0 8,144-5-7,13 5 7,-157 0-6,0 0 6,170-4-6,13 4 6,-183 0-4,0 0 4,177-5-4,-10 2 4,-167 3-2,0 0 2,165-4-2,-10-5 2,-155 9-1,0 0 1,152-8 0,-8 1 0,-144 7 0,0 0 0,129-9 0,-19-1 0,-110 10 0,0 0 0,98-5 1,-4 5-1,-94 0 0,0 0 0,72 0 1,-19 7-1,-53-7 0,0 0 0,37 5 0,-17-2 0,-20-3 0,0 0 0,12 0 0,-12 0 0,0 0 0,0 0 0,7 0 1,-7 0-1,0 0 1,0 0-1,-14 5 1,-7-6-1,21 1 2,0 0-2,-28-4 2,-1-3-2,29 7 4,0 0-4,-31-5 4,-5-2-4,36 7 9,0 0-9,-30-5 10,11-2-10,19 7 13,0 0-13,-18-3 14,4 3-14,14 0 17,0 0-17,-12 0 18,-1-2-18,13 2 10,0 0-10,-8 0 11,1-4-11,7 4 8,0 0-8,0 0 8,-11-5-8,11 5 5,0 0-5,0 0 5,-11-3-5,11 3 3,0 0-3,0 0-1139</inkml:trace>
  <inkml:trace contextRef="#ctx0" brushRef="#br0" timeOffset="725621.1096">18980 10844 315,'0'0'0,"26"-2"0,38-5 0,-64 7 0,0 0 0,86-9 1,10 1-1,-96 8 4,0 0-4,102-11 4,2-1-4,-104 12 6,0 0-6,108-10 7,1 3-7,-109 7 8,0 0-8,101-5 8,-11 3-8,-90 2 6,0 0-6,84 2 6,-8 3-6,-76-5 6,0 0-6,69 7 6,-12 1-6,-57-8 7,0 0-7,40 9 8,-19-9-8,-21 0 7,0 0-7,13 4 8,-6-3-8,-7-1 9,0 0-9,0 0 10,7 2-10,-7-2 14,0 0-14,0 0 15,-14 0-15,14 0 18,0 0-18,-23 0 18,-12 0-18,35 0 22,0 0-22,-48 0 23,-5 0-23,53 0 28,0 0-28,-56 0 29,-1-2-29,57 2 28,0 0-28,-60-1 29,-5-6-29,65 7 29,0 0-29,-71-6 30,-1 3-30,72 3 36,0 0-36,-73-5 37,8 5-37,65 0 32,0 0-32,-58 0 32,5-2-32,53 2 29,0 0-29,-48 0 30,1 2-30,47-2 27,0 0-27,-50 5 28,-6 7-28,56-12 26,0 0-26,-53 16 26,-2 4-26,55-20 20,0 0-20,-48 25 21,8-10-21,40-15 18,0 0-18,-32 14 19,13-3-19,19-11 10,0 0-10,-13 1 10,3-1-10,10 0 7,0 0-7,-13-1 8,13 1-8,0 0 4,0 0-4,-8-13 5,11 1-5,-3 12 4,0 0-4,9-15 5,9-3-5,-18 18 3,0 0-3,28-12 4,7 5-4,-35 7 2,0 0-2,41-8 3,6 8-3,-47 0 2,0 0-2,57 0 3,-4 1-3,-53-1 3,0 0-3,56 4 3,1-1-3,-57-3 3,0 0-3,60 0 3,5-3-3,-65 3 4,0 0-4,76-4 5,9 3-5,-85 1 0,0 0 0,81-7 1,-7 2-1,-74 5-1,0 0 1,62-7-1,-20 3 1,0 2-825</inkml:trace>
  <inkml:trace contextRef="#ctx0" brushRef="#br0" timeOffset="781334.8582">12124 15848 841,'0'0'0,"0"0"0,0 0 0,0 0 3,0 0-3,16-29 4,-7 8-4,-9 21 20,0 0-20,10-20 20,4-1-20,-14 21 24,0 0-24,16-19 25,-2-6-25,-14 25 15,0 0-15,14-22 16,0-2-16,-14 24 11,0 0-11,16-24 11,0 1-11,-16 23 8,0 0-8,21-22 8,2-6-8,-23 28 5,0 0-5,23-30 5,9 1-5,-32 29 7,0 0-7,37-26 8,7 0-8,-44 26 3,0 0-3,50-24 3,-4 1-3,-46 23 1,0 0-1,47-22 1,4 1-1,-51 21 0,0 0 0,55-15 0,12 1 0,-67 14-2,0 0 2,72-18-1,6-4 1,-78 22-2,0 0 2,85-24-1,0 3 1,-85 21-1,0 0 1,88-21-1,11 0 1,-99 21-1,0 0 1,100-20-1,6 1 1,-106 19-1,0 0 1,106-18 0,5 1 0,-111 17 0,0 0 0,118-19 0,-1 0 0,-117 19 1,0 0-1,118-16 2,4 4-2,-122 12 3,0 0-3,122-10 4,-4-1-4,-118 11 7,0 0-7,122-12 8,12-2-8,-134 14 11,0 0-11,137-15 12,6-6-12,-143 21 20,0 0-20,142-21 20,2 1-20,-144 20 25,0 0-25,154-23 25,8-3-25,-162 26 21,0 0-21,171-29 21,2-2-21,-173 31 24,0 0-24,179-33 24,4 3-24,-183 30 21,0 0-21,184-24 22,3 3-22,-187 21 20,0 0-20,196-17 20,5 3-20,-201 14 16,0 0-16,201-12 17,4 3-17,-205 9 18,0 0-18,206-7 18,6 2-18,-212 5 17,0 0-17,217 0 18,5 5-18,-222-5 15,0 0-15,221 9 15,1 0-15,-222-9 13,0 0-13,216 8 14,1 3-14,-217-11 10,0 0-10,210 10 10,0 2-10,-210-12 8,0 0-8,213 16 8,-1 1-8,-212-17 6,0 0-6,212 23 6,-6 10-6,-206-33 10,0 0-10,201 41 10,-14 9-10,-187-50 10,0 0-10,175 52 10,-13-2-10,-162-50 8,0 0-8,154 47 9,-8-2-9,-146-45 7,0 0-7,140 50 7,-15 9-7,-125-59 6,0 0-6,113 62 6,-19 6-6,-94-68 3,0 0-3,81 62 4,-16-3-4,-65-59 3,0 0-3,50 54 3,-12 1-3,-38-55 1,0 0-1,30 57 2,-8 5-2,-22-62 1,0 0-1,10 64 2,-6 6-2,-4-70 1,0 0-1,-4 69 1,-6-5-1,10-64 0,0 0 0,-18 69 1,-9 16-1,27-85 1,0 0-1,-37 86 1,-10-2-1,47-84 1,0 0-1,-64 83 1,-19-4-1,83-79 1,0 0-1,-88 80 2,0 5-2,88-85 1,0 0-1,-99 76 2,-10-16-2,109-60 0,0 0 0,-117 56 1,1-6-1,116-50 1,0 0-1,-124 48 2,-17-1-2,141-47 1,0 0-1,-157 50 2,-9 9-2,166-59 1,0 0-1,-168 57 2,2-8-2,166-49 1,0 0-1,-165 39 2,-7-7-2,172-32 2,0 0-2,-176 26 3,-9-4-3,185-22 4,0 0-4,-189 19 5,3-7-5,186-12 6,0 0-6,-197 12 7,-6 4-7,203-16 9,0 0-9,-212 19 9,-12 3-9,224-22 9,0 0-9,-235 32 10,-8 7-10,243-39 9,0 0-9,-253 44 10,-1 4-10,254-48 9,0 0-9,-252 43 9,-1-6-9,253-37 5,0 0-5,-255 29 5,-5-6-5,260-23 3,0 0-3,-257 15 3,-1-6-3,258-9 1,0 0-1,-252 2 2,12-4-2,240 2 0,0 0 0,-244-16 0,4-11 0,240 27-1,0 0 1,-235-47-1,18-17 1,217 64-1,0 0 1,-203-69 0,9 3 0,194 66 0,0 0 0,-183-62 0,13-1 0,170 63 0,0 0 0,-162-71 0,5-12 0,157 83 0,0 0 0,-147-78 0,18 13 0,129 65 0,0 0 0,-127-61 1,0 2-1,127 59 0,0 0 0,-121-64 1,4-7-1,117 71 0,0 0 0,-109-69 1,-4-2-1,113 71 0,0 0 0,-110-66 0,11 9 0,99 57 0,0 0 0,-102-53 0,-2 4 0,104 49-1,0 0 1,-95-50 0,8-4 0,87 54-1,0 0 1,-77-53-1,10-4 1,67 57-1,0 0 1,-71-54-1,7 9 1,64 45 0,0 0 0,-54-36 0,13 8 0,41 28 1,0 0-1,-32-26 1,9 5-1,23 21 1,0 0-1,-14-15 2,14 2-2,0 13 0,0 0 0,18-8 1,23-1-1,-41 9 0,0 0 0,51-3 0,16 8 0,-67-5-13,0 0 13,69 2-13,3-11 13,-1 0-1269</inkml:trace>
  <inkml:trace contextRef="#ctx0" brushRef="#br0" timeOffset="789410.8994">9353 6552 695,'0'0'0,"0"0"0,-37 12 0,37-12 10,0 0-10,-35 9 10,0-4-10,35-5 35,0 0-35,-34 3 36,-7-3-36,41 0 47,0 0-47,-38-3 48,13-2-48,25 5 45,0 0-45,-27-4 46,1-4-46,26 8 31,0 0-31,-28-4 31,1 1-31,27 3 20,0 0-20,-32 7 21,-8 10-21,40-17 18,0 0-18,-46 28 19,-3 8-19,49-36 14,0 0-14,-53 40 15,-2 10-15,55-50 14,0 0-14,-55 71 15,1 19-15,54-90 14,0 0-14,-66 100 15,-8 9-15,74-109 11,0 0-11,-76 116 12,2 23-12,74-139 9,0 0-9,-70 157 9,10 16-9,60-173 5,0 0-5,-48 170 6,11-13-6,37-157 3,0 0-3,-23 151 4,14-8-4,9-143 2,0 0-2,5 144 2,9 5-2,-14-149 0,0 0 0,22 138 1,-3-6-1,-19-132 0,0 0 0,30 130 0,5 3 0,-35-133 0,0 0 0,46 137 0,9-4 0,-55-133-1,0 0 1,58 130 0,9-2 0,-67-128-2,0 0 2,64 133-1,-1 7 1,-63-140 0,0 0 0,59 133 0,1-20 0,-60-113 0,0 0 0,58 118 1,0 6-1,-58-124 2,0 0-2,46 132 3,-11-3-3,-35-129 4,0 0-4,23 139 5,-14 13-5,-9-152 5,0 0-5,-9 178 6,-14 23-6,23-201 7,0 0-7,-39 227 8,-12 17-8,51-244 7,0 0-7,-58 253 7,0 10-7,58-263 7,0 0-7,-59 256 7,5-11-7,54-245 8,0 0-8,-55 234 9,-8-12-9,63-222 7,0 0-7,-59 202 7,5-18-7,54-184 12,0 0-12,-50 167 12,10-14-12,40-153 11,0 0-11,-37 143 12,1-11-12,36-132 0,0 0 0,-32 107 1,1-20-1,31-87-4,0 0 4,-23 60-3,7-29 3,16-31-29,0 0 29,-16 16-29,-16-13 29,32-3-35,0 0 35,-32-8-35,-6-15 35,38 23-29,0 0 29,-34-29-28,1-6 28,33 35-20,0 0 20,-25-36-20,4 1 20,21 35-1,0 0 1,-11-29-1,8 8 1,3 21 5,0 0-5,8-19 6,6 2-6,-14 17 23,0 0-23,30-16 24,11 4-24,-41 12 36,0 0-36,51-7 36,2 5-36,-53 2 34,0 0-34,55 7 34,-4 14-34,-51-21 30,0 0-30,53 43 31,-4 34-31,-49-77 23,0 0-23,55 95 23,0 24-23,-55-119 16,0 0-16,53 133 16,-4 21-16,-49-154 13,0 0-13,55 177 13,-6 17-13,-49-194 8,0 0-8,50 209 8,-10 20-8,-40-229 4,0 0-4,48 233 4,5 1-4,-53-234 1,0 0-1,53 228 2,7 2-2,-60-230 0,0 0 0,58 224 0,0-8 0,-58-216-1,0 0 1,55 208 0,-6-15 0,-49-193-1,0 0 1,55 187-1,3-12 1,-58-175-2,0 0 2,64 142-2,-1-38 2,5-2-1107</inkml:trace>
  <inkml:trace contextRef="#ctx0" brushRef="#br0" timeOffset="790238.6531">1456 11520 651,'0'0'0,"0"0"0,0 0 0,0 0 35,0 0-35,0 0 35,-18-10-35,18 10 61,0 0-61,0 0 62,0 0-62,0 0 55,0 0-55,4 9 56,6 3-56,-10-12 36,0 0-36,16 24 36,4 12-36,-20-36 24,0 0-24,23 50 25,8 23-25,-31-73 16,0 0-16,36 85 17,10 8-17,-46-93 11,0 0-11,49 104 12,4 23-12,-53-127 8,0 0-8,56 129 9,6-1-9,-62-128 7,0 0-7,69 135 8,12 11-8,-81-146 12,0 0-12,85 150 12,1-6-12,-86-144 19,0 0-19,85 133 20,-13-5-20,-72-128 22,0 0-22,73 127 23,-4 6-23,-69-133 17,0 0-17,60 114 17,-7-15-17,-53-99 8,0 0-8,40 81 8,-17-19-8,-2 2-932</inkml:trace>
  <inkml:trace contextRef="#ctx0" brushRef="#br0" timeOffset="790765.3552">999 11131 956,'10'-7'0,"-10"7"27,0 0-27,53-26 27,21-3-27,-74 29 6,0 0-6,89-37 6,6-6-6,-95 43 1,0 0-1,113-50 2,14-18-2,-127 68 2,0 0-2,131-62 3,1 3-3,-132 59 8,0 0-8,134-48 9,-3 10-9,-131 38 18,0 0-18,118-25 18,-19 15-18,-99 10 20,0 0-20,95 4 20,-8 15-20,-87-19 20,0 0-20,70 39 20,-13 24-20,-57-63 16,0 0-16,44 78 17,-18 25-17,-26-103 14,0 0-14,11 115 14,-8 1-14,-3-116 22,0 0-22,-14 112 23,-12-5-23,26-107 24,0 0-24,-41 108 24,-12-3-24,53-105 35,0 0-35,-56 101 35,-6-8-35,62-93 35,0 0-35,-64 81 36,1-18-36,63-63 32,0 0-32,-64 41 32,1-20-32,63-21 13,0 0-13,-64-5 14,3-32-14,1 1-1102</inkml:trace>
  <inkml:trace contextRef="#ctx0" brushRef="#br0" timeOffset="791632.4142">2718 12377 1222,'0'0'0,"0"0"0,0 0 0,0 0 6,0 0-6,0 0 6,0 0-6,0 0 15,0 0-15,0 0 16,0 0-16,0 0 31,0 0-31,0 0 31,-20 14-31,20-14 23,0 0-23,-5 12 23,-2 12-23,7-24 23,0 0-23,-2 36 23,7 11-23,-5-47 19,0 0-19,13 54 19,1 15-19,-14-69 14,0 0-14,23 76 14,9 2-14,-32-78 12,0 0-12,40 69 12,15-10-12,-55-59 9,0 0-9,71 49 9,11-11-9,-82-38 8,0 0-8,87 29 9,-8-10-9,-79-19 11,0 0-11,78 5 11,0-17-11,-78 12 14,0 0-14,79-26 14,-7-7-14,-72 33 17,0 0-17,64-45 18,-15-12-18,-49 57 22,0 0-22,37-76 23,-14-33-23,-23 109 19,0 0-19,13-118 19,-13 4-19,0 114 16,0 0-16,-13-117 16,-10-5-16,23 122 13,0 0-13,-40-112 14,-10 25-14,50 87 8,0 0-8,-67-67 9,-7 24-9,74 43 5,0 0-5,-81-25 6,2 31-6,79-6 5,0 0-5,-78 24 5,-8 19-5,86-43 4,0 0-4,-85 57 4,11 19-4,74-76 3,0 0-3,-62 85 4,13 0-4,49-85 2,0 0-2,-34 81 2,9-5-2,25-76 1,0 0-1,-9 82 2,18 8-2,-9-90 0,0 0 0,25 78 1,12-32-1,4 1-1314</inkml:trace>
  <inkml:trace contextRef="#ctx0" brushRef="#br0" timeOffset="792160.9404">3268 10096 863,'0'0'0,"0"0"0,7-17 0,-7 17 29,0 0-29,11-16 30,7 4-30,-18 12 39,0 0-39,19-5 39,7 10-39,-26-5 23,0 0-23,30 16 24,-1 8-24,-29-24 15,0 0-15,31 31 15,1 5-15,-32-36 8,0 0-8,36 45 8,1 7-8,-37-52 5,0 0-5,35 70 6,6 23-6,-41-93 5,0 0-5,45 106 6,8 1-6,-53-107 6,0 0-6,60 116 6,13 12-6,-73-128 13,0 0-13,76 137 14,1 4-14,-77-141 30,0 0-30,67 141 30,-7-10-30,-60-131 28,0 0-28,64 132 28,3 1-28,-67-133 39,0 0-39,63 125 40,-4-23-40,-59-102 40,0 0-40,53 93 41,-13 1-41,-40-94 21,0 0-21,34 93 22,-4-6-22,-30-87 21,0 0-21,19 62 22,-7-26-22,-3 0-1077</inkml:trace>
  <inkml:trace contextRef="#ctx0" brushRef="#br0" timeOffset="792865.314">4479 10669 1054,'0'0'0,"0"0"0,0 0 0,0 0 17,0 0-17,0-9 17,0 9-17,0 0 40,0 0-40,14-7 40,2 14-40,-16-7 33,0 0-33,19 14 34,8 9-34,-27-23 18,0 0-18,23 36 18,3 14-18,-26-50 13,0 0-13,28 68 14,4 16-14,-32-84 11,0 0-11,41 101 11,5 10-11,-46-111 15,0 0-15,47 115 16,-6 1-16,-41-116 16,0 0-16,37 116 16,-5-5-16,-32-111 16,0 0-16,26 99 17,1-20-17,-27-79 18,0 0-18,23 61 19,0-18-19,-23-43 18,0 0-18,19 24 18,-1-25-18,-18 1 17,0 0-17,0-38 18,-18-37-18,0 1-1083</inkml:trace>
  <inkml:trace contextRef="#ctx0" brushRef="#br0" timeOffset="793052.4423">4347 10103 841,'0'0'0,"14"0"0,21-3 0,-35 3-6,0 0 6,41-7-5,-13-7 5,-2 2-563</inkml:trace>
  <inkml:trace contextRef="#ctx0" brushRef="#br0" timeOffset="793526.1839">4934 9688 1099,'0'0'0,"0"0"0,-17 0 0,17 0-8,0 0 8,-18 3-8,7 6 8,11-9-44,0 0 44,-7 21-43,2 17 43,5-38 1,0 0-1,4 62 1,10 26-1,-14-88 16,0 0-16,17 101 16,12 9-16,-29-110 24,0 0-24,31 120 24,1 13-24,-32-133 25,0 0-25,35 131 26,9-6-26,-44-125 23,0 0-23,55 128 23,9-7-23,-64-121 17,0 0-17,72 109 18,6-19-18,-78-90 25,0 0-25,76 78 26,7-5-26,-83-73 18,0 0-18,93 59 19,2-23-19,-95-36 24,0 0-24,94 14 25,-13-23-25,-81 9 25,0 0-25,72-34 25,-6-30-25,-66 64 20,0 0-20,62-94 20,-8-30-20,1-6-1018</inkml:trace>
  <inkml:trace contextRef="#ctx0" brushRef="#br0" timeOffset="794155.4339">6223 9703 1143,'0'0'0,"-6"-27"0,-20-41 0,26 68 33,0 0-33,-36-74 34,-6 10-34,42 64 69,0 0-69,-40-54 69,8 14-69,32 40 66,0 0-66,-30-33 67,2 0-67,28 33 42,0 0-42,-23-19 43,8 7-43,15 12 18,0 0-18,-8 4 19,-1 11-19,9-15 9,0 0-9,-7 35 10,5 27-10,2-62 3,0 0-3,9 82 3,5 18-3,-14-100 0,0 0 0,23 104 1,3-6-1,-26-98 0,0 0 0,32 94 1,14-9-1,-46-85 0,0 0 0,53 76 1,7-14-1,-60-62 1,0 0-1,58 43 1,0-15-1,-58-28 2,0 0-2,55 9 2,-4-21-2,-51 12 4,0 0-4,53-33 4,0-30-4,-53 63 4,0 0-4,46-74 4,-5-14-4,-41 88 1,0 0-1,37-97 1,-2-14-1,-35 111 0,0 0 0,32-109 0,-6 9 0,-26 100-1,0 0 1,20-89 0,-8 17 0,-12 72 0,0 0 0,11-66 0,-4 7 0,-7 59 0,0 0 0,5-45 0,-10 5 0,5 40 1,0 0-1,0-27 2,0 13-2,0 14 2,0 0-2,5-7 3,-5 7-3,0 0 4,0 0-4,9 12 4,5 23-4,-14-35 3,0 0-3,23 45 4,9 15-4,-32-60 4,0 0-4,44 62 4,14 9-4,-58-71 3,0 0-3,63 85 3,10 22-3,-73-107 3,0 0-3,72 122 3,1 14-3,-73-136 5,0 0-5,81 149 5,14 21-5,-95-170 6,0 0-6,90 185 7,-18 10-7,-72-195 7,0 0-7,64 205 8,-18 1-8,-46-206 8,0 0-8,32 204 8,-11 0-8,-21-204 8,0 0-8,5 196 8,-9-3-8,4-193 9,0 0-9,-14 186 10,-14-10-10,28-176 9,0 0-9,-44 154 10,-11-24-10,55-130 9,0 0-9,-72 121 10,-13-8-10,85-113 7,0 0-7,-86 96 8,-1-25-8,87-71 10,0 0-10,-86 52 10,-11-19-10,97-33 8,0 0-8,-96 21 9,10-18-9,86-3 6,0 0-6,-86-19 6,6-27-6,1-3-1356</inkml:trace>
  <inkml:trace contextRef="#ctx0" brushRef="#br0" timeOffset="794890.2289">8075 9923 953,'0'0'0,"-8"17"0,-17 21 0,25-38 19,0 0-19,-35 49 19,-20 10-19,55-59 28,0 0-28,-62 60 29,-3 3-29,65-63 23,0 0-23,-67 65 23,-6 10-23,73-75 11,0 0-11,-81 78 11,-5 5-11,86-83-2,0 0 2,-94 90-2,4 0 2,90-90-9,0 0 9,-95 105-8,-23 20 8,118-125-9,0 0 9,-131 152-9,-3 21 9,134-173 0,0 0 0,-141 191 1,-18 11-1,159-202 13,0 0-13,-171 211 14,-6 5-14,177-216 34,0 0-34,-180 219 35,7-8-35,173-211 49,0 0-49,-165 207 50,-3-1-50,168-206 54,0 0-54,-168 206 55,-12-2-55,180-204 55,0 0-55,-182 201 56,-3-2-56,185-199 52,0 0-52,-180 191 52,0-12-52,180-179 43,0 0-43,-164 175 44,12-9-44,152-166 42,0 0-42,-141 156 42,2-10-42,139-146 43,0 0-43,-131 124 44,9-15-44,122-109 45,0 0-45,-114 107 46,1 4-46,113-111 34,0 0-34,-103 106 34,8-4-34,95-102 27,0 0-27,-99 102 28,-5-2-28,104-100 21,0 0-21,-123 54 21,-29-70-21,2 3-1524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4T03:09:41.33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24262 12855 326,'0'0'0,"0"0"0,0 0 0,0 0 13,0 0-13,-2-32 14,-9 10-14,11 22 61,0 0-61,-15-26 61,-7 3-61,22 23 65,0 0-65,-24-20 65,-3 1-65,27 19 44,0 0-44,-32-14 45,-1 3-45,33 11 28,0 0-28,-32-8 28,-3-3-28,35 11 22,0 0-22,-37-8 23,0 4-23,37 4 17,0 0-17,-37 2 17,-11 2-17,48-4 12,0 0-12,-55 10 12,-10 9-12,65-19 12,0 0-12,-65 31 13,-1 11-13,66-42 19,0 0-19,-60 46 19,2 3-19,58-49 25,0 0-25,-58 59 26,-6 10-26,64-69 22,0 0-22,-65 76 22,10 9-22,55-85 18,0 0-18,-47 81 18,11-3-18,36-78 17,0 0-17,-22 83 17,0 11-17,22-94 11,0 0-11,-10 93 11,8-1-11,2-92 5,0 0-5,5 86 6,9 1-6,-14-87 1,0 0-1,22 88 2,8 2-2,-30-90 0,0 0 0,38 81 0,10-8 0,-48-73 0,0 0 0,53 69 0,2 0 0,-55-69-1,0 0 1,54 75 0,6-2 0,-60-73 0,0 0 0,67 65 0,11-11 0,-78-54 4,0 0-4,80 47 4,6-11-4,-86-36 12,0 0-12,95 24 13,8-13-13,-103-11 23,0 0-23,107 1 23,-1-2-23,-106 1 28,0 0-28,104-9 29,-8-8-29,-96 17 25,0 0-25,93-25 26,8-2-26,-101 27 25,0 0-25,90-38 25,-20-12-25,-70 50 24,0 0-24,66-59 24,-1-14-24,-65 73 21,0 0-21,63-78 22,-4 0-22,-59 78 38,0 0-38,53-93 39,-9-18-39,-44 111 47,0 0-47,35-116 47,-8 4-47,-27 112 42,0 0-42,10-116 42,-8-11-42,-2 127 36,0 0-36,-12-117 36,-22 8-36,34 109 28,0 0-28,-51-101 28,-22 3-28,73 98 23,0 0-23,-77-85 24,-11 17-24,88 68 18,0 0-18,-97-55 19,-11 10-19,108 45 15,0 0-15,-108-38 15,16 5-15,92 33 7,0 0-7,-86-21 7,3 9-7,83 12 0,0 0 0,-78-9 1,8-1-1,-1 0-1407</inkml:trace>
  <inkml:trace contextRef="#ctx0" brushRef="#br0" timeOffset="582.9638">21867 12640 751,'0'0'0,"0"0"0,-23-26 0,23 26 54,0 0-54,-19-26 55,-1-3-55,20 29 90,0 0-90,-14-30 90,4 6-90,10 24 33,0 0-33,-8-19 33,7 7-33,1 12 12,0 0-12,0-16 12,1 2-12,-1 14 3,0 0-3,9-15 4,11-4-4,-20 19 1,0 0-1,31-17 1,15 1-1,-46 16 1,0 0-1,60-17 1,11 5-1,-71 12 1,0 0-1,78-7 1,3 1-1,-81 6 2,0 0-2,92 2 2,13 9-2,-105-11 5,0 0-5,105 12 6,-5 1-6,-100-13 8,0 0-8,94 16 9,10 3-9,-104-19 16,0 0-16,100 24 17,-10 6-17,-90-30 16,0 0-16,82 31 16,-7 10-16,-75-41 14,0 0-14,69 49 15,-5 13-15,-64-62 9,0 0-9,53 68 10,-16-3-10,-37-65 7,0 0-7,25 61 7,-15-9-7,-10-52 5,0 0-5,5 43 6,-8-6-6,3-37 3,0 0-3,-2 31 4,-1-4-4,3-27 2,0 0-2,0 23 2,0-9-2,0-14 1,0 0-1,-6 12 1,-4-5-1,-1 0-935</inkml:trace>
  <inkml:trace contextRef="#ctx0" brushRef="#br0" timeOffset="1006.2364">22825 12778 382,'0'0'0,"0"0"0,13 6 0,-13-6 10,0 0-10,19 12 10,23 14-10,-42-26 14,0 0-14,48 34 15,-9 1-15,-39-35 13,0 0-13,32 35 13,-6-1-13,-26-34 8,0 0-8,25 30 8,0-6-8,-25-24 11,0 0-11,31 15 11,8-6-11,-39-9 12,0 0-12,46 0 12,2-10-12,-48 10 35,0 0-35,47-19 35,1-11-35,-48 30 50,0 0-50,46-34 50,-6-6-50,-40 40 75,0 0-75,39-43 75,-5 1-75,-34 42 67,0 0-67,26-29 68,-8 10-68,-18 19 58,0 0-58,14-9 59,-3 9-59,-1 0-759</inkml:trace>
  <inkml:trace contextRef="#ctx0" brushRef="#br0" timeOffset="1439.5919">23953 13367 471,'0'0'0,"2"5"0,-2 9 0,0-14 7,0 0-7,1 45 7,1 43-7,-2-88 19,0 0-19,2 102 20,0 2-20,-2-104 10,0 0-10,3 106 11,4 6-11,-7-112 24,0 0-24,11 102 24,3-17-24,-14-85 21,0 0-21,16 68 22,2-15-22,-18-53 25,0 0-25,17 38 26,-1-7-26,-16-31 28,0 0-28,12 21 29,-4-12-29,-1-1-498</inkml:trace>
  <inkml:trace contextRef="#ctx0" brushRef="#br0" timeOffset="1830.0432">23656 13337 774,'0'0'0,"9"-7"0,16-15 0,-25 22 0,0 0 0,42-29 0,17-3 0,-59 32 0,0 0 0,56-29 1,1 5-1,-57 24 13,0 0-13,52-19 14,8 8-14,-60 11 20,0 0-20,59-1 21,2 8-21,-61-7 24,0 0-24,60 15 25,-8 11-25,-52-26 32,0 0-32,44 28 32,-12-4-32,-32-24 29,0 0-29,22 24 30,-4 0-30,-18-24 22,0 0-22,11 32 23,-11 4-23,0-36 20,0 0-20,-11 36 21,-12-6-21,23-30 16,0 0-16,-39 31 17,-21 5-17,60-36 16,0 0-16,-70 33 16,-10-2-16,80-31 19,0 0-19,-81 26 20,5-5-20,76-21 23,0 0-23,-77 17 24,10 1-24,67-18 29,0 0-29,-60 8 30,21-4-30,39-4 15,0 0-15,-18-7 15,18-11-15,0-2-946</inkml:trace>
  <inkml:trace contextRef="#ctx0" brushRef="#br0" timeOffset="4261.5028">23994 14687 203,'0'0'0,"0"0"0,0 0 0,0 0 3,0 0-3,0 0 4,0 0-4,0 0 11,0 0-11,0 0 11,0 0-11,0 0 40,0 0-40,0 0 41,0 0-41,0 0 70,0 0-70,0 0 71,0 0-71,0 0 47,0 0-47,0 0 48,0 0-48,0 0 43,0 0-43,22 24 43,-9-13-43,-13-11 37,0 0-37,16 15 38,3 10-38,-19-25 43,0 0-43,14 36 44,-8 19-44,-6-55 42,0 0-42,0 66 42,-8 5-42,8-71 38,0 0-38,-14 71 39,-5 2-39,19-73 36,0 0-36,-23 76 37,0 5-37,23-81 31,0 0-31,-21 83 31,-6-7-31,27-76 43,0 0-43,-31 70 44,-8-6-44,39-64 42,0 0-42,-44 65 42,-6 12-42,50-77 36,0 0-36,-53 69 36,0-3-36,53-66 34,0 0-34,-53 55 34,9-14-34,44-41 30,0 0-30,-37 33 30,7-7-30,30-26 28,0 0-28,-23 21 28,0-5-28,23-16 28,0 0-28,-17 12 29,3-2-29,14-10 32,0 0-32,-11 7 33,4-2-33,7-5 30,0 0-30,-7 4 30,7-4-30,0 0 25,0 0-25,-7 0 26,7 0-26,0 0 20,0 0-20,0 0 20,0 0-20,0 0 14,0 0-14,0 0 14,0 0-14,0 0 10,0 0-10,0 0 11,0 0-11,0 0 4,0 0-4,0 0 4,0-9-4,0 9 0,0 0 0,0 0 1,0 0-1,0 0-2,0 0 2,5-7-2,-5 7 2,0 0-1326</inkml:trace>
  <inkml:trace contextRef="#ctx0" brushRef="#br0" timeOffset="4805.7869">23452 15572 651,'0'0'0,"0"0"0,-13-7 0,13 7 13,0 0-13,-10-7 14,3 2-14,7 5 28,0 0-28,0 0 29,-4-7-29,4 7 32,0 0-32,0 0 32,0 0-32,0 0 22,0 0-22,0 0 23,0 0-23,0 0 17,0 0-17,6 10 17,-5 7-17,-1-17 14,0 0-14,0 35 14,-5 19-14,5-54 10,0 0-10,-9 64 11,-8 1-11,17-65 8,0 0-8,-20 64 8,-1-10-8,21-54 7,0 0-7,-19 45 8,3-10-8,16-35 12,0 0-12,-14 24 12,5-7-12,9-17 17,0 0-17,-6 14 17,-2-2-17,8-12 20,0 0-20,-6 11 20,6-11-20,0 0 22,0 0-22,-3 8 23,3-8-23,0 0 23,0 0-23,0 0 23,0 0-23,0 0 21,0 0-21,-6 7 22,6-7-22,0 0 22,0 0-22,8 4 22,7-1-22,-15-3 14,0 0-14,27 9 14,19 5-14,-46-14 7,0 0-7,46 13 8,-8-2-8,-38-11 8,0 0-8,43 12 8,12 3-8,-55-15 7,0 0-7,58 16 7,4-4-7,-62-12 5,0 0-5,61 10 5,5-3-5,-66-7-2,0 0 2,65-7-2,2-18 2,-2-1-925</inkml:trace>
  <inkml:trace contextRef="#ctx0" brushRef="#br0" timeOffset="6198.2134">24980 14147 303,'0'0'0,"0"0"0,0 0 0,0 0 5,0 0-5,0 0 6,0 0-6,0 0 27,0 0-27,0 0 28,0 0-28,0 0 33,0 0-33,0 0 34,0 0-34,0 0 34,0 0-34,0 0 35,0 0-35,0 0 28,0 0-28,0 0 29,0 0-29,0 0 23,0 0-23,0 0 24,0 0-24,0 0 20,0 0-20,0 0 21,0 0-21,0 0 19,0 0-19,0 0 19,23 2-19,-23-2 22,0 0-22,26-5 23,19-2-23,-45 7 20,0 0-20,45-5 21,7 3-21,-52 2 21,0 0-21,53-5 22,1 0-22,-54 5 36,0 0-36,62-7 36,16 2-36,-78 5 44,0 0-44,88-6 45,4-1-45,-92 7 47,0 0-47,102-7 48,9 1-48,-111 6 39,0 0-39,117-11 40,-1 4-40,-116 7 33,0 0-33,122-7 33,10-5-33,-132 12 24,0 0-24,131-10 24,-9 1-24,-122 9 21,0 0-21,116-8 21,6 1-21,-122 7 18,0 0-18,111-2 19,-12-2-19,-99 4 22,0 0-22,92-1 22,-9-5-22,-83 6 23,0 0-23,70-5 23,-15 0-23,-55 5 23,0 0-23,42-3 24,-10-3-24,-32 6 29,0 0-29,21-1 29,-8 1-29,-13 0 28,0 0-28,10-2 28,-3-1-28,-7 3 24,0 0-24,0 0 24,7-6-24,-7 6 19,0 0-19,0 0 20,0 0-20,0 0 16,0 0-16,-10 9 16,1 0-16,9-9 13,0 0-13,-9 12 13,4-4-13,5-8 10,0 0-10,-2 7 10,2-7-10,0 0 3,0 0-3,-5 11 3,5-11-3,0 0 0,0 0 0,0 0 0,0 0 0,0 0-1,0 0 1,0 0 0,9 0 0,-9 0-4,0 0 4,7-2-4,0-5 4,-7 7-7,0 0 7,7-5-7,0 0 7,-7 5-10,0 0 10,7-4-10,-7 4 10,0 0-12,0 0 12,10 0-12,-10 0 12,0 0-9,0 0 9,0 0-8,6-2 8,-6 2-6,0 0 6,0 0-5,7 0 5,-7 0-4,0 0 4,0 0-4,7 0 4,-7 0-3,0 0 3,0 0-3,0 0 3,0 0-4,0 0 4,0 0-3,0 0 3,0 0-1179</inkml:trace>
  <inkml:trace contextRef="#ctx0" brushRef="#br0" timeOffset="6992.8316">26916 13677 147,'0'0'0,"0"0"0,0 7 0,0-7 6,0 0-6,0 0 7,3 6-7,-3-6 34,0 0-34,0 0 35,8 6-35,-8-6 58,0 0-58,15 10 59,24 6-59,-39-16 58,0 0-58,43 17 58,-10-5-58,-33-12 83,0 0-83,41 10 83,19 4-83,-60-14 76,0 0-76,70 19 77,3 4-77,-73-23 47,0 0-47,69 26 48,-8 3-48,-61-29 41,0 0-41,62 35 42,-5 6-42,-57-41 36,0 0-36,51 45 37,-4 2-37,-47-47 28,0 0-28,44 43 29,-3-6-29,-41-37 21,0 0-21,32 31 22,-13-7-22,-19-24 15,0 0-15,7 28 15,-12 3-15,5-31 11,0 0-11,-21 33 11,-20-4-11,41-29 8,0 0-8,-49 35 8,-2 3-8,51-38 6,0 0-6,-52 38 6,5-2-6,47-36 13,0 0-13,-48 35 14,2-2-14,46-33 19,0 0-19,-40 26 20,4-6-20,36-20 22,0 0-22,-23 4 22,11-23-22,2 2-932</inkml:trace>
  <inkml:trace contextRef="#ctx0" brushRef="#br0" timeOffset="8017.1507">27415 13540 348,'0'0'0,"0"0"0,11 0 0,-11 0 20,0 0-20,7-2 20,0 0-20,-7 2 44,0 0-44,12-6 44,10-7-44,-22 13 13,0 0-13,23-12 14,0 2-14,-23 10 6,0 0-6,30-10 7,10-6-7,-40 16 3,0 0-3,55-14 3,12 4-3,-67 10 6,0 0-6,78-9 7,6 2-7,-84 7 17,0 0-17,94-7 17,20 0-17,-114 7 24,0 0-24,122-7 24,7 7-24,-129 0 37,0 0-37,136 2 38,12 3-38,-148-5 53,0 0-53,155 4 54,4-3-54,-159-1 72,0 0-72,150 4 72,-7 3-72,-143-7 73,0 0-73,141 9 74,8-6-74,-149-3 65,0 0-65,141 2 65,-12-4-65,-129 2 53,0 0-53,125-7 54,-1-2-54,-124 9 37,0 0-37,111-10 38,-11-2-38,-100 12 31,0 0-31,94-12 32,-2 1-32,-92 11 28,0 0-28,74-8 28,-25 3-28,-49 5 21,0 0-21,34-6 21,-13 3-21,-21 3 17,0 0-17,16 3 17,-4 4-17,-12-7 3,0 0-3,0 14 3,-18 9-3,1-1-1143</inkml:trace>
  <inkml:trace contextRef="#ctx0" brushRef="#br0" timeOffset="8824.6875">27325 14687 382,'0'0'0,"0"0"0,7 0 0,-7 0 10,0 0-10,9 2 10,7 1-10,-16-3 25,0 0-25,20 6 26,1 1-26,-21-7 25,0 0-25,23 5 26,-2-2-26,-21-3 22,0 0-22,21 4 23,-2-1-23,-19-3 25,0 0-25,23 2 25,9 1-25,-32-3 29,0 0-29,39 2 29,7-7-29,-46 5 25,0 0-25,49-9 26,10 2-26,-59 7 36,0 0-36,61-7 37,3-5-37,-64 12 38,0 0-38,69-12 38,5-2-38,-74 14 36,0 0-36,88-14 37,16-1-37,-104 15 32,0 0-32,111-19 32,4-4-32,-115 23 37,0 0-37,120-22 38,14-1-38,-134 23 55,0 0-55,138-22 56,10-4-56,-148 26 60,0 0-60,150-26 61,-5 3-61,-145 23 67,0 0-67,148-20 68,4 2-68,-152 18 58,0 0-58,150-13 59,-9 0-59,-141 13 57,0 0-57,131-10 58,-15 1-58,-116 9 49,0 0-49,102-10 49,-8-2-49,-94 12 38,0 0-38,83-14 39,-9 2-39,-74 12 30,0 0-30,56-9 30,-20 2-30,-36 7 22,0 0-22,21-7 22,-11 0-22,-10 7 11,0 0-11,-17-19 12,-38-10-12,0-4-1418</inkml:trace>
  <inkml:trace contextRef="#ctx0" brushRef="#br0" timeOffset="11229.554">22981 16034 987,'0'0'0,"0"0"0,-9-25 0,9 25 25,0 0-25,-11-19 26,-3 0-26,14 19 58,0 0-58,-18-17 59,-5 1-59,23 16 39,0 0-39,-24-13 40,-10-1-40,34 14 8,0 0-8,-37-11 8,-3 6-8,40 5 8,0 0-8,-43 4 8,-1 8-8,44-12 8,0 0-8,-40 19 8,8 5-8,32-24 1,0 0-1,-32 31 2,4 11-2,28-42 0,0 0 0,-21 59 0,5 25 0,16-84 0,0 0 0,-11 96 0,6 13 0,5-109-1,0 0 1,-4 119 0,10 25 0,-6-144 0,0 0 0,12 152 0,9 11 0,-21-163 1,0 0-1,30 162 2,9-9-2,-39-153 5,0 0-5,49 150 6,18-8-6,-67-142 9,0 0-9,75 128 9,6-21-9,-81-107 15,0 0-15,77 90 16,3-22-16,-80-68 23,0 0-23,83 55 23,8-17-23,-91-38 24,0 0-24,96 24 25,-6-13-25,-90-11 30,0 0-30,88-11 31,6-18-31,-94 29 40,0 0-40,91-47 41,-4-10-41,-87 57 47,0 0-47,79-71 48,-15-12-48,-64 83 45,0 0-45,53-97 46,-6-24-46,-47 121 40,0 0-40,41-128 41,-11-10-41,-30 138 37,0 0-37,16-135 37,-16 7-37,0 128 37,0 0-37,-16-125 38,-16-1-38,32 126 35,0 0-35,-42-115 35,-9 17-35,51 98 28,0 0-28,-73-92 29,-24 2-29,97 90 24,0 0-24,-100-86 24,1 6-24,99 80 23,0 0-23,-99-73 24,-2 14-24,101 59 4,0 0-4,-97-50 5,18 10-5,79 40-1,0 0 1,-60-27 0,14 8 0,0 0-1613</inkml:trace>
  <inkml:trace contextRef="#ctx0" brushRef="#br0" timeOffset="11887.9857">24186 13711 1199,'0'0'0,"0"0"0,0 0 0,0 0 21,0 0-21,0 0 21,0 0-21,0 0 39,0 0-39,0 0 40,0 0-40,0 0 33,0 0-33,-14 40 34,16 0-34,-2-40 16,0 0-16,1 48 17,3 16-17,-4-64 9,0 0-9,5 82 9,6 2-9,-11-84 5,0 0-5,16 92 6,1-2-6,-17-90 3,0 0-3,23 90 3,5 11-3,-28-101 0,0 0 0,23 96 0,-10-4 0,-1 0-1032</inkml:trace>
  <inkml:trace contextRef="#ctx0" brushRef="#br0" timeOffset="12414.8797">22776 16927 1166,'0'0'0,"0"0"0,0 0 0,0 0 3,0 0-3,0 0 3,0 0-3,0 0 22,0 0-22,0 0 23,0 0-23,0 0 28,0 0-28,26 31 28,3 26-28,-29-57 26,0 0-26,28 76 27,-3 9-27,-25-85 19,0 0-19,19 86 19,0 3-19,-19-89 15,0 0-15,18 83 16,-2-5-16,-16-78 15,0 0-15,12 64 15,-5-26-15,-7-38 7,0 0-7,7 22 7,2-10-7,-4 0-1020</inkml:trace>
  <inkml:trace contextRef="#ctx0" brushRef="#br0" timeOffset="12804.8347">22677 16580 1099,'0'0'0,"7"-5"0,11-10 0,-18 15-3,0 0 3,28-18-2,9 3 2,-37 15 1,0 0-1,42-12 1,1 5-1,-43 7 5,0 0-5,42-7 6,-3 0-6,-39 7 9,0 0-9,33-5 10,-8 6-10,-25-1 23,0 0-23,20 2 23,-8 2-23,-12-4 37,0 0-37,12 19 38,2 22-38,-14-41 35,0 0-35,11 56 35,-7 8-35,-4-64 29,0 0-29,-9 60 29,-9-6-29,18-54 24,0 0-24,-25 50 25,-5-5-25,30-45 23,0 0-23,-37 42 24,-9-6-24,46-36 20,0 0-20,-44 31 21,5-3-21,39-28 19,0 0-19,-28 21 20,14-11-20,14-10 18,0 0-18,0 0 18,14-23-18,-14 23 7,0 0-7,27-24 7,10-3-7,0 1-1141</inkml:trace>
  <inkml:trace contextRef="#ctx0" brushRef="#br0" timeOffset="13284.5065">23129 16994 1199,'0'0'0,"0"0"0,0-10 0,0 10 9,0 0-9,5-11 10,9-3-10,-14 14 22,0 0-22,20-19 23,8-1-23,-28 20 32,0 0-32,33-18 33,8 8-33,-41 10 31,0 0-31,39-7 32,-7 4-32,-32 3 40,0 0-40,30 1 40,-7 5-40,-23-6 38,0 0-38,21 12 38,-4 10-38,-17-22 31,0 0-31,16 36 31,-2 16-31,-14-52 20,0 0-20,11 61 21,-6 0-21,-5-61 12,0 0-12,6 50 13,-6-16-13,0-34 9,0 0-9,-4 31 9,-5 11-9,9-42 8,0 0-8,-9 42 8,4-11-8,5-31 7,0 0-7,-5 24 8,-1-3-8,6-21 6,0 0-6,-1 15 6,2-4-6,-1-11 9,0 0-9,0 0 9,6 8-9,-6-8 11,0 0-11,19-1 11,24-6-11,-43 7 14,0 0-14,61-19 14,22-16-14,-83 35 13,0 0-13,88-47 14,4-13-14,-92 60 2,0 0-2,87-71 3,-15-12-3,2 0-1317</inkml:trace>
  <inkml:trace contextRef="#ctx0" brushRef="#br0" timeOffset="28900.6097">23431 15572 460,'0'0'0,"0"0"0,0 0 0,0 0 6,0 0-6,0 0 7,0 0-7,0 0 15,0 0-15,0 0 15,0 0-15,0 0 29,0 0-29,0 0 30,0 0-30,0 0 6,0 0-6,17 8 7,-8 1-7,0 1-372</inkml:trace>
  <inkml:trace contextRef="#ctx0" brushRef="#br0" timeOffset="31915.1324">25635 14817 438,'0'0'0,"0"0"0,10-7 0,-10 7 7,0 0-7,7-5 7,-7 5-7,0 0 24,0 0-24,11-5 25,-11 5-25,0 0 53,0 0-53,11-5 54,-4 1-54,-7 4 80,0 0-80,16-7 80,17-3-80,-33 10 68,0 0-68,46-21 69,10-10-69,-56 31 56,0 0-56,67-40 56,11-10-56,-78 50 56,0 0-56,74-62 56,-14-15-56,-60 77 55,0 0-55,51-79 55,-10 8-55,-41 71 41,0 0-41,25-59 42,-13 9-42,-12 50 29,0 0-29,2-38 29,-11 15-29,9 23 19,0 0-19,-23-14 20,-14 6-20,0-1-1005</inkml:trace>
  <inkml:trace contextRef="#ctx0" brushRef="#br0" timeOffset="32426.3142">24578 15419 483,'0'0'0,"0"0"0,0 0 0,0 0 1,0 0-1,0 9 2,0-9-2,0 0 3,0 0-3,3 12 3,6 9-3,-9-21 4,0 0-4,12 34 4,2 11-4,-14-45 6,0 0-6,15 59 6,-1 12-6,-14-71 6,0 0-6,19 73 7,11-6-7,-30-67 11,0 0-11,35 52 12,4-21-12,-39-31 29,0 0-29,46 11 30,7-20-30,-53 9 45,0 0-45,57-29 46,6-21-46,-63 50 60,0 0-60,62-61 61,-6-3-61,-56 64 68,0 0-68,50-68 68,-11 4-68,-39 64 66,0 0-66,33-60 67,-1-2-67,-32 62 61,0 0-61,30-64 62,7-4-62,0 2-849</inkml:trace>
  <inkml:trace contextRef="#ctx0" brushRef="#br0" timeOffset="33478.563">25481 14424 505,'0'0'0,"0"0"0,0 0 0,0 0 6,0 0-6,0 0 7,0 0-7,0 0 19,0 0-19,0 0 20,0 0-20,0 0 22,0 0-22,0 0 22,0 0-22,0 0 34,0 0-34,32 21 35,-9 3-35,-23-24 19,0 0-19,21 35 20,-3 6-20,-18-41 27,0 0-27,12 42 27,-5-9-27,-7-33 26,0 0-26,4 26 27,-3-11-27,-1-15 36,0 0-36,6 12 37,3-1-37,-9-11 36,0 0-36,12 8 36,6 3-36,-18-11 54,0 0-54,26 7 55,15-7-55,-41 0 64,0 0-64,42-9 64,2-8-64,-44 17 57,0 0-57,46-26 58,10-9-58,-56 35 53,0 0-53,66-46 54,4-13-54,-70 59 51,0 0-51,71-70 51,-2-1-51,-69 71 39,0 0-39,65-67 40,-7 12-40,-1-2-1141</inkml:trace>
  <inkml:trace contextRef="#ctx0" brushRef="#br0" timeOffset="34226.9796">24135 15752 583,'0'0'0,"0"0"0,0 0 0,0 0 0,0 0 0,-4-19 0,4 8 0,0 11 3,0 0-3,4-9 4,-1-3-4,-3 12 15,0 0-15,2-8 16,-6 1-16,4 7 22,0 0-22,0 0 23,-3-7-23,3 7 25,0 0-25,0 0 26,0 0-26,0 0 26,0 0-26,7 22 27,9 23-27,-16-45 25,0 0-25,19 52 26,2-8-26,-21-44 22,0 0-22,25 39 23,10-2-23,-35-37 20,0 0-20,38 27 21,-3-9-21,-35-18 31,0 0-31,40 7 31,13-9-31,-53 2 32,0 0-32,60-14 32,7-17-32,-67 31 36,0 0-36,73-47 36,-1-19-36,-72 66 41,0 0-41,65-72 41,-5 1-41,-60 71 35,0 0-35,55-66 35,-4 9-35,-51 57 40,0 0-40,46-59 40,-3 0-40,-43 59 36,0 0-36,33-59 37,-6 6-37,-1 1-998</inkml:trace>
  <inkml:trace contextRef="#ctx0" brushRef="#br0" timeOffset="43535.7193">5702 14722 102,'0'0'0,"0"0"0,23 7 0,-23-7 20,0 0-20,19 5 21,13-2-21,-32-3 51,0 0-51,39 2 51,-2-2-51,-37 0 69,0 0-69,37-3 69,7-4-69,-44 7 51,0 0-51,44-11 51,2-1-51,-46 12 36,0 0-36,58-12 37,8 2-37,-66 10 31,0 0-31,70-9 31,-1 4-31,-69 5 29,0 0-29,72-4 30,1 1-30,-73 3 20,0 0-20,79-2 20,16 4-20,-95-2 21,0 0-21,98 5 21,-5 0-21,-93-5 21,0 0-21,99 4 22,14-1-22,-113-3 21,0 0-21,113 4 22,-9-2-22,-104-2 18,0 0-18,108 3 19,13 2-19,-121-5 17,0 0-17,119 5 18,-7 1-18,-112-6 13,0 0-13,113 6 13,11 5-13,-124-11 11,0 0-11,125 9 11,-8-4-11,-117-5 12,0 0-12,118 7 12,9 5-12,-127-12 12,0 0-12,131 12 13,-8-2-13,-123-10 13,0 0-13,122 16 14,-6 6-14,-116-22 11,0 0-11,110 23 11,-8-4-11,-102-19 10,0 0-10,95 17 10,6-3-10,-101-14 8,0 0-8,94 9 8,-19-9-8,-75 0 6,0 0-6,75-7 7,0-5-7,-75 12 10,0 0-10,78-19 11,7-7-11,-85 26 13,0 0-13,76-28 14,-11 4-14,-65 24 24,0 0-24,67-19 24,-3-2-24,-64 21 25,0 0-25,63-19 26,-1 7-26,-62 12 24,0 0-24,51-9 24,-7 4-24,-44 5 19,0 0-19,35-4 19,-10 3-19,-25 1 16,0 0-16,18 0 16,-4 0-16,-14 0 11,0 0-11,12-2 12,-12 2-12,0 0 7,0 0-7,6-2 7,-6 2-7,0 0 4,0 0-4,0 12 5,-11 6-5,11-18 3,0 0-3,-44-7 4,-57-43-4,4-1-1014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4T03:11:16.36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18826 547 359,'0'0'0,"0"0"1,0 0-1,46 7 2,-18 7-2,-28-14 6,0 0-6,22 19 6,-10 1-6,-12-20 3,0 0-3,14 21 3,-5 16-3,-9-37 1,0 0-1,9 46 1,-6 4-1,-3-50 1,0 0-1,6 59 1,-6 7-1,0-66 0,0 0 0,0 80 1,-6 17-1,6-97 0,0 0 0,-3 110 1,-6 18-1,9-128 1,0 0-1,-14 139 2,-4 13-2,18-152 4,0 0-4,-25 159 5,1 2-5,24-161 10,0 0-10,-27 142 11,8-35-11,19-107 15,0 0-15,-16 85 16,0-24-16,16-61 19,0 0-19,-18 41 19,-4-16-19,22-25 14,0 0-14,-18 12 15,6-5-15,1-2-328</inkml:trace>
  <inkml:trace contextRef="#ctx0" brushRef="#br0" timeOffset="465.109">18320 1423 460,'0'0'0,"9"5"0,7 7 0,-16-12 2,0 0-2,24 28 3,3 23-3,-27-51 3,0 0-3,28 66 4,-2 26-4,-26-92 8,0 0-8,25 102 8,-4 7-8,-21-109 12,0 0-12,23 118 13,4-2-13,-27-116 16,0 0-16,32 114 16,-1-2-16,-31-112 15,0 0-15,30 97 15,0-12-15,-30-85 15,0 0-15,30 61 16,-1-28-16,-29-33 22,0 0-22,21 19 22,-7-11-22,-14-8 23,0 0-23,14-24 23,14-42-23,-28 66 24,0 0-24,34-85 24,-1-11-24,-33 96 35,0 0-35,36-104 35,-6-21-35,-30 125 32,0 0-32,37-118 32,3 21-32,-40 97 24,0 0-24,48-84 25,8 14-25,-56 70 21,0 0-21,64-51 22,-1 14-22,-63 37 7,0 0-7,74-21 7,9 6-7,-1-2-678</inkml:trace>
  <inkml:trace contextRef="#ctx0" brushRef="#br0" timeOffset="921.6944">24902 54 722,'-7'-9'0,"-21"-15"0,9 12-16,10 5 1,0 5 5,9 2 10</inkml:trace>
  <inkml:trace contextRef="#ctx0" brushRef="#br0" timeOffset="1109.7226">24812 0 890,'2'178'0,"0"-39"0,1-3 0,-1-70 0,0-31 0,2 51 0,1 34 0,-3-63 0,-1-28 0,3 56 0,-4 28 0,2-58 0,-2-29 0,-2 50 1,-3 16-1,3-47 1,0-25-1,-3 41 2,-4 20-2,4-37 2,3-24-2,-7 34 3,-5 17-3,7-38 3,3-16-3,-8 30 4,-2 7-4,0 1-620</inkml:trace>
  <inkml:trace contextRef="#ctx0" brushRef="#br0" timeOffset="1515.4623">24101 1350 588,'5'48'0,"-1"-27"-2,-2-9 2,10 44-1,13 25 1,-13-40-14,-3-22 14,16 47-14,14 10 14,-22-36-29,-6-19 29,21 27-28,10 9 28,-21-25-10,-10-20 10,22 21-9,15-9 9,-23-12 0,-15-3 0,31-6 0,15-15 0,-28 9 4,-13-1-4,29-17 5,10-15-5,-27 19 22,-15 10-22,29-30 23,17-23-23,-30 30 43,-14 18-43,36-40 43,13-29-43,-29 41 55,-16 19-55,31-39 56,9-13-56,-28 33 47,-16 23-47,22-30 47,-3-1-47,-15 24 32,-9 12-32,8-14 32,-3 1-32,-7 13 21,-7 12-21,7-10 21,1 1-21,-1 1-639</inkml:trace>
  <inkml:trace contextRef="#ctx0" brushRef="#br0" timeOffset="3347.5961">19748 3939 236,'0'0'0,"0"0"0,-23-12 0,10 5 0,8 2 0,-27-11 1,-14-8-1,23 12 1,13 8-1,-29-17 1,-16-10-1,27 17 1,14 7-1,-32-10 2,-23-11-2,32 16 1,19 5-1,-40-10 1,-21-4-1,38 11 1,22 5-1,-45-11 1,-26-5-1,46 9 2,21 9-2,-46-14 2,-24-8-2,47 13 6,25 5-6,-52-10 6,-31-7-6,51 12 5,29 3-5,-57-10 5,-27-2-5,53 9 8,30 9-8,-56-13 8,-30 0-8,56 8 10,29 4-10,-62-1 10,-34-3-10,64 4 17,26 4-17,-62 0 17,-31 4-17,62-1 16,31-1-16,-65 6 17,-32 6-17,64-5 18,31-7-18,-67 13 19,-36 9-19,70-11 20,31-7-20,-73 15 21,-39 10-21,75-17 11,35-5-11,-74 19 12,-30 15-12,69-22 6,38-9-6,-69 29 6,-32 27-6,67-35 8,37-18-8,-67 42 8,-31 19-8,66-39 10,33-16-10,-65 39 11,-26 32-11,59-47 9,31-21-9,-54 45 9,-13 20-9,46-48 14,26-18-14,-38 46 14,-23 24-14,46-44 19,20-25-19,-36 49 20,-7 23-20,30-44 29,17-27-29,-23 47 29,-1 29-29,19-48 31,12-28-31,-13 52 32,-8 32-32,18-53 32,7-28-32,-13 48 33,-3 29-33,9-55 30,7-24-30,-10 56 30,-3 30-30,11-55 25,4-31-25,-9 63 25,3 26-25,6-61 15,3-23-15,2 51 16,9 20-16,-4-50 9,-5-28-9,15 52 10,8 24-10,-11-49 5,-5-24-5,18 46 6,10 19-6,-16-47 4,-10-25-4,23 44 4,23 23-4,-29-44 5,-12-22-5,36 43 6,22 17-6,-35-41 7,-19-19-7,43 34 7,26 20-7,-45-37 7,-21-17-7,52 32 8,20 16-8,-45-32 9,-23-18-9,52 29 10,31 8-10,-53-27 8,-27-17-8,57 26 8,24 9-8,-51-23 12,-31-12-12,59 19 13,29 14-13,-53-22 16,-34-13-16,67 20 16,43 10-16,-71-20 14,-33-9-14,70 15 15,35 7-15,-68-14 10,-38-12-10,70 13 10,31 6-10,-69-14 6,-32-5-6,70 11 7,27 6-7,-63-12 6,-33-5-6,67 8 6,33-1-6,-67-7 3,-34-3-3,70 1 4,27-2-4,-63-3 2,-35 0-2,65-8 2,28-8-2,-63 7 1,-30 6-1,62-18 2,29-15-2,-59 20 1,-33 8-1,65-29 1,20-23-1,-56 30 0,-30 15 0,57-35 1,24-13-1,-55 29 0,-28 16 0,57-35 1,28-27-1,-58 40 0,-27 23 0,55-49 0,26-22 0,-54 45 0,-28 22 0,50-48 1,29-37-1,-53 54 2,-26 28-2,50-59 3,26-31-3,-54 57 5,-24 29-5,45-60 5,17-30-5,-43 61 9,-21 26-9,35-63 10,7-34-10,-31 66 10,-15 27-10,22-62 10,10-34-10,-26 67 11,-11 31-11,18-59 12,10-29-12,-19 61 11,-12 30-11,19-65 11,1-31-11,-15 58 14,-7 35-14,9-69 14,-2-31-14,-9 62 15,-2 36-15,-2-65 15,3-30-15,-6 66 15,1 31-15,-2-59 16,-12-32-16,8 62 15,3 30-15,-15-58 16,-13-31-16,16 57 16,5 33-16,-21-54 16,-16-24-16,26 56 16,6 25-16,-25-48 16,-12-18-16,23 46 12,16 24-12,-34-37 12,-21-8-12,31 33 8,19 20-8,-41-29 8,-20-9-8,41 27 6,16 15-6,-39-21 6,-41 2-6,52 13-1,24 11 1,-58-5 0,-44 9 0,65 1-1,30 0 1,-70 9-1,-44 10 1,1 3-1089</inkml:trace>
  <inkml:trace contextRef="#ctx0" brushRef="#br0" timeOffset="5464.5796">27184 9130 1054,'0'0'0,"0"0"0,0 0 0,0 0 21,0 0-21,-16-20 22,2-1-22,7 12 12,7 9-12,-9-10 13,-3-2-13,5 7 16,7 5-16,-16-11 17,-7-1-17,13 7 8,10 5-8,-25-12 9,-12-7-9,17 10 5,12 4-5,-30-11 6,-20-4-6,32 7 3,12 6-3,-38-13 4,-18-13-4,35 14 2,17 10-2,-44-22 2,-30-14-2,45 24 1,24 9-1,-60-21 2,-37 0-2,58 18 2,32 4-2,-71-6 2,-49-4-2,76 9 2,39 9-2,-85-6 2,-51 0-2,84 6 3,47 3-3,-98 0 3,-54 3-3,98 3 3,47-6-3,-105 12 3,-55 3-3,105-6 2,51-4-2,-108 14 2,-49 2-2,105-11 3,50-4-3,-100 13 4,-46 7-4,100-11 3,49-10-3,-98 18 3,-46 6-3,95-13 2,53-8-2,-98 20 2,-40 12-2,92-19 2,45-13-2,-86 29 2,-42 22-2,89-30 0,44-13 0,-84 37 1,-32 23-1,76-36 0,45-23 0,-76 51 1,-33 25-1,75-48 0,36-20 0,-60 51 0,-18 22 0,53-49 0,32-23 0,-45 48 0,-10 30 0,41-54 0,21-24 0,-25 45 0,3 12 0,22-43 0,11-19 0,-4 34 1,12 18-1,2-37 0,0-18 0,14 33 1,19 19-1,-17-39 1,-7-14-1,28 32 1,18 11-1,-27-30 3,-12-15-3,33 34 3,36 23-3,-42-39 3,-22-14-3,60 33 3,32 17-3,-53-32 6,-34-22-6,70 32 7,43 15-7,-68-29 6,-38-17-6,82 29 6,45 12-6,-78-31 3,-42-12-3,94 19 4,55-2-4,-95-14 2,-47-10-2,100 7 3,50-4-3,-96-5 2,-55-3-2,106-4 2,49-6-2,-101 4 2,-50 4-2,103-15 3,52-11-3,-103 14 3,-50 5-3,99-18 3,51-14-3,-102 18 3,-49 10-3,98-21 4,45-10-4,-95 21 5,-50 11-5,96-20 6,51-11-6,-98 22 7,-48 10-7,95-31 8,47-24-8,-97 35 13,-49 13-13,90-37 14,37-15-14,-87 35 15,-43 14-15,78-39 15,31-31-15,-74 44 18,-39 23-18,56-51 18,13-24-18,-54 49 20,-27 23-20,35-51 20,5-29-20,-34 51 19,-15 26-19,12-53 19,-9-19-19,-10 46 20,-6 28-20,-10-47 21,-18-17-21,10 44 19,8 23-19,-28-41 20,-20-15-20,28 41 11,11 17-11,-43-31 11,-36-12-11,45 31 8,25 17-8,-62-20 8,-45-4-8,66 23 0,33 7 0,-77-4 1,-42 2-1,-2 1-1167</inkml:trace>
  <inkml:trace contextRef="#ctx0" brushRef="#br0" timeOffset="6246.0644">19716 7106 819,'0'0'0,"0"0"0,0 0 0,0 0 22,0 0-22,0 0 23,-9-19-23,5 10 37,4 9-37,-1-7 37,1 7-37,0 0 30,0 0-30,0 0 30,0 0-30,0 0 17,0 0-17,7 10 18,3 11-18,-4-14 13,-6-7-13,14 21 13,5 12-13,-8-18 16,-6-9-16,14 21 17,13 17-17,-16-22 16,-5-10-16,20 31 17,22 13-17,-24-27 14,-17-13-14,36 25 15,26 16-15,-37-25 17,-20-20-17,47 33 17,21 22-17,-41-34 21,-23-16-21,50 39 21,24 16-21,-47-35 18,-24-20-18,54 40 18,31 26-18,-54-41 17,-25-21-17,51 39 18,23 18-18,-53-40 17,-24-19-17,49 35 17,19 10-17,-45-31 13,-26-18-13,42 30 13,6 7-13,-39-26 11,-17-12-11,25 21 11,-1-1-11,-17-13 8,-14-14-8,11 14 9,-3-6-9,-8-6 13,-9-9-13,9 8 13,0-1-13,-9-7 16,0 0-16,0 0 16,0 0-16,0 0 14,0 0-14,0 0 15,0 0-15,0 0 17,0 0-17,0 0 18,-9-10-18,2 1-1082</inkml:trace>
  <inkml:trace contextRef="#ctx0" brushRef="#br0" timeOffset="6846.6035">20896 8556 337,'0'0'0,"7"5"0,16 11 0,-10-11 26,-13-5-26,30 22 27,14 18-27,-21-19 38,-14-12-38,26 23 38,13 15-38,-24-24 33,-11-11-33,24 22 34,17 8-34,-29-20 25,-13-11-25,29 20 25,21 9-25,-30-19 22,-17-13-22,35 20 23,12 8-23,-32-20 20,-14-8-20,28 11 20,10-1-20,-25-11 18,-15-2-18,26-2 19,11-6-19,-26-1 17,-12 3-17,22-10 18,5-6-18,-18 5 28,-12 8-28,11-15 29,1-3-29,-12 12 34,-10 10-34,12-21 34,-3-7-34,-3 14 47,-5 7-47,3-17 47,-2-7-47,-2 17 39,0 4-39,-2-16 39,-5-21-39,3 25 30,3 9-30,-7-26 31,0-20-31,4 33 25,2 10-25,-6-29 26,-7-12-26,8 29 13,4 16-13,-10-24 14,-11-4-14,11 16 6,10 15-6,-20-15 7,-9 2-7,16 11 1,9 8-1,-17-2 2,-8 10-2,-2-4-834</inkml:trace>
  <inkml:trace contextRef="#ctx0" brushRef="#br0" timeOffset="7504.4895">19875 7235 651,'0'0'0,"0"0"0,0 0 0,0 0-39,0 0 39,0 0-38,17 28 38,-11-14-34,-3-7 34,8 22-34,1 18 34,-3-23 0,-7-12 0,5 30 0,1 13 0,-4-29 6,-2-12-6,1 31 6,3 24-6,-6-32 22,1-22-22,1 37 23,0 17-23,1-32 38,-3-22-38,0 30 39,2 0-39,0-20 41,-2-13-41,0 12 42,0-7-42,0-6 38,0-11-38,2 8 38,-2-8-38,0 0 36,0 0-36,0 0 36,-14-17-36,7 10 43,7 7-43,-16-31 44,-4-16-44,11 25 45,6 10-45,-11-33 46,-2-25-46,7 36 43,7 16-43,-10-37 44,1-16-44,6 35 39,2 17-39,-5-33 39,1-12-39,4 34 33,3 15-33,-7-23 33,3 3-33,3 18 24,-1 8-24,2-5 25,5 0-25,-3 7 14,-2 7-14,16-3 15,10 10-15,-12-4 9,-5-3-9,26 18 9,34 18-9,-37-17 4,-16-10-4,49 22 4,23-2-4,1-1-978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8T03:36:21.0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3422 7325 1771,'0'0'0</inkml:trace>
  <inkml:trace contextRef="#ctx0" brushRef="#br0" timeOffset="801.7871">3507 7678 1222,'0'0'0,"0"0"0,14-27 0,0-4-857</inkml:trace>
  <inkml:trace contextRef="#ctx0" brushRef="#br0" timeOffset="11953.768">2654 6379 1289,'0'0'0</inkml:trace>
  <inkml:trace contextRef="#ctx0" brushRef="#br0" timeOffset="19378.5835">12948 1594 617,'0'0'0,"0"0"0,42-23 0,-42 23 30,0 0-30,44-22 31,9 1-31,-53 21 56,0 0-56,66-15 56,20 2-56,-86 13 72,0 0-72,94 4 72,-3 11-72,-91-15 40,0 0-40,89 42 40,-20 27-40,-69-69 35,0 0-35,51 88 35,-16 6-35,-35-94 30,0 0-30,14 107 31,-21 26-31,7-133 25,0 0-25,-23 142 25,-12 4-25,35-146 24,0 0-24,-50 145 24,-8-8-24,58-137 19,0 0-19,-63 135 20,-15 14-20,78-149 20,0 0-20,-67 145 20,3-17-20,64-128 18,0 0-18,-54 130 19,10 3-19,44-133 18,0 0-18,-37 130 18,-2 0-18,39-130 15,0 0-15,-32 116 16,9-19-16,23-97 13,0 0-13,-11 90 14,17-21-14,-6-69 11,0 0-11,14 64 12,7-12-12,-21-52 10,0 0-10,28 39 11,8-18-11,-36-21 15,0 0-15,38 0 15,10-21-15,-48 21 16,0 0-16,46-27 16,3-6-16,-49 33 16,0 0-16,37-31 17,-14 3-17,-23 28 16,0 0-16,16-17 17,-11 5-17,-5 12 22,0 0-22,-5-16 23,-12-5-23,17 21 24,0 0-24,-22-15 24,5 11-24,17 4 27,0 0-27,-16 7 27,-2 11-27,18-18 26,0 0-26,-17 36 27,2 19-27,15-55 9,0 0-9,-8 76 10,8 26-10,0-102 2,0 0-2,8 122 2,1 14-2,-9-136 0,0 0 0,14 149 0,-3 10 0,-11-159-1,0 0 1,18 177 0,5 8 0,-23-185-1,0 0 1,24 190 0,-1 4 0,-23-194 0,0 0 0,14 185 0,-5-1 0,-9-184 0,0 0 0,4 176 0,-11-10 0,7-166 1,0 0-1,-15 151 2,-16-23-2,31-128 8,0 0-8,-39 118 8,-7-4-8,46-114 8,0 0-8,-49 95 9,-8-22-9,57-73 14,0 0-14,-74 45 15,-27-42-15,1 3-1374</inkml:trace>
  <inkml:trace contextRef="#ctx0" brushRef="#br0" timeOffset="21118.8168">14969 3257 953,'0'0'0,"0"0"0,0 0 0,0 0 86,0 0-86,-22-21 87,12 12-87,10 9 88,0 0-88,-9-1 88,-2 4-88,11-3 101,0 0-101,-8 23 102,-1 25-102,9-48 64,0 0-64,-9 73 64,0 20-64,9-93 43,0 0-43,-9 106 44,-1 15-44,10-121 35,0 0-35,-4 121 35,8 0-35,-4-121 33,0 0-33,7 118 33,5 3-33,-12-121 32,0 0-32,12 113 32,4-25-32,-16-88 31,0 0-31,14 73 32,-5-20-32,-9-53 32,0 0-32,9 37 32,0-17-32,-9-20 29,0 0-29,9 11 29,3-11-29,-12 0 33,0 0-33,9-12 33,-4-25-33,-5 37 32,0 0-32,-5-59 33,-16-25-33,21 84 35,0 0-35,-20-99 36,-6-10-36,26 109 37,0 0-37,-23-121 38,5-19-38,18 140 38,0 0-38,-17-146 39,3 1-39,14 145 33,0 0-33,-13-137 34,11 18-34,2 119 22,0 0-22,7-104 23,9 14-23,-16 90 15,0 0-15,27-73 16,12 18-16,-39 55 8,0 0-8,47-36 8,8 15-8,-55 21 4,0 0-4,64-4 5,8 23-5,-72-19 1,0 0-1,67 30 1,-18 10-1,-49-40-1,0 0 1,41 48-1,0 9 1,-41-57-9,0 0 9,26 66-8,-10 10 8,-16-76-22,0 0 22,7 80-21,-7-2 21,0-78-29,0 0 29,-12 67-28,-17-13 28,29-54-26,0 0 26,-35 43-25,-9-7 25,44-36-23,0 0 23,-41 30-23,8-3 23,33-27-21,0 0 21,-32 21-20,2 0 20,30-21-13,0 0 13,-18 15-13,18 1 13,0-16-10,0 0 10,13 16-9,1 4 9,-14-20-7,0 0 7,23 25-7,9 2 7,-32-27-7,0 0 7,35 33-6,6 4 6,-41-37-6,0 0 6,40 39-5,1-1 5,-41-38-7,0 0 7,40 52-7,1 12 7,-41-64-9,0 0 9,32 70-8,-22 6 8,-10-76-9,0 0 9,-9 76-9,-28-16 9,37-60-9,0 0 9,-54 54-9,-13-14 9,67-40-8,0 0 8,-78 29-7,-9-6 7,87-23-5,0 0 5,-90 14-5,4-7 5,86-7 0,0 0 0,-76-4 0,9-8 0,67 12 6,0 0-6,-51-17 7,19 1-7,32 16 10,0 0-10,-21-28 10,10-17-10,11 45 12,0 0-12,9-67 12,25-18-12,-34 85 3,0 0-3,47-85 4,8 7-4,-55 78 2,0 0-2,67-84 3,16-13-3,2-4-1640</inkml:trace>
  <inkml:trace contextRef="#ctx0" brushRef="#br0" timeOffset="22531.1067">15983 2951 1211,'0'0'0,"0"0"0,-8 22 0,8-22-1,0 0 1,-18 42 0,-14 25 0,32-67-14,0 0 14,-39 90-14,2 10 14,37-100-1,0 0 1,-37 106-1,2 3 1,35-109 8,0 0-8,-28 113 9,3 13-9,25-126 36,0 0-36,-16 124 36,7-14-36,9-110 55,0 0-55,0 109 56,9 12-56,-9-121 68,0 0-68,14 109 69,4-12-69,-18-97 62,0 0-62,19 84 63,9-11-63,-28-73 55,0 0-55,39 57 56,7-14-56,-46-43 44,0 0-44,58 21 45,11-28-45,-69 7 64,0 0-64,73-26 64,-1-17-64,-72 43 56,0 0-56,62-64 56,-20-22-56,-42 86 46,0 0-46,30-97 46,-3-11-46,-27 108 47,0 0-47,19-98 47,-7 22-47,-12 76 31,0 0-31,0-64 31,-12 12-31,12 52 23,0 0-23,-18-38 23,-1 10-23,19 28 18,0 0-18,-18-12 18,-5 15-18,23-3 14,0 0-14,-30 21 14,-7 20-14,37-41 10,0 0-10,-37 56 11,-2 4-11,39-60 4,0 0-4,-28 73 5,5 8-5,23-81 1,0 0-1,-9 82 2,13-10-2,-4-72 0,0 0 0,16 61 0,14-13 0,-30-48-1,0 0 1,35 35 0,7-14 0,-42-21-1,0 0 1,50 3 0,8-10 0,-58 7 0,0 0 0,58-20 0,1-17 0,-59 37 0,0 0 0,54-52 0,1-25 0,-55 77 1,0 0-1,49-77 1,-8 5-1,-41 72 4,0 0-4,28-52 4,-14 19-4,-14 33 7,0 0-7,6-21 7,-10 2-7,4 19 10,0 0-10,-11-12 10,-6 3-10,17 9 10,0 0-10,-23 0 10,-2 16-10,25-16 7,0 0-7,-23 24 7,7 6-7,16-30 2,0 0-2,-8 36 3,6 7-3,2-43 0,0 0 0,10 45 1,12-3-1,-22-42 0,0 0 0,31 39 0,6-6 0,-37-33-1,0 0 1,44 23-1,6-14 1,-50-9-1,0 0 1,56-7-1,18-14 1,-74 21-1,0 0 1,82-40-1,1-14 1,-83 54-1,0 0 1,79-64 0,-1-8 0,-78 72 0,0 0 0,72-85 0,-5-17 0,-67 102 0,0 0 0,60-97 0,-19 24 0,-41 73 0,0 0 0,28-59 0,-12 26 0,-16 33 0,0 0 0,7-27 0,-5 3 0,-2 24 0,0 0 0,-4-18 0,-3 6 0,7 12 0,0 0 0,-23 0 0,-23 12 0,46-12 0,0 0 0,-49 37 0,1 20 0,48-57 0,0 0 0,-35 72 0,8 20 0,27-92-3,0 0 3,-17 87-2,11-8 2,6-79-8,0 0 8,6 76-8,15-3 8,-21-73-11,0 0 11,40 73-11,20-11 11,-60-62-9,0 0 9,73 52-8,10-19 8,-83-33-3,0 0 3,88 15-3,-1-20 3,-87 5-1,0 0 1,91-24-1,6-28 1,-97 52-1,0 0 1,90-64 0,-10-17 0,-80 81 0,0 0 0,72-104 0,-3-19 0,-69 123 0,0 0 0,63-125 0,-11 20 0,-52 105 1,0 0-1,35-97 1,-21 12-1,-14 85 1,0 0-1,0-73 2,-14 13-2,14 60 1,0 0-1,-14-43 2,3 22-2,11 21 2,0 0-2,-16-4 2,-10 23-2,26-19 1,0 0-1,-32 42 2,0 22-2,32-64 0,0 0 0,-21 69 0,11 4 0,10-73-3,0 0 3,-4 85-2,9 6 2,-5-91-9,0 0 9,16 90-8,7-13 8,-23-77-13,0 0 13,27 64-12,3-16 12,-30-48-11,0 0 11,38 33-11,12-12 11,-50-21-9,0 0 9,51 3-9,2-18 9,-53 15-12,0 0 12,51-37-11,-3-20 11,-48 57-49,0 0 49,46-76-48,3-26 48,-49 102-73,0 0 73,55-101-72,7 10 72,-62 91-72,0 0 72,56-82-72,-15 17 72,-41 65-63,0 0 63,30-52-62,-16 22 62,-14 30-27,0 0 27,9-15-27,-6 8 27,-3 7-14,0 0 14,-3 8-13,-6 18 13,9-26-6,0 0 6,-20 37-6,-6 8 6,26-45-4,0 0 4,-35 48-4,-8 1 4,43-49-1,0 0 1,-44 53-1,-5 4 1,49-57 0,0 0 0,-53 59 0,9-10 0,44-49 0,0 0 0,-37 45 1,5-9-1,32-36 5,0 0-5,-27 33 5,6-2-5,21-31 13,0 0-13,-12 24 14,8-6-14,4-18 27,0 0-27,6 19 28,8 1-28,-14-20 41,0 0-41,24 28 41,8-2-41,-32-26 39,0 0-39,50 28 40,24-1-40,-74-27 37,0 0-37,86 33 38,11 7-38,-97-40 29,0 0-29,106 36 30,14-8-30,-120-28 24,0 0-24,122 21 25,-9-16-25,3 2-1596</inkml:trace>
  <inkml:trace contextRef="#ctx0" brushRef="#br0" timeOffset="23506.3301">19926 2833 1199,'0'0'0,"0"0"0,0 0 0,0 0 77,0 0-77,21 3 77,-9 10-77,-12-13 83,0 0-83,14 32 84,4 24-84,-18-56 34,0 0-34,20 69 35,-5 16-35,-15-85 29,0 0-29,9 100 29,-9 18-29,0-118 23,0 0-23,-2 118 24,-3-9-24,5-109 20,0 0-20,0 100 21,5 2-21,-5-102 26,0 0-26,8 92 27,0-14-27,-8-78 28,0 0-28,14 57 29,2-23-29,-16-34 33,0 0-33,25 21 33,9-16-33,-34-5 30,0 0-30,42-5 31,6-16-31,-48 21 26,0 0-26,45-36 26,3-23-26,-48 59 45,0 0-45,44-66 45,6 6-45,-50 60 54,0 0-54,53-57 54,-6 17-54,-47 40 46,0 0-46,37-24 46,-17 8-46,-20 16 32,0 0-32,16-5 32,-4 5-32,-12 0 21,0 0-21,14 9 21,0 11-21,-14-20 16,0 0-16,11 28 16,3 8-16,-14-36 5,0 0-5,16 40 6,3 5-6,-19-45 1,0 0-1,23 49 1,4-8-1,-27-41 0,0 0 0,30 35 1,1-9-1,-31-26 0,0 0 0,46 15 0,18-11 0,-64-4 0,0 0 0,74-9 0,2-13 0,-76 22 0,0 0 0,70-38 0,-15-18 0,-55 56 0,0 0 0,49-60 0,-8-1 0,-41 61 1,0 0-1,32-54 1,-22 15-1,-10 39 2,0 0-2,6-37 2,-10-8-2,4 45 4,0 0-4,-10-40 4,-10 13-4,20 27 5,0 0-5,-23-16 5,-9 14-5,32 2 2,0 0-2,-33 13 3,-2 14-3,35-27 1,0 0-1,-34 38 2,2 7-2,32-45 0,0 0 0,-24 52 1,11 5-1,13-57-1,0 0 1,0 68 0,14-2 0,-14-66-3,0 0 3,29 64-2,13-16 2,-42-48-7,0 0 7,51 33-6,7-14 6,-58-19-10,0 0 10,64 5-9,10-5 9,-74 0-6,0 0 6,71-8-6,-11-13 6,-60 21-3,0 0 3,44-37-3,-18-20 3,-26 57 0,0 0 0,6-71 0,-26-1 0,20 72 1,0 0-1,-42-70 2,-27 10-2,69 60 6,0 0-6,-78-57 7,2 3-7,76 54 11,0 0-11,-60-50 12,9 12-12,51 38 6,0 0-6,-33-28 6,17 13-6,16 15 0,0 0 0,10-14 0,31-2 0,0-3-1811</inkml:trace>
  <inkml:trace contextRef="#ctx0" brushRef="#br0" timeOffset="23808.2257">21636 2639 1255,'0'0'0,"0"9"0,-7 13 0,7-22 25,0 0-25,-2 38 26,2 18-26,0-56 46,0 0-46,4 78 47,4 34-47,-8-112 51,0 0-51,13 125 51,4 4-51,-17-129 34,0 0-34,22 127 35,6 4-35,-28-131 28,0 0-28,35 130 29,9 3-29,-44-133 29,0 0-29,43 118 30,2-30-30,-45-88 33,0 0-33,37 70 33,-14-27-33,-23-43 28,0 0-28,16 24 28,-7-10-28,-9-14 17,0 0-17,9-5 17,7-23-17,-16 28 12,0 0-12,16-48 12,0-25-12,-1 0-1340</inkml:trace>
  <inkml:trace contextRef="#ctx0" brushRef="#br0" timeOffset="24213.4508">22354 3539 1166,'0'0'0,"0"0"0,18 21 0,-18-21 0,0 0 0,14 17 0,-4-1 0,-10-16 0,0 0 0,11 12 0,3 3 0,-14-15 15,0 0-15,20 9 15,6-2-15,-26-7 37,0 0-37,32 0 38,12-7-38,-44 7 73,0 0-73,51-16 74,2-10-74,-53 26 74,0 0-74,58-39 74,6-18-74,-64 57 51,0 0-51,55-70 52,-15 3-52,-40 67 40,0 0-40,23-57 40,-19 13-40,-4 44 32,0 0-32,-13-32 33,-17 7-33,30 25 19,0 0-19,-40-12 19,-13 9-19,53 3 17,0 0-17,-57 12 17,-1 16-17,58-28 14,0 0-14,-51 39 14,5 13-14,46-52 8,0 0-8,-39 66 9,7 7-9,32-73 5,0 0-5,-23 72 6,13-11-6,10-61 6,0 0-6,3 61 7,15 8-7,-18-69 8,0 0-8,28 69 8,9 7-8,-37-76 8,0 0-8,51 73 8,13-16-8,-64-57 8,0 0-8,79 48 9,17-1-9,-96-47 7,0 0-7,95 45 7,2-3-7,-97-42 3,0 0-3,88 24 4,-15-26-4,1-1-1459</inkml:trace>
  <inkml:trace contextRef="#ctx0" brushRef="#br0" timeOffset="30112.4329">25734 2582 583,'0'0'0,"0"0"0,0 0 0,0 0 43,0 0-43,-29-19 44,22 17-44,7 2 38,0 0-38,0 0 38,7 12-38,-7-12 58,0 0-58,11 25 59,1 13-59,-12-38 74,0 0-74,9 52 75,-5 5-75,-4-57 41,0 0-41,3 72 41,4 24-41,-7-96 38,0 0-38,6 98 39,-8-6-39,2-92 33,0 0-33,-7 90 33,-2 2-33,9-92 31,0 0-31,-5 81 31,8-12-31,-3-69 34,0 0-34,9 52 34,2-21-34,-11-31 28,0 0-28,10 18 28,-3-13-28,-7-5 11,0 0-11,18-14 12,21-35-12,1 1-1025</inkml:trace>
  <inkml:trace contextRef="#ctx0" brushRef="#br0" timeOffset="30757.0639">25684 2542 1055,'0'0'0,"0"0"0,0 0 0,0 0 0,0 0 0,18 0 1,12 0-1,-30 0-1,0 0 1,53 0 0,26-5 0,-79 5-3,0 0 3,97-7-2,16-2 2,-113 9-3,0 0 3,133-12-3,20 0 3,-153 12-1,0 0 1,168-15 0,8-3 0,-176 18 0,0 0 0,163-15 0,-22 3 0,-141 12 2,0 0-2,122-7 2,-22 2-2,-100 5 5,0 0-5,81 0 5,-26-4-5,-55 4 7,0 0-7,37 0 8,-12-3-8,-25 3 10,0 0-10,17 3 10,-4 1-10,-13-4 10,0 0-10,9 5 10,-4 7-10,-5-12 10,0 0-10,3 19 10,1-2-10,-4-17 9,0 0-9,3 24 10,-1 11-10,-2-35 9,0 0-9,-2 42 9,-3 6-9,5-48 8,0 0-8,-5 55 9,1 2-9,4-57 15,0 0-15,0 66 16,4 17-16,-4-83 23,0 0-23,5 87 23,6 1-23,-11-88 30,0 0-30,14 81 30,2-4-30,-16-77 29,0 0-29,16 72 30,-4-3-30,-12-69 30,0 0-30,7 68 31,-5-14-31,-2-54 37,0 0-37,-5 43 37,-10-14-37,15-29 32,0 0-32,-21 25 33,-7-10-33,28-15 32,0 0-32,-41 5 33,-24-5-33,65 0 29,0 0-29,-78-5 30,-8-4-30,86 9 30,0 0-30,-101-12 30,-26-10-30,127 22 30,0 0-30,-137-23 31,-12-4-31,149 27 25,0 0-25,-151-31 26,-8 6-26,159 25 22,0 0-22,-145-15 23,15 10-23,130 5 16,0 0-16,-105-4 16,30 11-16,75-7 19,0 0-19,-57 3 20,29 3-20,28-6 9,0 0-9,-7 5 10,21 2-10,-14-7 5,0 0-5,37-5 6,19-11-6,3 0-1458</inkml:trace>
  <inkml:trace contextRef="#ctx0" brushRef="#br0" timeOffset="31567.3813">26634 2530 1532,'0'0'0,"0"0"0,0 0 0,0 0 8,0 0-8,0 0 9,-9-5-9,9 5 7,0 0-7,-18 5 8,-15 14-8,33-19 10,0 0-10,-50 24 11,-12 14-11,62-38 18,0 0-18,-65 44 18,7-5-18,58-39 30,0 0-30,-44 39 31,14-5-31,30-34 33,0 0-33,-20 33 33,10-5-33,10-28 31,0 0-31,0 29 32,14 2-32,-14-31 26,0 0-26,23 30 26,7-11-26,-30-19 22,0 0-22,33 8 23,1-4-23,-34-4 18,0 0-18,33-7 18,-3-2-18,-30 9 15,0 0-15,23-12 15,-9-3-15,-14 15 14,0 0-14,9-16 15,-5-1-15,-4 17 13,0 0-13,-5-19 13,-13-2-13,18 21 11,0 0-11,-27-21 12,-6 13-12,33 8 10,0 0-10,-37 0 11,-2 1-11,39-1 8,0 0-8,-42 11 9,-1 9-9,43-20 6,0 0-6,-40 33 7,4 16-7,36-49 5,0 0-5,-35 55 6,3 6-6,32-61 4,0 0-4,-23 53 5,9-8-5,14-45 1,0 0-1,2 40 2,16-4-2,-18-36 0,0 0 0,30 28 0,9-7 0,-39-21 0,0 0 0,47 12 0,10-9 0,-57-3-1,0 0 1,67-3 0,12 0 0,-79 3-4,0 0 4,81-6-3,-8-4 3,-73 10-11,0 0 11,58-9-10,-12 6 10,0 1-1513</inkml:trace>
  <inkml:trace contextRef="#ctx0" brushRef="#br0" timeOffset="31815.7559">26798 2937 1244,'0'0'0,"0"0"0,3 5 0,-3-5 49,0 0-49,6 19 49,4 14-49,-10-33 82,0 0-82,12 40 82,-1 5-82,-11-45 57,0 0-57,7 48 57,-3 1-57,-4-49 62,0 0-62,-2 57 63,-2 15-63,4-72 45,0 0-45,-5 85 46,-2 3-46,7-88 28,0 0-28,-2 73 29,11-31-29,-4-3-1360</inkml:trace>
  <inkml:trace contextRef="#ctx0" brushRef="#br0" timeOffset="32602.5323">30790 2328 886,'0'0'0,"0"0"0,-29-9 0,29 9 42,0 0-42,-33-12 43,-11 5-43,44 7 31,0 0-31,-57-5 31,-17 6-31,74-1 28,0 0-28,-85 11 29,-5 6-29,90-17 27,0 0-27,-93 36 28,-13 13-28,106-49 23,0 0-23,-109 69 24,1 16-24,108-85 31,0 0-31,-109 100 32,-8 13-32,117-113 36,0 0-36,-115 133 36,11 16-36,104-149 29,0 0-29,-90 175 30,13 10-30,77-185 36,0 0-36,-55 199 36,28-2-36,27-197 34,0 0-34,0 194 35,27-9-35,-27-185 36,0 0-36,53 170 37,26-20-37,-79-150 38,0 0-38,97 130 38,25-9-38,-122-121 33,0 0-33,143 101 33,23-24-33,-166-77 30,0 0-30,183 61 30,13-21-30,-196-40 25,0 0-25,196 22 25,-7-13-25,-189-9 29,0 0-29,180-10 29,-9-20-29,-171 30 30,0 0-30,166-53 30,0-22-30,-166 75 28,0 0-28,159-99 29,-16-30-29,-143 129 29,0 0-29,123-149 30,-27-21-30,-96 170 30,0 0-30,70-181 31,-24-10-31,-46 191 23,0 0-23,18-201 24,-31-4-24,13 205 18,0 0-18,-49-220 19,-41-5-19,90 225 15,0 0-15,-113-227 15,-16 12-15,129 215 13,0 0-13,-139-181 13,-15 32-13,154 149 9,0 0-9,-139-118 10,17 21-10,122 97 6,0 0-6,-108-55 7,8 38-7,100 17 0,0 0 0,-85 24 0,16 33 0,69-57-5,0 0 5,-56 78-5,13 10 5,1 0-1672</inkml:trace>
  <inkml:trace contextRef="#ctx0" brushRef="#br0" timeOffset="34063.3643">29431 2881 1211,'0'0'0,"0"0"0,0 0 7,0 0-7,0 0 7,21 0-7,-21 0 23,0 0-23,18 7 23,24 2-23,-42-9 50,0 0-50,60 9 50,25-6-50,-85-3 45,0 0-45,109 4 46,30 1-46,-139-5 26,0 0-26,165 3 26,34 1-26,-199-4 33,0 0-33,231 8 33,14-3-33,-245-5 29,0 0-29,228 4 30,-37-8-30,-191 4 25,0 0-25,148-1 25,-44 6-25,-104-5 18,0 0-18,0 0-1221</inkml:trace>
  <inkml:trace contextRef="#ctx0" brushRef="#br0" timeOffset="34420.111">30415 3565 1031,'0'0'0,"0"0"0,0 0 33,0 0-33,0 28 33,-1-1-33,1-27 86,0 0-86,-6 49 87,-2 20-87,8-69 72,0 0-72,-9 80 72,3 13-72,6-93 73,0 0-73,-5 97 74,0 3-74,5-100 41,0 0-41,-2 94 42,11-6-42,-9-88 28,0 0-28,18 78 29,8-23-29,-26-55 17,0 0-17,27 42 17,-6-18-17,-21-24 1,0 0-1,16 12 2,-4-12-2,0 4-1244</inkml:trace>
  <inkml:trace contextRef="#ctx0" brushRef="#br0" timeOffset="34704.9252">30331 3269 1211,'0'0'0,"0"0"0,0 0 0,0 0 31,0 0-31,39-5 31,15 5-31,-54 0 40,0 0-40,67 8 41,9 13-41,-76-21 13,0 0-13,71 37 13,-13 20-13,-58-57 25,0 0-25,44 67 26,-16-1-26,-28-66 30,0 0-30,9 67 30,-23 6-30,14-73 27,0 0-27,-30 78 27,-14 2-27,44-80 27,0 0-27,-51 69 28,-7-21-28,58-48 24,0 0-24,-60 30 24,0-15-24,60-15 16,0 0-16,-50-5 17,11-14-17,39 19 15,0 0-15,0 0-1212</inkml:trace>
  <inkml:trace contextRef="#ctx0" brushRef="#br0" timeOffset="35412.5812">29290 3496 270,'0'0'0,"19"15"0,-19-15 61,0 0-61,14 9 61,-3-6-61,-11-3 186,0 0-186,8 4 186,1-4-186,-9 0 170,0 0-170,9-4 170,0 4-170,-9 0 155,0 0-155,0 0 155,7-12-155,-7 12 76,0 0-76,-2-12 76,-1-9-76,3 21 69,0 0-69,-11-32 69,-10-3-69,21 35 73,0 0-73,-35-36 73,-15-4-73,50 40 58,0 0-58,-65-38 59,-20-2-59,85 40 50,0 0-50,-99-33 51,-14-2-51,113 35 49,0 0-49,-123-29 49,-8 5-49,131 24 48,0 0-48,-137-21 48,-6 5-48,143 16 44,0 0-44,-141-8 45,17 8-45,124 0 39,0 0-39,-122 8 40,2 5-40,120-13 33,0 0-33,-111 15 33,19 1-33,92-16 18,0 0-18,-84 17 18,8-5-18,76-12 9,0 0-9,-71 9 9,4-2-9,67-7 0,0 0 0,-60 0 0,11-7 0,49 7-16,0 0 16,-34-5-15,17-4 15,-1 2-1830</inkml:trace>
  <inkml:trace contextRef="#ctx0" brushRef="#br0" timeOffset="35831.5428">27818 2779 1110,'0'0'0,"0"0"0,0 0 0,0 0 1,0 0-1,23-15 2,-16 11-2,-7 4 16,0 0-16,0 0 17,0 0-17,0 0 25,0 0-25,-4 7 25,-12 2-25,16-9 25,0 0-25,-26 15 26,-13 10-26,39-25 20,0 0-20,-46 33 21,-7 6-21,53-39 15,0 0-15,-51 45 16,3 0-16,48-45 57,0 0-57,-44 40 57,4-4-57,40-36 75,0 0-75,-36 37 75,3-4-75,33-33 72,0 0-72,-18 27 73,15-1-73,3-26 48,0 0-48,10 25 48,19-1-48,-29-24 34,0 0-34,38 22 35,14-4-35,-52-18 26,0 0-26,60 22 27,15 7-27,-75-29 18,0 0-18,83 40 18,7 2-18,-90-42 12,0 0-12,0 0-1436</inkml:trace>
  <inkml:trace contextRef="#ctx0" brushRef="#br0" timeOffset="38190.214">32014 3960 617,'0'0'0,"0"0"0,0 0 0,0 0 30,0 0-30,0 0 31,0 0-31,0 0 72,0 0-72,29 0 72,15 0-72,-44 0 72,0 0-72,60-4 72,16-5-72,-76 9 91,0 0-91,88-8 92,4 1-92,-92 7 34,0 0-34,97-9 35,10-3-35,-107 12 23,0 0-23,103-9 23,-8 2-23,-95 7 41,0 0-41,78-5 41,-24 5-41,-54 0 43,0 0-43,41 0 43,-9 0-43,-32 0 33,0 0-33,23 0 34,-9 0-34,-14 0 25,0 0-25,0 0-1083</inkml:trace>
  <inkml:trace contextRef="#ctx0" brushRef="#br0" timeOffset="38611.3595">32718 3350 1160,'20'11'0,"-20"-11"64,0 0-64,58 21 64,18-6-64,-76-15 60,0 0-60,83 12 60,10-3-60,-93-9 34,0 0-34,103 9 35,-1-3-35,-102-6 29,0 0-29,108 11 29,-4 1-3,-5 2 1,-2 3-2,-14-1 0,-23-4-13,-21-4 0,-16-2-6,-8-3-6</inkml:trace>
  <inkml:trace contextRef="#ctx0" brushRef="#br0" timeOffset="38983.9232">32535 4513 1272,'0'0'0,"0"0"88,0 0-88,0 0 88,0 0-88,0 0 62,0 0-62,21-8 62,18-1-62,-39 9 29,0 0-29,65-7 30,31 2-30,-96 5 32,0 0-32,112-7 33,10 2-33,-122 5 37,0 0-37,134-7 37,15 2-37,-149 5 36,0 0-36,158-4 36,14 4-4,106-3-32</inkml:trace>
  <inkml:trace contextRef="#ctx0" brushRef="#br0" timeOffset="39915.6225">32478 3581 841,'0'0'0,"0"0"0,0 0 0,0 0 46,0 0-46,0 0 47,23 3-47,-23-3 91,0 0-91,6 9 92,-3-1-92,-3-8 96,0 0-96,-2 16 96,-5-1-96,7-15 68,0 0-68,-15 21 68,-15 3-68,30-24 36,0 0-36,-43 25 37,-19-1-37,62-24 23,0 0-23,-65 28 24,3 1-24,62-29 22,0 0-22,-53 31 22,13-7-22,40-24 21,0 0-21,-34 25 22,11-10-22,23-15 29,0 0-29,-14 17 29,12 4-29,2-21 31,0 0-31,15 24 31,15 1-31,-30-25 29,0 0-29,54 22 30,35 2-30,-89-24 20,0 0-20,109 18 21,11 1-21,-120-19 14,0 0-14,0 0-1355</inkml:trace>
  <inkml:trace contextRef="#ctx0" brushRef="#br0" timeOffset="45081.4966">26424 4643 1334,'0'0'0</inkml:trace>
  <inkml:trace contextRef="#ctx0" brushRef="#br0" timeOffset="45446.9746">25809 4541 404,'0'0'0,"0"0"0,-40 0 0,40 0 0,0 0 0,-35-3 0,8-3 0,27 6 10,0 0-10,-21-3 10,5 3-10,16 0 64,0 0-64,-14 0 64,5 0-64,9 0 70,0 0-70,-7-4 71,-2 4-71,9 0 60,0 0-60,-7 4 61,7-4-61,0 0 45,0 0-45,0 0 46,0 0-46,0 0 55,0 0-55,0 0 55,0 0-55,0 0 51,0 0-51,0 0 51,0 0-51,0 0 46,0 0-46,0 0 47,0 0-47,0 0 37,0 0-37,0 0 38,0 0-38,0 0 32,0 0-32,0 0 32,0 0-32,0 0 31,0 0-31,0 0 32,0 0-32,0 0 28,0 0-28,0 0 29,0 0-29,0 0 26,0 0-26,2-9 27,-2 9-27,0 0 21,0 0-21,0 0 21,7-7-21,0-5-1113</inkml:trace>
  <inkml:trace contextRef="#ctx0" brushRef="#br0" timeOffset="59240.7076">27479 4460 662,'0'0'0,"0"0"0,0 0 0,0 0 12,0 0-12,0 0 12,0 0-12,0 0 29,0 0-29,0 0 30,23 17-30,-23-17 72,0 0-72,19 9 72,18 10-72,-37-19 69,0 0-69,44 20 70,11 13-70,-55-33 33,0 0-33,60 52 33,9 21-33,-69-73 42,0 0-42,69 85 42,0 3-42,-69-88 46,0 0-46,67 97 47,3 5-47,-70-102 46,0 0-46,74 104 47,2-11-47,-76-93 55,0 0-55,78 90 56,-7-5-56,-71-85 48,0 0-48,67 76 49,-6-3-49,-61-73 42,0 0-42,62 67 42,-7-16-42,-55-51 29,0 0-29,42 39 29,-15-18-29,-27-21 7,0 0-7,16 14 7,-6-9-7,-10-5 1,0 0-1,0 0 1,-2-19-1,1 2-1238</inkml:trace>
  <inkml:trace contextRef="#ctx0" brushRef="#br0" timeOffset="59659.0582">28854 4562 595,'0'0'0,"0"0"0,0 0 0,0 0 0,0 0 0,-13-4 1,-4 3-1,17 1-1,0 0 1,-20 0 0,3 0 0,17 0 3,0 0-3,-20 8 3,-3 8-3,23-16 7,0 0-7,-26 21 7,-11 8-7,37-29 17,0 0-17,-44 47 17,-9 15-17,53-62 27,0 0-27,-64 71 28,-10 7-28,74-78 30,0 0-30,-92 90 31,-15 17-31,107-107 41,0 0-41,-115 118 41,-3-6-41,118-112 59,0 0-59,-119 121 59,-1 1-59,120-122 66,0 0-66,-98 105 67,23-29-67,75-76 93,0 0-93,-58 54 93,18-14-93,40-40 80,0 0-80,-29 27 81,14-9-81,15-18 65,0 0-65,-9 8 65,9-8-65,0 0 50,0 0-50,-11-29 50,-1-56-50,-1 0-1197</inkml:trace>
  <inkml:trace contextRef="#ctx0" brushRef="#br0" timeOffset="94157.3371">8591 12467 1009,'0'0'0,"0"0"0,0 0 0,0 0 58,0 0-58,12-28 58,-8 14-58,-4 14 135,0 0-135,0-12 135,-4 5-135,4 7 89,0 0-89,-19 4 90,-22 11-90,41-15 55,0 0-55,-56 30 56,-18 17-56,74-47 28,0 0-28,-73 62 29,15 17-29,58-79 27,0 0-27,-49 84 28,12-12-28,37-72 33,0 0-33,-25 61 33,14-13-33,11-48 30,0 0-30,0 40 30,14-4-30,-14-36 31,0 0-31,27 32 31,5-3-31,-32-29 24,0 0-24,49 17 24,9-15-24,-58-2 18,0 0-18,64-7 19,-10-14-19,-54 21 24,0 0-24,45-27 24,-12-8-24,-33 35 26,0 0-26,27-40 27,-4-7-27,-23 47 29,0 0-29,8-48 29,-22-2-29,14 50 25,0 0-25,-23-50 26,-3 3-26,26 47 22,0 0-22,-28-45 23,-2 12-23,30 33 18,0 0-18,-23-24 18,3 8-18,20 16 13,0 0-13,-12-15 13,3 3-13,9 12 9,0 0-9,0-16 10,4 0-10,-4 16 6,0 0-6,14-5 6,5 12-6,-19-7 3,0 0-3,0 0-1756</inkml:trace>
  <inkml:trace contextRef="#ctx0" brushRef="#br0" timeOffset="98197.3709">9295 12481 1087,'0'0'0,"0"0"0,26-26 0,-26 26 22,0 0-22,29-26 23,6-5-23,-35 31 27,0 0-27,41-31 28,4 1-28,-45 30 20,0 0-20,50-26 20,-1 0-20,-49 26 15,0 0-15,55-21 16,8 8-16,-63 13 38,0 0-38,66-4 38,-3 15-38,-63-11 47,0 0-47,55 22 48,-14 14-48,-41-36 51,0 0-51,26 45 51,-12 9-51,-14-54 44,0 0-44,2 64 44,-13 16-44,11-80 36,0 0-36,-26 78 36,-11 3-36,37-81 28,0 0-28,-55 67 28,-17-20-28,72-47 28,0 0-28,-73 35 29,6-9-29,67-26 47,0 0-47,-61 15 48,11-11-48,50-4 45,0 0-45,-42-7 46,3-11-46,39 18 47,0 0-47,-28-27 48,8-6-48,20 33 38,0 0-38,-12-36 39,7-6-39,5 42 22,0 0-22,0-38 23,5 12-23,-5 26 13,0 0-13,0 0-1605</inkml:trace>
  <inkml:trace contextRef="#ctx0" brushRef="#br0" timeOffset="120281.7575">11617 10241 662,'0'0'0,"0"0"0,-1-20 0,1 20 3,0 0-3,-6-19 3,3 0-3,3 19 20,0 0-20,-4-18 20,4 1-20,0 17 34,0 0-34,4-17 35,-1-4-35,-3 21 42,0 0-42,14-23 42,9 3-42,-23 20 27,0 0-27,32-25 28,9 5-28,-41 20 26,0 0-26,54-19 26,19 0-26,-73 19 32,0 0-32,84-14 33,14 5-33,-98 9 38,0 0-38,90 5 39,-9 18-39,-81-23 37,0 0-37,70 38 37,-15 16-37,-55-54 38,0 0-38,42 60 39,-15 8-39,-27-68 33,0 0-33,12 81 33,-19 18-33,7-99 29,0 0-29,-19 110 30,-13 6-30,32-116 27,0 0-27,-41 123 28,1 17-28,40-140 21,0 0-21,-50 146 21,-8 1-21,58-147 17,0 0-17,-67 140 17,-7-10-17,74-130 14,0 0-14,-72 128 14,1-4-14,71-124 12,0 0-12,-60 116 12,5-14-12,55-102 11,0 0-11,-49 90 11,10-5-11,39-85 8,0 0-8,-25 69 9,17-8-9,8-61 9,0 0-9,5 47 10,18-11-10,-23-36 11,0 0-11,39 24 11,8-13-11,-47-11 7,0 0-7,66 3 8,13-5-8,-79 2 9,0 0-9,88-3 9,-7 3-9,-81 0 11,0 0-11,73 0 12,-15 9-12,-58-9 13,0 0-13,46 13 13,-20 13-13,-26-26 14,0 0-14,14 42 15,-12 22-15,-2-64 13,0 0-13,-7 90 13,-5 33-13,12-123 15,0 0-15,-21 150 16,-2 36-16,23-186 18,0 0-18,-20 219 18,6 17-18,14-236 18,0 0-18,-12 242 18,6 0-18,6-242 17,0 0-17,0 232 18,4-12-18,-4-220 21,0 0-21,5 216 22,-3 1-22,-2-217 22,0 0-22,-2 214 23,-5 1-23,7-215 23,0 0-23,-14 207 24,-12-13-24,26-194 21,0 0-21,-34 178 22,-10-10-22,44-168 22,0 0-22,-44 151 22,-4-26-22,48-125 20,0 0-20,-40 100 20,4-27-20,36-73 7,0 0-7,-31 46 7,2-30-7,3-1-1590</inkml:trace>
  <inkml:trace contextRef="#ctx0" brushRef="#br0" timeOffset="139586.1405">14422 11950 998,'0'0'80,"0"0"-80,0 0 92,0 0-92,0 0 92,8 45-92,-8-45 118,0 0-118,0 50 118,-3 12-118,3-62 75,0 0-75,-2 73 76,2 10-76,0-83 47,0 0-47,7 78 47,4-13-47,-11-65 41,0 0-41,14 56 41,0-8-41,-14-48 33,0 0-33,14 43 33,0-8-33,-14-35 34,0 0-34,13 28 35,-5-11-35,-8-17 36,0 0-36,0 0 37,6 0-37,-6 0 34,0 0-34,0-22 35,-13-22-35,13 44 37,0 0-37,-17-69 37,-6-31-37,23 100 44,0 0-44,-25-121 45,2-20-45,23 141 43,0 0-43,-16-147 44,6-8-44,10 155 36,0 0-36,-6-153 36,6 25-36,0 128 28,0 0-28,6-104 29,-5 30-29,-1 74 24,0 0-24,7-50 24,2 24-24,-9 26 14,0 0-14,18 0 15,15 17-15,-33-17 10,0 0-10,46 38 11,16 18-11,-62-56 7,0 0-7,67 65 8,7 6-8,-74-71 4,0 0-4,71 83 5,-8 23-5,-63-106 1,0 0-1,59 104 1,-8-13-1,-51-91 0,0 0 0,49 84 0,-8-19 0,-41-65-1,0 0 1,30 56-1,-11-20 1,-19-36-2,0 0 2,14 19-2,-1-12 2,-13-7-3,0 0 3,10-17-3,11-28 3,-21 45-3,0 0 3,23-59-3,0-14 3,-23 73-4,0 0 4,29-85-3,9-13 3,-38 98-2,0 0 2,37-94-2,-1 23 2,-36 71-2,0 0 2,28-46-1,-7 23 1,-21 23-2,0 0 2,16-9-1,3 15 1,-19-6-2,0 0 2,20 22-1,-11 23 1,-9-45-2,0 0 2,9 66-2,-4 26 2,-5-92-3,0 0 3,10 91-3,6-4 3,-16-87-4,0 0 4,23 83-3,9 0 3,-32-83-6,0 0 6,35 81-5,8-10 5,-43-71-8,0 0 8,46 57-7,1-17 7,-47-40-10,0 0 10,44 24-9,-1-15 9,-43-9-4,0 0 4,46-3-3,6-11 3,-52 14-2,0 0 2,52-31-1,1-20 1,-53 51 0,0 0 0,49-58 0,0-12 0,-49 70 0,0 0 0,43-71 0,-13 13 0,-30 58 0,0 0 0,14-49 1,-11 16-1,-3 33 1,0 0-1,-3-19 2,-11 7-2,14 12 2,0 0-2,-18-3 2,-5 11-2,23-8 2,0 0-2,-23 19 3,7 6-3,16-25 3,0 0-3,-5 36 3,12 4-3,-7-40 2,0 0-2,20 50 3,8 7-3,-28-57 2,0 0-2,32 59 3,1-11-3,-33-48 2,0 0-2,32 38 2,-4-8-2,-28-30 1,0 0-1,28 19 1,-1-12-1,-27-7 0,0 0 0,0 0-1838</inkml:trace>
  <inkml:trace contextRef="#ctx0" brushRef="#br0" timeOffset="139694.7604">16183 11541 1345,'0'0'0,"0"0"0,26 0 0,2 0-949</inkml:trace>
  <inkml:trace contextRef="#ctx0" brushRef="#br0" timeOffset="140128.4499">16405 11885 1311,'0'0'0,"0"0"0,14-24 0,-14 24 40,0 0-40,18-17 40,8 5-40,-26 12 77,0 0-77,29-7 78,1 9-78,-30-2 55,0 0-55,24 12 56,8 14-56,-32-26 28,0 0-28,32 34 29,-2 8-29,-30-42 26,0 0-26,26 43 26,-1 2-26,-25-45 27,0 0-27,25 49 27,-8 8-27,-17-57 26,0 0-26,18 60 26,-2-3-26,-16-57 28,0 0-28,12 49 29,-6-16-29,-6-33 27,0 0-27,3 20 27,-1-9-27,-2-11 26,0 0-26,-5-9 26,-10-22-26,15 31 30,0 0-30,-19-50 31,7-18-31,12 68 31,0 0-31,-9-72 32,11-1-32,-2 73 37,0 0-37,15-73 38,10-10-38,-25 83 36,0 0-36,39-74 37,14 17-37,-53 57 34,0 0-34,60-35 35,-2 23-35,-58 12 31,0 0-31,57 9 31,-10 18-31,-47-27 13,0 0-13,50 38 13,4 6-13,-54-44 13,0 0-13,0 0-1798</inkml:trace>
  <inkml:trace contextRef="#ctx0" brushRef="#br0" timeOffset="140564.5533">17460 11906 1715,'0'0'0,"0"0"0,-17-22 0,17 22 45,0 0-45,-21-16 46,-8-1-46,29 17 45,0 0-45,-33-7 45,3 7-45,30 0 16,0 0-16,-32 7 17,-3 12-17,35-19 8,0 0-8,-39 26 8,9 7-8,30-33 13,0 0-13,-25 36 14,8 2-14,17-38 17,0 0-17,-11 38 17,4 0-17,7-38 14,0 0-14,2 38 15,12 7-15,-14-45 13,0 0-13,17 42 14,10-9-14,-27-33 13,0 0-13,37 19 14,4-14-14,-41-5 13,0 0-13,45-5 14,1-14-14,-46 19 18,0 0-18,44-30 19,-15-6-19,-29 36 16,0 0-16,21-36 16,-9 1-16,-12 35 18,0 0-18,6-24 19,-6 7-19,0 17 20,0 0-20,-4-9 20,-5 0-20,9 9 19,0 0-19,-10-1 19,-3 2-19,13-1 16,0 0-16,-14 4 17,0 4-17,14-8 7,0 0-7,-7 18 8,10 6-8,-3-24 3,0 0-3,13 33 4,12 7-4,-25-40 1,0 0-1,31 39 1,8-2-1,-39-37 0,0 0 0,42 24 0,3-8 0,-45-16-4,0 0 4,49 3-3,9-10 3,-58 7-14,0 0 14,66-21-14,9-15 14,-75 36-37,0 0 37,71-47-36,0-5 36,-1 2-1627</inkml:trace>
  <inkml:trace contextRef="#ctx0" brushRef="#br0" timeOffset="140984.9626">18235 11735 1177,'0'0'0,"-2"-7"0,-1-10 0,3 17 2,0 0-2,-11-23 2,-1 9-2,12 14 2,0 0-2,-21-10 2,-7 8-2,28 2 21,0 0-21,-36 5 21,-1 14-21,37-19 46,0 0-46,-32 30 46,2 13-46,30-43 83,0 0-83,-19 54 83,5 6-83,14-60 82,0 0-82,-7 63 82,14-6-82,-7-57 74,0 0-74,14 52 75,4-4-75,-18-48 65,0 0-65,26 49 65,6-3-65,-32-46 42,0 0-42,46 37 43,12-15-43,-58-22 37,0 0-37,69 5 38,12-13-38,-81 8 40,0 0-40,83-25 40,-2-18-40,-81 43 31,0 0-31,81-60 31,8-18-31,-89 78 25,0 0-25,84-106 26,-1-18-26,-83 124 16,0 0-16,78-154 16,-2-26-16,-76 180 8,0 0-8,58-179 8,-17 6-8,-41 173 4,0 0-4,15-135 5,-22 35-5,7 100 1,0 0-1,-23-68 1,-10 27-1,33 41 0,0 0 0,-42-24 0,-8 24 0,50 0-1,0 0 1,-51 31-1,-11 38 1,62-69-3,0 0 3,-55 88-3,15 23 3,40-111-6,0 0 6,-28 126-5,21 18 5,7-144-8,0 0 8,5 140-8,13-1 8,-18-139-8,0 0 8,26 124-7,4-4 7,-30-120-6,0 0 6,34 107-6,4-22 6,-38-85-11,0 0 11,44 69-10,4-12 10,2 0-1633</inkml:trace>
  <inkml:trace contextRef="#ctx0" brushRef="#br0" timeOffset="141401.1824">19396 11776 1356,'0'0'0,"0"0"0,-16-1 0,16 1 18,0 0-18,-10-4 19,10 4-19,0 0 54,0 0-54,-7 2 55,5 8-55,2-10 65,0 0-65,4 14 65,4 9-65,-8-23 47,0 0-47,15 24 47,2-3-47,-17-21 36,0 0-36,27 15 37,8-1-37,-35-14 31,0 0-31,49 11 32,17-10-32,-66-1 28,0 0-28,72-7 29,-5-10-29,-67 17 29,0 0-29,60-31 29,-18-12-29,-42 43 24,0 0-24,29-52 25,-21 7-25,-8 45 29,0 0-29,0-42 29,-15 11-29,15 31 30,0 0-30,-25-24 31,-10 12-31,35 12 28,0 0-28,-50-6 29,-15 12-29,65-6 20,0 0-20,-71 20 20,6 17-20,65-37 16,0 0-16,-56 60 16,8 30-16,48-90 11,0 0-11,-35 96 12,17-10-12,18-86 12,0 0-12,-4 90 12,17 9-12,-13-99 12,0 0-12,24 95 13,12-16-13,-36-79 13,0 0-13,54 66 14,29-17-14,-83-49 14,0 0-14,92 34 14,-9-9-14,-83-25 13,0 0-13,81 19 13,-7-7-13,-74-12 4,0 0-4,0 0-1764</inkml:trace>
  <inkml:trace contextRef="#ctx0" brushRef="#br0" timeOffset="175528.0209">22276 8641 527,'0'0'0,"0"0"0,0 0 43,0 0-43,-21-16 44,21 16-44,0 0 81,0 0-81,-9 0 81,9 5-81,0-5 71,0 0-71,0 19 71,0 18-71,0-37 58,0 0-58,0 52 59,0 13-59,0-65 32,0 0-32,0 80 33,0 10-33,0-90 33,0 0-33,0 104 34,-3 10-34,3-114 35,0 0-35,-7 121 35,-4-3-35,11-118 36,0 0-36,-9 116 37,4-16-37,5-100 42,0 0-42,-2 85 42,-1-16-42,3-69 38,0 0-38,3 49 38,1-20-38,-4-29 33,0 0-33,7 19 33,5-12-33,-12-7 27,0 0-27,18-7 27,14-15-27,-4-3-1133</inkml:trace>
  <inkml:trace contextRef="#ctx0" brushRef="#br0" timeOffset="176249.4943">22102 8641 931,'0'0'0,"0"0"0,0 0 0,0 0 27,0 0-27,28-12 28,-12 8-28,-16 4 33,0 0-33,35-5 33,30 3-33,-65 2 13,0 0-13,80 0 13,13 4-13,-93-4 3,0 0-3,110 3 3,15 1-3,-125-4 0,0 0 0,138 0 1,5-4-1,-143 4 0,0 0 0,150-5 0,9-2 0,-159 7 0,0 0 0,167-9 0,-8 1 0,-159 8 0,0 0 0,139-7 1,-22 0-1,-117 7 2,0 0-2,97-9 3,-12 1-3,-85 8 7,0 0-7,65-9 8,-26 5-8,-39 4 14,0 0-14,24-6 15,-8 0-15,-16 6 26,0 0-26,11-3 26,-4 1-26,-7 2 35,0 0-35,0 0 36,9-7-36,-9 7 38,0 0-38,0 0 39,2-7-39,-2 7 34,0 0-34,0 0 34,0 0-34,0 0 30,0 0-30,7 12 31,-7 23-31,0-35 25,0 0-25,-2 57 26,-2 28-26,4-85 17,0 0-17,-3 97 18,1 8-18,2-105 12,0 0-12,2 116 13,5 14-13,-7-130 12,0 0-12,16 133 13,3-11-13,-19-122 12,0 0-12,25 115 13,-2-6-13,-23-109 17,0 0-17,19 96 18,-5-17-18,-14-79 22,0 0-22,6 66 22,-13-9-22,7-57 23,0 0-23,-22 50 24,-15-5-24,37-45 22,0 0-22,-56 37 22,-27-6-22,83-31 27,0 0-27,-99 22 28,-10-6-28,109-16 29,0 0-29,-129 10 29,-11-5-29,140-5 23,0 0-23,-153-3 23,-15-4-23,168 7 25,0 0-25,-173-10 26,-3-9-26,176 19 20,0 0-20,-155-21 20,24-3-20,131 24 18,0 0-18,-108-28 19,15-1-19,93 29 17,0 0-17,-78-28 18,25 7-18,53 21 15,0 0-15,-33-15 15,15-1-15,18 16 11,0 0-11,9-17 11,26-6-11,-35 23 8,0 0-8,0 0-1573</inkml:trace>
  <inkml:trace contextRef="#ctx0" brushRef="#br0" timeOffset="177689.5022">22959 8895 1289,'0'0'0,"0"0"0,0 0 55,0 0-55,0 0 56,22-12-56,-22 12 71,0 0-71,0 0 72,7-10-72,-7 10 31,0 0-31,0 0 31,-4-9-31,4 9 9,0 0-9,-18 3 10,-19 4-10,37-7 5,0 0-5,-42 18 5,-7 1-5,49-19 1,0 0-1,-48 26 2,13 5-2,35-31 0,0 0 0,-27 33 1,11 6-1,16-39 0,0 0 0,-5 45 1,10-3-1,-5-42 1,0 0-1,18 43 1,10-1-1,-28-42 2,0 0-2,34 36 2,3-10-2,-37-26 2,0 0-2,40 21 3,5-9-3,-45-12 4,0 0-4,37 12 5,-14-12-5,-23 0 9,0 0-9,17-9 10,-3-10-10,-14 19 13,0 0-13,11-29 14,-13-6-14,2 35 17,0 0-17,-12-33 18,-13 1-18,25 32 18,0 0-18,-39-19 18,-17 10-18,56 9 15,0 0-15,-67 3 16,-4 18-16,71-21 12,0 0-12,-65 30 12,12 13-12,53-43 10,0 0-10,-44 48 11,10-3-11,34-45 8,0 0-8,-26 45 8,12-1-8,14-44 6,0 0-6,-7 48 7,10 7-7,-3-55 5,0 0-5,14 54 5,9-6-5,-23-48 5,0 0-5,34 39 6,12-12-6,-46-27 5,0 0-5,51 16 6,16-13-6,-67-3 6,0 0-6,69-10 6,-2-7-6,-67 17 1,0 0-1,53-25 1,-15-4-1,-38 29 0,0 0 0,0 0-1386</inkml:trace>
  <inkml:trace contextRef="#ctx0" brushRef="#br0" timeOffset="177901.347">23072 9243 1188,'0'0'0,"0"0"0,0 0 0,0 0 30,0 0-30,0 0 30,20 36-30,-20-36 59,0 0-59,12 31 60,-3 11-60,-9-42 34,0 0-34,2 52 35,-4 17-35,2-69 19,0 0-19,0 73 20,5-1-20,-5-72 16,0 0-16,4 66 16,-8-10-16,4-56 14,0 0-14,-5 43 15,1-5-15,4-38 13,0 0-13,0 0-1102</inkml:trace>
  <inkml:trace contextRef="#ctx0" brushRef="#br0" timeOffset="179403.9579">24022 9352 337,'0'0'0,"0"0"0,0 0 0,0 0 22,0 0-22,0 0 22,0 0-22,0 0 45,0 0-45,0 0 46,0 0-46,0 0 48,0 0-48,0 0 49,0 0-49,0 0 45,0 0-45,0 0 45,32-21-45,-32 21 30,0 0-30,30-15 30,0-1-30,-30 16 32,0 0-32,30-17 33,0 1-33,-30 16 29,0 0-29,33-21 29,4 1-29,-37 20 27,0 0-27,41-19 27,-4 0-27,-37 19 40,0 0-40,46-18 40,21-6-40,-67 24 41,0 0-41,81-24 41,19 3-41,-100 21 41,0 0-41,112-21 41,8 6-41,-120 15 38,0 0-38,129-12 38,5 5-38,-134 7 38,0 0-38,139-4 39,8 2-39,-147 2 39,0 0-39,144 2 39,-11 9-39,-133-11 33,0 0-33,134 20 34,5 13-34,-139-33 24,0 0-24,127 40 25,-14 3-25,-113-43 11,0 0-11,106 45 12,-2-3-12,-104-42 8,0 0-8,97 47 8,-19 1-8,-78-48 5,0 0-5,62 54 6,-11 10-6,-51-64 4,0 0-4,39 69 5,-11 4-5,-28-73 4,0 0-4,17 69 5,-9-5-5,-8-64 5,0 0-5,1 52 5,-4-7-5,3-45 4,0 0-4,-6 40 5,1-1-5,5-39 5,0 0-5,-3 31 5,-1-11-5,4-20 2,0 0-2,-3 8 2,3-8-2,0 0 0,0 0 0,0 0-1131</inkml:trace>
  <inkml:trace contextRef="#ctx0" brushRef="#br0" timeOffset="181944.5772">25423 7595 897,'0'0'0,"0"0"0,2-24 0,-2 24 111,0 0-111,2-15 112,-4 4-112,2 11 134,0 0-134,0 0 135,0 0-135,0 0 86,0 0-86,5 24 87,2 21-87,-7-45 55,0 0-55,7 70 56,4 23-56,-11-93 39,0 0-39,14 106 39,2-2-39,-16-104 26,0 0-26,14 109 27,0 5-27,-14-114 27,0 0-27,14 109 27,-2-21-27,-12-88 28,0 0-28,8 73 28,-5-9-28,-3-64 24,0 0-24,0 50 24,-3-10-24,3-40 26,0 0-26,-6 27 27,-4-18-27,10-9 31,0 0-31,-22-5 31,-11-19-31,33 24 29,0 0-29,-35-33 29,-1-7-29,36 40 30,0 0-30,-37-43 31,0-2-31,37 45 43,0 0-43,-42-49 43,1 9-43,41 40 42,0 0-42,-44-29 43,-3 17-43,47 12 39,0 0-39,-50 0 39,-1 14-39,51-14 23,0 0-23,-44 26 23,7 8-23,37-34 12,0 0-12,-27 37 12,11 6-12,16-43 8,0 0-8,2 43 8,21 7-8,-23-50 5,0 0-5,41 49 5,13-9-5,-54-40 1,0 0-1,69 31 2,5-10-2,-74-21 0,0 0 0,82 1 1,0-15-1,-82 14 1,0 0-1,89-27 1,2-16-1,-91 43 2,0 0-2,83-54 2,-14-10-2,-69 64 2,0 0-2,51-69 2,-15-4-2,-36 73 1,0 0-1,21-73 2,-12 7-2,-9 66 2,0 0-2,-6-51 2,-13 19-2,19 32 1,0 0-1,-26-17 1,-6 8-1,32 9 0,0 0 0,-36 11 1,-4 17-1,40-28 0,0 0 0,-39 43 0,9 9 0,30-52-1,0 0 1,-19 53 0,8-4 0,11-49-1,0 0 1,0 41-1,12-4 1,-12-37-2,0 0 2,23 34-1,11-6 1,-34-28-2,0 0 2,35 24-2,2-10 2,-37-14-3,0 0 3,37 7-2,4-10 2,-41 3-2,0 0 2,39-13-1,3-11 1,-42 24-2,0 0 2,34-31-2,-17 2 2,-17 29 0,0 0 0,7-32 0,-8 8 0,1 24 0,0 0 0,-11-21 1,-8 8-1,19 13 1,0 0-1,-23-4 2,0 8-2,23-4 1,0 0-1,-18 12 2,9 9-2,9-21 0,0 0 0,-3 20 1,6 5-1,-3-25 0,0 0 0,5 24 0,10 3 0,-15-27 0,0 0 0,31 25 0,22-5 0,-53-20 0,0 0 0,69 13 0,7-7 0,-76-6 0,0 0 0,79-3 0,3-13 0,-82 16-1,0 0 1,84-29-1,8-14 1,-92 43-1,0 0 1,88-68-1,-12-36 1,-76 104-2,0 0 2,65-121-2,-6-5 2,-59 126-7,0 0 7,46-130-6,-16 0 6,-30 130-13,0 0 13,10-105-13,-22 29 13,12 76-17,0 0 17,-30-52-17,-13 26 17,43 26-21,0 0 21,-58 2-20,-16 25 20,74-27-20,0 0 20,-81 57-20,-7 30 20,88-87-19,0 0 19,-71 102-19,25 0 19,46-102-12,0 0 12,-26 109-12,19 12 12,7-121-8,0 0 8,9 116-7,15-15 7,-24-101-3,0 0 3,36 93-2,9-3 2,-45-90-1,0 0 1,52 83 0,-1-9 0,-51-74 1,0 0-1,42 64 1,-14-24-1,-28-40 2,0 0-2,18 25 3,-9-13-3,-9-12 4,0 0-4,-5-11 4,-17-18-4,1-4-1681</inkml:trace>
  <inkml:trace contextRef="#ctx0" brushRef="#br0" timeOffset="182476.8744">26009 8272 1558,'0'0'0,"0"0"0,-12 0 0,12 0 27,0 0-27,-9 0 28,9 0-28,0 0 31,0 0-31,10 5 32,33 2-32,-43-7 16,0 0-16,53 7 16,7 0-16,-60-7 19,0 0-19,68 7 20,17 2-20,-85-9 22,0 0-22,92 1 23,7-2-23,-99 1 41,0 0-41,97-7 41,-7-7-41,-90 14 44,0 0-44,90-19 44,-4-2-44,-86 21 40,0 0-40,67-22 40,-26 4-40,-41 18 24,0 0-24,25-14 24,-13 4-24,-12 10 22,0 0-22,2-9 23,-13 1-23,11 8 19,0 0-19,-23-7 20,-9 10-20,32-3 16,0 0-16,-38 9 16,-3 10-16,41-19 14,0 0-14,-41 33 14,6 8-14,35-41 12,0 0-12,-32 49 12,6 3-12,26-52 9,0 0-9,-18 52 10,11-4-10,7-48 10,0 0-10,2 45 10,5-5-10,-7-40 13,0 0-13,14 38 13,11 0-13,-25-38 14,0 0-14,35 29 14,15-13-14,-50-16 15,0 0-15,52-3 15,7-18-15,-59 21 17,0 0-17,53-35 18,-11-6-18,-42 41 19,0 0-19,32-54 20,-13-5-20,-19 59 23,0 0-23,9-57 24,-12-4-24,3 61 26,0 0-26,-11-51 27,-7 18-27,18 33 19,0 0-19,-23-16 20,-7 20-20,30-4 14,0 0-14,-31 22 14,-3 23-14,34-45 10,0 0-10,-28 57 11,10 0-11,18-57 5,0 0-5,-5 73 5,12 15-5,-7-88 2,0 0-2,25 94 2,15 3-2,-40-97 0,0 0 0,55 100 1,10 2-1,-65-102 0,0 0 0,74 109 0,13 4 0,-87-113-1,0 0 1,0 0-1933</inkml:trace>
  <inkml:trace contextRef="#ctx0" brushRef="#br0" timeOffset="183220.1695">27107 9674 1110,'0'0'0,"0"0"0,0 0 57,0 0-57,-27 0 58,18-2-58,9 2 58,0 0-58,-14-2 59,-9 2-59,23 0 43,0 0-43,-33 2 44,-10 2-44,43-4 21,0 0-21,-53 8 22,-10 11-22,63-19 16,0 0-16,-71 24 17,-3 15-17,74-39 13,0 0-13,-83 58 14,-10 27-14,93-85 19,0 0-19,-99 104 20,0 26-20,99-130 37,0 0-37,-99 157 37,11 18-37,88-175 44,0 0-44,-64 185 44,29-3-44,35-182 34,0 0-34,-5 171 35,31-10-35,-26-161 34,0 0-34,51 153 34,27-12-34,-78-141 38,0 0-38,110 137 39,32 5-39,-142-142 45,0 0-45,168 121 46,17-36-46,-185-85 44,0 0-44,191 57 44,5-26-44,-196-31 52,0 0-52,192 0 53,-12-27-53,-180 27 51,0 0-51,170-70 51,-10-37-51,-160 107 43,0 0-43,156-135 44,-3-14-44,-153 149 55,0 0-55,136-175 56,-25-17-56,-111 192 52,0 0-52,85-202 52,-20-11-52,-65 213 40,0 0-40,25-206 41,-48 7-41,23 199 34,0 0-34,-58-197 34,-29 6-34,87 191 18,0 0-18,-118-183 18,-28 10-18,146 173 9,0 0-9,-165-144 9,-9 46-9,174 98 5,0 0-5,-166-68 5,14 35-5,152 33 0,0 0 0,-138 0 0,10 28 0,128-28-13,0 0 13,-103 40-13,31 10 13,-2-2-2057</inkml:trace>
  <inkml:trace contextRef="#ctx0" brushRef="#br0" timeOffset="183770.3803">26162 9643 919,'0'0'0,"-5"36"0,5-36 14,0 0-14,0 31 14,7 0-14,-7-31 35,0 0-35,11 30 36,1-1-36,-12-29 38,0 0-38,16 28 39,3-6-39,-19-22 34,0 0-34,29 16 35,17-6-35,-46-10 18,0 0-18,56 2 18,13-12-18,-69 10 20,0 0-20,72-26 21,-7-16-21,-65 42 23,0 0-23,59-66 24,-1-22-24,-58 88 21,0 0-21,51-88 22,-5 7-22,-46 81 27,0 0-27,34-61 27,-19 26-27,-15 35 35,0 0-35,9-22 35,-5 8-35,-4 14 32,0 0-32,0 0 32,-2 23-32,2-23 27,0 0-27,4 39 27,10 31-27,-14-70 25,0 0-25,0 0-1139</inkml:trace>
  <inkml:trace contextRef="#ctx0" brushRef="#br0" timeOffset="184325.4693">26268 10262 763,'0'0'0,"-21"5"0,21-5 59,0 0-59,-14 6 59,7-6-59,7 0 119,0 0-119,0 0 119,0 0-119,0 0 103,0 0-103,0 0 103,25-13-103,-25 13 57,0 0-57,53-12 57,35 0-57,-88 12 41,0 0-41,113-19 42,21 2-42,-134 17 30,0 0-30,152-21 31,12 2-31,-164 19 29,0 0-29,182-15 30,13 9-30,-195 6 24,0 0-24,179 4 25,-17 8-25,-162-12 32,0 0-32,136 14 32,-37 1-32,-99-15 32,0 0-32,76 16 32,-15-4-32,-61-12 30,0 0-30,50 12 30,-15-7-30,-35-5 20,0 0-20,23 7 21,-11-2-21,-12-5 4,0 0-4,-7 9 5,-21 1-5,0 3-1387</inkml:trace>
  <inkml:trace contextRef="#ctx0" brushRef="#br0" timeOffset="185062.225">26944 10449 1121,'0'0'0,"0"0"0,-12 23 0,12-23 19,0 0-19,-14 31 20,-4 19-20,18-50 36,0 0-36,-18 62 36,3 9-36,15-71 34,0 0-34,-11 87 34,9 15-34,2-102 17,0 0-17,7 104 18,4-11-18,-11-93 11,0 0-11,16 81 12,-2-1-12,-14-80 8,0 0-8,14 73 8,5-11-8,-19-62 10,0 0-10,18 48 11,-9-20-11,-9-28 5,0 0-5,7 4 5,0-18-5,0 0-994</inkml:trace>
  <inkml:trace contextRef="#ctx0" brushRef="#br0" timeOffset="185347.9857">26690 10456 1065,'0'0'0,"7"-7"0,16-10 0,-23 17 1,0 0-1,48-17 2,21 8-2,-69 9 2,0 0-2,75 2 3,3 13-3,-78-15 0,0 0 0,76 28 1,-7 12-1,-69-40 1,0 0-1,67 48 2,-7 2-2,-60-50 8,0 0-8,48 52 8,-17 5-8,-31-57 21,0 0-21,16 64 22,-14 9-22,-2-73 24,0 0-24,-18 68 24,-22-4-24,40-64 23,0 0-23,-55 53 24,-10-20-24,65-33 26,0 0-26,-66 21 26,3-11-26,63-10 22,0 0-22,-57 0 23,10-8-23,47 8 28,0 0-28,-32-7 28,18 0-28,14 7 6,0 0-6,16-9 6,35 0-6,0-3-987</inkml:trace>
  <inkml:trace contextRef="#ctx0" brushRef="#br0" timeOffset="186050.5844">28446 11541 931,'0'0'0,"0"0"0,0 0 16,0 0-16,-21-12 16,10 7-16,11 5 39,0 0-39,-9-5 39,9 5-39,0 0 44,0 0-44,-8-11 45,8 4-45,0 7 54,0 0-54,3-8 54,4-3-54,-7 11 29,0 0-29,16-10 29,16-1-29,-32 11 22,0 0-22,47-3 22,26 10-22,-73-7 17,0 0-17,85 19 18,3 16-18,-88-35 20,0 0-20,97 46 20,9 10-20,-106-56 21,0 0-21,100 79 21,-4 25-21,-96-104 20,0 0-20,84 113 20,-13 8-20,-71-121 17,0 0-17,63 121 17,-8 4-17,-55-125 18,0 0-18,50 122 19,-6 1-19,-44-123 24,0 0-24,31 118 24,-13-6-24,-18-112 30,0 0-30,4 103 30,-15-10-30,11-93 32,0 0-32,-23 81 32,-7-13-32,30-68 32,0 0-32,-35 53 33,-2-20-33,37-33 35,0 0-35,-34 19 36,8-15-36,26-4 19,0 0-19,-16-16 19,14-20-19,2 36 10,0 0-10,0 0-1383</inkml:trace>
  <inkml:trace contextRef="#ctx0" brushRef="#br0" timeOffset="186547.6918">28917 12952 1099,'0'0'0,"20"-4"0,-20 4 36,0 0-36,14-2 37,-7 4-37,-7-2 75,0 0-75,16 16 75,17 17-75,-33-33 77,0 0-77,44 48 77,2 16-77,-46-64 58,0 0-58,46 69 58,-2 0-58,-44-69 44,0 0-44,41 64 45,-6 0-45,-35-64 36,0 0-36,35 71 37,-1 9-37,-34-80 40,0 0-40,28 68 40,-5-23-40,-23-45 36,0 0-36,18 31 37,-8-12-37,-10-19 29,0 0-29,7 10 29,0-6-29,-7-4 27,0 0-27,18-9 27,17-24-27,-35 33 31,0 0-31,36-48 31,-3-16-31,-33 64 37,0 0-37,34-77 37,1 8-37,-35 69 38,0 0-38,34-69 39,-3 10-39,-31 59 34,0 0-34,25-48 34,-9 18-34,-16 30 12,0 0-12,11-17 13,-6 10-13,-5 7 3,0 0-3,0 0-1686</inkml:trace>
  <inkml:trace contextRef="#ctx0" brushRef="#br0" timeOffset="187465.5871">29648 11609 684,'0'0'0,"0"0"0,19-16 0,-19 16 65,0 0-65,18-14 65,-6 4-65,-12 10 136,0 0-136,11-11 137,-1-1-137,-10 12 127,0 0-127,6-12 128,-13 0-128,7 12 84,0 0-84,-20-3 85,-13 13-85,33-10 43,0 0-43,-51 24 44,-22 14-44,73-38 27,0 0-27,-69 49 27,11 13-27,58-62 24,0 0-24,-46 66 24,14-2-24,32-64 29,0 0-29,-17 55 30,13-12-30,4-43 34,0 0-34,6 35 34,4-16-34,-10-19 34,0 0-34,30 17 34,25-4-34,-55-13 28,0 0-28,63 6 29,1-6-29,-64 0 26,0 0-26,58-6 27,-14-10-27,-44 16 25,0 0-25,34-21 25,-9-13-25,-25 34 22,0 0-22,8-42 22,-20-10-22,12 52 22,0 0-22,-28-54 23,-13-4-23,41 58 20,0 0-20,-42-57 21,-2 6-21,44 51 21,0 0-21,-34-43 22,13 2-22,21 41 22,0 0-22,-9-40 22,14-4-22,-5 44 22,0 0-22,23-41 23,18-1-23,-41 42 21,0 0-21,53-34 21,9 4-21,-62 30 17,0 0-17,65-22 17,-5 8-17,-60 14 14,0 0-14,60-12 15,0 2-15,-60 10 8,0 0-8,53-9 8,-21 4-8,-32 5 3,0 0-3,21-2 3,-5 2-3,-16 0 0,0 0 0,16 12 1,7 19-1,-23-31 0,0 0 0,15 52 0,-11 16 0,-4-68 0,0 0 0,-5 84 0,-9 12 0,14-96-1,0 0 1,-15 105 0,7 23 0,8-128-1,0 0 1,-4 132 0,1-1 0,3-131 0,0 0 0,1 121 0,6-12 0,-7-109 0,0 0 0,11 99 0,1-2 0,-12-97 0,0 0 0,13 90 1,-1-10-1,-12-80 2,0 0-2,9 62 2,-4-21-2,-5-41 2,0 0-2,5 30 3,1-16-3,-6-14 2,0 0-2,0 0-1782</inkml:trace>
  <inkml:trace contextRef="#ctx0" brushRef="#br0" timeOffset="187780.2426">29860 11458 1423,'0'0'0,"0"0"0,0 0 0,0 0 40,0 0-40,26-5 41,-19 3-41,-7 2 37,0 0-37,18 5 37,19 7-37,-37-12 11,0 0-11,39 14 11,-6-2-11,-33-12 0,0 0 0,39 14 0,16 7 0,-55-21-24,0 0 24,49 19-24,-15 2 24,-34-21-24,0 0 24,21 27-23,-9 12 23,-12-39-10,0 0 10,-2 48-10,-12 11 10,14-59-2,0 0 2,-24 57-1,-13-9 1,37-48 0,0 0 0,-45 40 0,-6-10 0,51-30 4,0 0-4,-42 19 4,10-11-4,32-8 2,0 0-2,-19 2 3,19-2-3,0 0 6,0 0-6,0 0-1066</inkml:trace>
  <inkml:trace contextRef="#ctx0" brushRef="#br0" timeOffset="188198.1749">30001 10742 1065,'0'0'0,"10"-21"0,-10 21 37,0 0-37,6-12 38,-8 1-38,2 11 55,0 0-55,0 0 55,0 0-55,0 0 47,0 0-47,-4 12 48,-3 14-48,7-26 29,0 0-29,-9 42 29,-1 18-29,10-60 18,0 0-18,-12 73 18,-3 17-18,15-90 14,0 0-14,-19 107 14,-7 15-14,26-122 18,0 0-18,-32 133 18,-4 14-18,36-147 37,0 0-37,-38 157 38,-5 13-38,43-170 41,0 0-41,-46 171 41,2-5-41,44-166 36,0 0-36,-37 142 37,9-33-37,28-109 35,0 0-35,-23 85 35,4-10-35,19-75 25,0 0-25,0 0-1311</inkml:trace>
  <inkml:trace contextRef="#ctx0" brushRef="#br0" timeOffset="191325.06">27558 7881 214,'0'0'0,"0"0"0,0 0 0,0 0 13,0 0-13,0 0 13,0 16-13,0-16 33,0 0-33,0 0 34,-8 8-34,8-8 53,0 0-53,0 0 54,-9 9-54,9-9 57,0 0-57,0 0 58,-7 9-58,7-9 43,0 0-43,0 0 43,-7 3-43,7-3 35,0 0-35,0 0 35,-7 0-35,7 0 39,0 0-39,0 0 40,-8 0-40,8 0 42,0 0-42,0 0 42,0 0-42,0 0 44,0 0-44,0 0 45,-7-9-45,7 9 47,0 0-47,0 0 47,6-7-47,-6 7 54,0 0-54,19-13 55,22-15-55,-41 28 52,0 0-52,58-36 52,16-9-52,-74 45 43,0 0-43,81-44 44,0 4-44,-81 40 36,0 0-36,67-27 36,-17 9-36,-50 18 36,0 0-36,33-12 37,-15 5-37,-18 7 15,0 0-15,11-5 15,-11 5-15,0 0 6,0 0-6,7 4 7,-13 4-7,1-1-1080</inkml:trace>
  <inkml:trace contextRef="#ctx0" brushRef="#br0" timeOffset="191712.3559">27629 7547 639,'0'0'0,"0"0"0,0 0 0,0 0 10,0 0-10,-2 10 10,-1-1-10,3-9 14,0 0-14,-7 9 15,-4 3-15,11-12 16,0 0-16,-14 17 16,-4 6-16,18-23 35,0 0-35,-23 32 35,-3 12-35,26-44 66,0 0-66,-35 57 67,-8 5-67,43-62 64,0 0-64,-46 62 64,2-11-64,44-51 59,0 0-59,-39 43 59,13-5-59,26-38 58,0 0-58,-16 33 58,12-11-58,4-22 45,0 0-45,13 18 46,15-3-46,-28-15 36,0 0-36,42 9 37,17-6-37,-59-3 34,0 0-34,70-3 34,6-8-34,-76 11 32,0 0-32,81-12 33,2 0-33,-83 12 0,0 0 0,85-5 1,0 7-1,-2 0-1128</inkml:trace>
  <inkml:trace contextRef="#ctx0" brushRef="#br0" timeOffset="192063.6589">28536 7106 785,'0'0'0,"0"0"0,0 0 0,0 0-1,0 0 1,0 0 0,7 3 0,-7-3-1,0 0 1,-5 12-1,-6 12 1,11-24 0,0 0 0,-17 33 1,-10 7-1,27-40 13,0 0-13,-25 47 14,11 8-14,14-55 58,0 0-58,-5 56 58,10-10-58,-5-46 79,0 0-79,13 37 79,6-10-79,-19-27 71,0 0-71,37 19 71,27-10-71,-64-9 60,0 0-60,72-3 61,-1-9-61,1-1-951</inkml:trace>
  <inkml:trace contextRef="#ctx0" brushRef="#br0" timeOffset="192225.6663">28416 6739 1087,'0'0'0,"0"0"0,0 15 0,0-15 4,0 0-4,0 16 4,0 5-4,0-21 9,0 0-9,2 33 9,3 8-9,-5-41-14,0 0 14,19 47-13,19 1 13,0 1-755</inkml:trace>
  <inkml:trace contextRef="#ctx0" brushRef="#br0" timeOffset="192718.9643">28795 7111 774,'0'0'0,"0"0"0,0 0 0,0 0 12,0 0-12,7 3 13,-7-3-13,0 0 63,0 0-63,11 12 63,1 9-63,-12-21 74,0 0-74,11 31 74,-7-1-74,-4-30 54,0 0-54,3 34 54,4 3-54,-7-37 47,0 0-47,11 34 48,1-3-48,-12-31 50,0 0-50,11 25 51,-4-10-51,-7-15 45,0 0-45,12 9 46,9-9-46,-21 0 40,0 0-40,32-12 40,12-21-40,-44 33 33,0 0-33,48-36 34,-2-1-34,-46 37 24,0 0-24,35-33 25,-10 7-25,-25 26 17,0 0-17,17-17 17,-4 0-17,-13 17 13,0 0-13,7-14 14,-4 0-14,-3 14 10,0 0-10,0-12 10,-2 3-10,2 9 7,0 0-7,-1-7 8,1 7-8,0 0 5,0 0-5,0 0 5,7 0-5,-7 0 4,0 0-4,0 0 4,9 13-4,-9-13 1,0 0-1,10 6 2,11 5-2,-21-11 0,0 0 0,25 10 1,0 2-1,-25-12 0,0 0 0,26 9 1,6-2-1,-32-7 1,0 0-1,30 5 1,-9-1-1,-21-4 1,0 0-1,25-4 1,7-3-1,-32 7 3,0 0-3,30-5 4,-9-4-4,-21 9-1,0 0 1,26-15-1,20-15 1,0 3-1284</inkml:trace>
  <inkml:trace contextRef="#ctx0" brushRef="#br0" timeOffset="194023.4165">29770 6787 763,'0'0'0,"0"0"0,1-15 0,-1 15 38,0 0-38,4-12 38,-1 3-38,-3 9 95,0 0-95,2-9 96,-2 9-96,0 0 57,0 0-57,7-8 58,-7 8-58,0 0 26,0 0-26,0 0 26,-9 17-26,9-17 14,0 0-14,-8 21 15,-7 10-15,15-31 12,0 0-12,-14 33 13,4 7-13,10-40 22,0 0-22,-6 45 23,5-4-23,1-41 29,0 0-29,5 43 29,6-6-29,-11-37 38,0 0-38,14 27 38,3-6-38,-17-21 43,0 0-43,18 12 44,3-7-44,-21-5 39,0 0-39,37 2 40,25-5-40,-62 3 33,0 0-33,72-9 34,-1-7-34,-71 16 27,0 0-27,65-27 27,-8-15-27,-57 42 20,0 0-20,47-50 21,-8-4-21,-39 54 5,0 0-5,28-53 6,-10 13-6,-18 40 0,0 0 0,5-33 1,-8 5-1,3 28 0,0 0 0,-11-20 0,1 7 0,10 13-2,0 0 2,-13-3-1,-4 3 1,17 0-3,0 0 3,-22 2-3,-6 8 3,28-10-4,0 0 4,-24 14-4,9 8 4,15-22-4,0 0 4,-8 33-3,-1 4 3,9-37-4,0 0 4,-4 45-4,8 3 4,-4-48-2,0 0 2,12 45-2,8-2 2,-20-43-1,0 0 1,22 40 0,0-12 0,-22-28 0,0 0 0,17 21 0,-3-9 0,-14-12 1,0 0-1,15 5 1,2-2-1,-17-3 2,0 0-2,18 0 2,-1-5-2,-17 5 4,0 0-4,18-15 5,7-20-5,-25 35 5,0 0-5,17-48 5,-15-13-5,-2 61 3,0 0-3,-7-62 4,-2-2-4,9 64 3,0 0-3,-5-57 3,9 1-3,-4 56 2,0 0-2,8-45 3,7 9-3,-15 36 1,0 0-1,24-33 2,13 2-2,-37 31 0,0 0 0,39-21 1,-7 12-1,-32 9 0,0 0 0,33 0 0,8 6 0,-41-6-1,0 0 1,42 15 0,-6 3 0,-36-18-6,0 0 6,26 24-5,-6 3 5,-20-27-6,0 0 6,10 32-5,-12 0 5,2-32-5,0 0 5,0 30-4,9 4 4,-9-34-3,0 0 3,9 28-3,-5 2 3,-4-30-1,0 0 1,5 24 0,7-7 0,-12-17 0,0 0 0,14 14 0,-1-5 0,-13-9 0,0 0 0,14 1 1,2-6-1,-16 5 4,0 0-4,24-15 4,15-10-4,-39 25 8,0 0-8,39-27 8,-11 4-8,-28 23 11,0 0-11,20-22 11,-6-6-11,-14 28 11,0 0-11,10-24 11,-1 13-11,-9 11 9,0 0-9,7-7 9,-3-1-9,-4 8 7,0 0-7,0 0 8,0-9-8,0 9 4,0 0-4,0 0 5,0 0-5,0 0 2,0 0-2,9 5 3,-2-1-3,-7-4 1,0 0-1,7 8 2,2-2-2,-9-6 1,0 0-1,10 7 1,2-2-1,-12-5 1,0 0-1,13 7 1,-1-4-1,-12-3 0,0 0 0,11 4 0,3-3 0,-14-1-1,0 0 1,19 0 0,13-3 0,-32 3-2,0 0 2,28-2-1,-12-1 1,-16 3-1,0 0 1,13-7-1,-1 2 1,-12 5-2,0 0 2,12-13-2,-1 5 2,-11 8-2,0 0 2,7-11-1,0 6 1,-7 5-1,0 0 1,7-3 0,-7 3 0,0 0-1,0 0 1,9-4 0,-9 4 0,0 0 0,0 0 0,10 2 0,1 3 0,-11-5 0,0 0 0,18 4 0,12 1 0,-30-5 0,0 0 0,35 7 0,4-2 0,-39-5 0,0 0 0,37 3 1,-5 1-1,-32-4 0,0 0 0,31-4 0,6-4 0,-37 8 0,0 0 0,39-19 0,2-11 0,-41 30 0,0 0 0,37-39 0,-9-17 0,-28 56 0,0 0 0,21-59 0,-7 4 0,-14 55-1,0 0 1,9-52 0,-7 10 0,-2 42-1,0 0 1,-5-32-1,-4 4 1,9 28-2,0 0 2,-11-19-2,-1 7 2,12 12-2,0 0 2,-12-5-2,3 5 2,9 0-4,0 0 4,-7 8-3,1 11 3,6-19-4,0 0 4,-3 30-3,3 13 3,0-43-3,0 0 3,5 54-3,9 15 3,-14-69-3,0 0 3,20 73-2,3-4 2,-23-69-2,0 0 2,26 64-1,2-7 1,-28-57 0,0 0 0,23 60 1,-10 11-1,-13-71 1,0 0-1,-2 66 1,-14-7-1,16-59 1,0 0-1,-23 54 2,-5-15-2,28-39 0,0 0 0,-27 25 1,10-29-1,-1 4-1304</inkml:trace>
  <inkml:trace contextRef="#ctx0" brushRef="#br0" timeOffset="194356.3329">31529 6310 774,'0'0'0,"0"0"0,7-19 0,-7 19 0,0 0 0,9-16 0,-2 4 0,-7 12-6,0 0 6,9-9-5,1 1 5,-10 8 0,0 0 0,22-9 1,13-1-1,-35 10 3,0 0-3,40-9 3,8 5-3,-48 4 7,0 0-7,50 4 7,6 5-7,-56-9 17,0 0-17,49 15 17,-19 6-17,-30-21 26,0 0-26,15 28 26,-21 4-26,6-32 22,0 0-22,-23 35 22,-19 7-22,42-42 23,0 0-23,-55 39 23,-8-1-23,63-38 23,0 0-23,-59 35 23,17-11-23,42-24 28,0 0-28,-32 16 28,13-7-28,19-9 30,0 0-30,-9 3 30,9-3-30,0 0 28,0 0-28,18-7 29,17-5-29,-35 12 22,0 0-22,48-19 22,12-2-22,0 0-858</inkml:trace>
  <inkml:trace contextRef="#ctx0" brushRef="#br0" timeOffset="194486.0862">32246 6242 852,'0'0'0,"0"0"0,-8 7 0,8-7-8,0 0 8,-8 14-7,-5 14 7,1-1-568</inkml:trace>
  <inkml:trace contextRef="#ctx0" brushRef="#br0" timeOffset="196095.183">30401 12149 774,'0'0'0,"0"0"0,-19-2 0,19 2 27,0 0-27,-18-5 28,1 1-28,17 4 97,0 0-97,-11-3 98,11 3-98,0 0 78,0 0-78,-3-7 79,3 7-79,0 0 49,0 0-49,24-11 49,24-8-49,-48 19 26,0 0-26,62-24 27,10 0-27,-72 24 21,0 0-21,71-24 22,-10 1-22,-61 23 11,0 0-11,52-21 11,-15 6-11,-37 15 6,0 0-6,26-14 7,-8-3-7,-18 17 2,0 0-2,10-12 3,-8 5-3,0-4-1002</inkml:trace>
  <inkml:trace contextRef="#ctx0" brushRef="#br0" timeOffset="196426.572">30606 11756 684,'0'0'0,"0"0"1,0 0-1,0 0 2,0 0-2,0 0 2,0 0-2,0 0 2,0 7-2,0-7 7,0 0-7,0 8 8,-2-3-8,2-5 14,0 0-14,-5 13 14,-6 11-14,11-24 18,0 0-18,-17 34 18,-13 8-18,30-42 29,0 0-29,-39 41 29,-5-2-29,44-39 47,0 0-47,-46 34 47,0 1-47,46-35 60,0 0-60,-39 27 61,11-2-61,28-25 59,0 0-59,-23 20 60,7-4-60,16-16 70,0 0-70,-7 12 71,7-3-71,0-9 67,0 0-67,0 0 68,5 5-68,-5-5 54,0 0-54,22 7 55,22 5-55,-44-12 44,0 0-44,49 14 45,-7-4-45,-42-10 30,0 0-30,45 9 30,9 1-30,-54-10 22,0 0-22,51 9 22,-19-4-22,-32-5 15,0 0-15,39 7 15,21 3-15,0 1-1268</inkml:trace>
  <inkml:trace contextRef="#ctx0" brushRef="#br0" timeOffset="197853.9441">31268 11534 1155,'0'0'0,"0"0"0,-2-5 0,2 5 16,0 0-16,-5-9 17,5 9-17,0 0 36,0 0-36,-7-10 37,7 10-37,0 0 31,0 0-31,0 0 32,-9 12-32,9-12 16,0 0-16,-9 16 17,-5 6-17,14-22 12,0 0-12,-16 30 13,-2 1-13,18-31 18,0 0-18,-17 41 18,-3 8-18,20-49 27,0 0-27,-16 50 27,6 4-27,10-54 36,0 0-36,-5 46 36,3-2-36,2-44 36,0 0-36,2 29 37,3-10-37,-5-19 38,0 0-38,14 12 38,11-3-38,-25-9 36,0 0-36,42 7 36,22-4-36,-64-3 28,0 0-28,72-2 29,0-3-29,-72 5 22,0 0-22,64-12 22,-18-5-22,-46 17 15,0 0-15,35-23 16,-3-6-16,-32 29 11,0 0-11,24-33 11,-11-2-11,-13 35 9,0 0-9,3-36 10,-1 0-10,-2 36 7,0 0-7,-3-31 8,-8 5-8,11 26 6,0 0-6,-14-21 6,-2 5-6,16 16 5,0 0-5,-18-8 5,1 6-5,17 2 5,0 0-5,-18 3 5,-3 6-5,21-9 5,0 0-5,-20 10 5,6 2-5,14-12 5,0 0-5,-7 16 6,7 5-6,0-21 6,0 0-6,6 24 6,1-3-6,-7-21 5,0 0-5,12 22 6,7 1-6,-19-23 3,0 0-3,22 21 4,-3-8-4,-19-13 3,0 0-3,18 13 3,-2-5-3,-16-8 2,0 0-2,14 4 3,-4-3-3,-10-1 2,0 0-2,13-5 2,3-7-2,-16 12 1,0 0-1,14-21 1,-11-6-1,-3 27 1,0 0-1,-5-33 1,-7-4-1,12 37 0,0 0 0,-15-34 1,5 6-1,10 28 0,0 0 0,-7-26 0,8 4 0,-1 22 0,0 0 0,8-23 0,2 1 0,-10 22 0,0 0 0,16-23 0,2 8 0,-18 15 0,0 0 0,19-11 0,1 6 0,-20 5-1,0 0 1,22-3 0,8 1 0,-30 2-1,0 0 1,27 0-1,-9 2 1,-18-2-2,0 0 2,15 5-2,0 5 2,-15-10-3,0 0 3,15 12-2,5 9 2,-20-21-2,0 0 2,16 24-2,-6 4 2,-10-28-3,0 0 3,7 24-2,-1-3 2,-6-21-2,0 0 2,5 17-1,2-1 1,-7-16-1,0 0 1,5 12 0,-1-3 0,-4-9 0,0 0 0,3 6 0,-3-6 0,0 0 0,0 0 0,16 4 0,0-11 0,-16 7 1,0 0-1,23-16 1,7-10-1,-30 26 2,0 0-2,28-24 2,-6 0-2,-22 24 3,0 0-3,15-24 3,-4 3-3,-11 21 3,0 0-3,7-21 3,-2 4-3,-5 17 4,0 0-4,4-12 4,-6 3-4,2 9 3,0 0-3,-2-5 4,2 5-4,0 0 3,0 0-3,0 0 3,0 0-3,0 0 2,0 0-2,6 5 3,-6 4-3,0-9 3,0 0-3,0 10 3,5-5-3,-5-5 3,0 0-3,5 7 3,2 0-3,-7-7 2,0 0-2,0 0 2,9 9-2,-9-9 1,0 0-1,0 0 1,14 3-1,-14-3 0,0 0 0,21-3 1,16-6-1,-37 9 0,0 0 0,38-10 1,-14 1-1,-24 9 1,0 0-1,18-8 1,-6-5-1,-12 13 1,0 0-1,9-12 2,-4 4-2,-5 8 1,0 0-1,4-7 1,-4 7-1,0 0 0,0 0 0,7-7 1,-7 7-1,0 0 0,0 0 0,0 0 1,0 0-1,0 0 0,0 0 0,7 3 0,-7-3 0,0 0 0,0 0 0,7 11 0,-7-11 0,0 0 0,0 0 0,12 5 0,-5-3 0,-7-2 0,0 0 0,13 1 0,8 3 0,-21-4 0,0 0 0,30 2 0,4-8 0,-34 6 0,0 0 0,37-15 0,5-9 0,-42 24 0,0 0 0,41-37 0,-8 1 0,-33 36 0,0 0 0,27-42 0,-6 6 0,-21 36 0,0 0 0,14-31 0,-7 8 0,-7 23 0,0 0 0,2-14 0,-8 2 0,6 12-1,0 0 1,-10-5 0,-3 5 0,13 0-1,0 0 1,-14 5 0,2 1 0,12-6 0,0 0 0,-9 15 0,4 13 0,5-28 0,0 0 0,0 33 0,7 7 0,-7-40 0,0 0 0,12 44 0,6 5 0,-18-49-1,0 0 1,21 41 0,-2-11 0,-19-30-1,0 0 1,18 29 0,5 8 0,-23-37-1,0 0 1,19 36 0,-6 4 0,-13-40-1,0 0 1,5 45-1,-5 7 1,0-52-3,0 0 3,-2 45-2,1-26 2,-1 0-1509</inkml:trace>
  <inkml:trace contextRef="#ctx0" brushRef="#br0" timeOffset="198122.4661">32500 11093 841,'0'0'0,"0"0"0,1-7 0,-1 7 34,0 0-34,6-5 34,-6 5-34,0 0 32,0 0-32,17-5 33,6 5-33,-23 0 25,0 0-25,37 5 25,16 7-25,-53-12 20,0 0-20,50 15 20,-17-1-20,-33-14 14,0 0-14,23 26 15,-9 11-15,-14-37 14,0 0-14,0 41 15,-21 1-15,21-42 14,0 0-14,-32 39 15,-6-7-15,38-32 13,0 0-13,-41 20 14,6-6-14,35-14 8,0 0-8,-29 11 9,14-11-9,-1 0-837</inkml:trace>
  <inkml:trace contextRef="#ctx0" brushRef="#br0" timeOffset="198423.2197">32694 10276 724,'0'9'0,"0"-9"8,0 0-8,2 48 9,-6 13-9,4-61 14,0 0-14,-5 67 14,-6 2-14,11-69 13,0 0-13,-9 70 13,4-10-13,5-60 15,0 0-15,-2 57 15,4-1-15,-2-56 18,0 0-18,11 57 18,8 3-18,-19-60 18,0 0-18,25 58 18,-1-10-18,-24-48 15,0 0-15,23 40 16,-3-14-16,-20-26 13,0 0-13,21 19 14,4-4-14,-25-15 27,0 0-27,26 12 27,1-10-27,-27-2 20,0 0-20,26 2 20,1-2-20,-3 0-727</inkml:trace>
  <inkml:trace contextRef="#ctx0" brushRef="#br0" timeOffset="199053.5451">32916 10809 887,'0'0'0,"0"0"23,0 0-23,7 24 24,6 9-24,-13-33 19,0 0-19,12 28 20,-3-4-20,-9-24 31,0 0-31,9 21 32,1-9-32,-10-12 40,0 0-40,20 12 40,11-3-40,-31-9 41,0 0-41,37 7 41,-5-7-41,-32 0 39,0 0-39,28-12 40,4-14-40,-32 26 28,0 0-28,27-33 28,-12-7-28,-15 40 21,0 0-21,6-38 21,-12 1-21,6 37 13,0 0-13,-15-31 13,-10 5-13,25 26 10,0 0-10,-32-15 11,-3 11-11,35 4 5,0 0-5,-37 4 6,-2 4-6,39-8 4,0 0-4,-35 13 4,6 11-4,29-24 1,0 0-1,-23 27 2,6 12-2,17-39 2,0 0-2,-13 43 2,8 2-2,5-45 6,0 0-6,0 48 6,9-3-6,-9-45 10,0 0-10,12 37 10,1-13-10,-13-24 21,0 0-21,26 19 21,22-2-21,-48-17 26,0 0-26,58 11 27,4-10-27,-62-1 35,0 0-35,62-8 35,-2-13-35,-60 21 35,0 0-35,58-42 36,-9-22-36,-49 64 28,0 0-28,39-83 29,-11-3-29,-28 86 12,0 0-12,18-106 12,-11-12-12,-7 118 3,0 0-3,-2-115 4,-7 18-4,9 97 0,0 0 0,-15-83 1,-7 8-1,22 75 0,0 0 0,-30-69 0,-7 14 0,37 55-1,0 0 1,-37-42-1,4 16 1,33 26-2,0 0 2,-32-9-2,7 20 2,25-11-1,0 0 1,-23 27-1,4 17 1,19-44-1,0 0 1,-9 48-1,14 4 1,-5-52-1,0 0 1,14 55 0,6 6 0,-20-61 0,0 0 0,25 62 0,5 16 0,-30-78 0,0 0 0,35 80 0,0-6 0,-35-74 2,0 0-2,32 64 2,-6-8-2,-26-56 5,0 0-5,18 50 5,-9-5-5,-9-45 2,0 0-2,0 33 3,-9-16-3,0 2-1300</inkml:trace>
  <inkml:trace contextRef="#ctx0" brushRef="#br0" timeOffset="199606.7345">33036 10672 1160,'0'0'0,"0"0"20,0 0-20,9-17 21,3 3-21,-12 14 9,0 0-9,27-10 9,17 3-9,-44 7 0,0 0 0,51-9 1,2 1-1,-53 8 0,0 0 0,53-7 1,-7 0-1,-46 7 2,0 0-2,46-11 2,1-6-2,-47 17 4,0 0-4,41-17 5,-16 3-5,-25 14 7,0 0-7,19-12 8,-3 0-8,-16 12 11,0 0-11,14-14 12,-3 0-12,-11 14 19,0 0-19,7-12 20,-7 12-20,0 0 19,0 0-19,1-9 20,-1 9-20,0 0 19,0 0-19,2-7 20,-2 7-20,0 0 18,0 0-18,0 0 19,0 0-19,0 0 15,0 0-15,0 0 16,0 0-16,0 0 11,0 0-11,0 0 12,7 0-12,-7 0 12,0 0-12,0 0 12,18-12-1,7 0 0,12-7 2,0 2 1,-9 5 2,-5 1 1,-5-3 0,-8 2 0,-17-3-4,-14 6 0,-16 2-2,-4 7 1,2 7-6,4 7 1,2 8-4,3 6 1,5 12-3,9 5 1,5 5 1,8 0 1,5-5 3,7-8 0,5-8 2,16-1 1,21 5 0,19-4 0,20-7 0,-23-6 0,-24-7-5,-20-6 1,-11-1-6,-28-2 1,0 0-1279</inkml:trace>
  <inkml:trace contextRef="#ctx0" brushRef="#br0" timeOffset="203452.4833">24549 13815 527,'0'0'0,"0"0"0,7-41 0,-7 41 31,0 0-31,9-42 31,-2-3-31,-7 45 82,0 0-82,6-42 83,-6 11-83,0 31 89,0 0-89,-4-24 90,-1 10-90,5 14 74,0 0-74,-13-8 74,-9 6-74,22 2 42,0 0-42,-34 19 43,-8 24-43,42-43 37,0 0-37,-59 61 38,-16 13-38,75-74 28,0 0-28,-82 94 29,-8 34-29,90-128 21,0 0-21,-81 140 22,11 16-22,70-156 23,0 0-23,-57 152 24,17-14-24,40-138 23,0 0-23,-22 137 24,21-2-24,1-135 31,0 0-31,10 119 31,15-27-31,-25-92 32,0 0-32,37 83 33,7-12-33,-44-71 30,0 0-30,53 56 30,7-22-30,-60-34 25,0 0-25,60 19 26,-11-19-26,-49 0 22,0 0-22,46-19 23,-9-17-23,-37 36 24,0 0-24,27-47 25,-13-3-25,-14 50 24,0 0-24,5-57 24,-10-9-24,5 66 24,0 0-24,-9-69 25,-1-6-25,10 75 22,0 0-22,-8-67 22,7 17-22,1 50 18,0 0-18,1-38 18,10 6-18,-11 32 13,0 0-13,19-24 13,11 3-13,-30 21 11,0 0-11,43-13 11,10 4-11,-53 9 8,0 0-8,60-3 9,12 1-9,-72 2 8,0 0-8,72 2 8,-10 8-8,-62-10 5,0 0-5,44 12 6,-17-5-6,-27-7 2,0 0-2,19 9 2,-3 6-2,-16-15 0,0 0 0,13 28 1,-6 15-1,-7-43 0,0 0 0,0 57 0,-7 19 0,7-76 0,0 0 0,-9 82 0,0-8 0,9-74 0,0 0 0,-11 81 0,6 11 0,5-92 0,0 0 0,-4 94 0,3 1 0,1-95 2,0 0-2,0 92 2,3-11-2,-3-81 5,0 0-5,4 88 6,-1 11-6,-3-99 10,0 0-10,2 98 10,-2-9-10,0-89 11,0 0-11,0 65 11,2-28-11,0-1-1514</inkml:trace>
  <inkml:trace contextRef="#ctx0" brushRef="#br0" timeOffset="204067.5438">25255 14900 695,'0'0'0,"0"0"0,7-19 0,-7 19 78,0 0-78,11-19 79,0 2-79,-11 17 101,0 0-101,12-16 102,0 6-102,-12 10 56,0 0-56,14-7 57,8 3-57,-22 4 28,0 0-28,35 0 29,20 4-29,-55-4 17,0 0-17,61 12 17,1 12-17,-62-24 16,0 0-16,62 35 17,-9 8-17,-53-43 22,0 0-22,44 49 22,-12-3-22,-32-46 33,0 0-33,21 45 34,-11-5-34,-10-40 44,0 0-44,4 35 45,-11-8-45,7-27 41,0 0-41,-7 19 41,0-8-41,7-11 38,0 0-38,-11 0 38,-6-11-38,17 11 38,0 0-38,-18-19 39,0-10-39,18 29 35,0 0-35,-12-38 36,7-14-36,5 52 34,0 0-34,0-61 34,5-11-34,-5 72 36,0 0-36,14-73 37,9 11-37,-23 62 34,0 0-34,28-50 35,4 8-35,-32 42 28,0 0-28,26-29 28,4 15-28,-30 14 21,0 0-21,36-2 22,10 12-22,-46-10 13,0 0-13,40 23 14,-12 13-14,1 1-1541</inkml:trace>
  <inkml:trace contextRef="#ctx0" brushRef="#br0" timeOffset="204984.3909">26198 14900 718,'0'0'0,"0"0"0,10 5 0,-10-5 22,0 0-22,7 2 23,0-4-23,-7 2 51,0 0-51,13-5 51,6 0-51,-19 5 31,0 0-31,21-7 32,4-2-32,-25 9 16,0 0-16,28-12 17,6-7-17,-34 19 10,0 0-10,37-21 11,0-3-11,-37 24 7,0 0-7,35-26 7,-5 4-7,-30 22 5,0 0-5,23-21 6,-10 5-6,-13 16 8,0 0-8,1-12 8,-10 2-8,9 10 8,0 0-8,-17-9 9,-10 1-9,27 8 10,0 0-10,-37-2 10,-10 12-10,47-10 10,0 0-10,-50 21 10,3 8-10,47-29 10,0 0-10,-41 37 10,9 4-10,32-41 11,0 0-11,-23 52 11,7 7-11,16-59 30,0 0-30,-5 57 30,7-10-30,-2-47 45,0 0-45,10 41 46,8-8-46,-18-33 53,0 0-53,34 26 53,17-1-53,-51-25 45,0 0-45,58 13 46,11-7-46,-69-6 43,0 0-43,65-4 44,-5-6-44,-60 10 35,0 0-35,51-19 35,-7-12-35,-44 31 28,0 0-28,39-44 28,-3-11-28,-36 55 21,0 0-21,28-61 21,-11 1-21,-17 60 17,0 0-17,9-50 17,-5 17-17,-4 33 12,0 0-12,-4-21 12,-3 9-12,7 12 10,0 0-10,-9-4 11,-1 8-11,10-4 8,0 0-8,-9 5 8,4 5-8,5-10 7,0 0-7,-2 18 8,5 11-8,-3-29 6,0 0-6,9 35 7,11 4-7,-20-39 5,0 0-5,26 39 5,15-3-5,-41-36 3,0 0-3,49 29 4,9-11-4,-58-18 2,0 0-2,62 8 2,-4-11-2,-58 3 1,0 0-1,57-16 2,-6-10-2,-51 26 2,0 0-2,50-36 2,-13-9-2,-37 45 1,0 0-1,30-45 2,-13 5-2,-17 40 3,0 0-3,9-33 3,-9 11-3,0 22 4,0 0-4,-5-18 4,-4 8-4,9 10 6,0 0-6,-9-3 6,9 3-6,0 0 6,0 0-6,-9 3 7,9 6-7,0-9 7,0 0-7,2 19 7,0 14-7,-2-33 7,0 0-7,5 45 8,7 15-8,-12-60 9,0 0-9,15 66 9,0-2-9,-15-64 6,0 0-6,13 71 7,-3 17-7,-10-88 9,0 0-9,9 97 9,-3 19-9,-6-116 27,0 0-27,1 123 28,-1 8-28,0-131 40,0 0-40,-1 123 41,-7-17-41,8-106 43,0 0-43,-15 93 44,-12-11-44,27-82 40,0 0-40,-37 74 41,-9-6-41,46-68 37,0 0-37,-55 53 37,-1-15-37,56-38 31,0 0-31,-67 19 32,-14-20-32,81 1 21,0 0-21,-89-19 21,1-16-21,88 35 9,0 0-9,-83-47 10,13-12-10,70 59 0,0 0 0,-64-62 0,-1 2 0,65 60-5,0 0 5,-51-70-5,15-20 5,1 0-1806</inkml:trace>
  <inkml:trace contextRef="#ctx0" brushRef="#br0" timeOffset="205898.4859">28425 14009 942,'0'0'0,"0"0"0,0 0 0,0 0 0,0 0 0,5 36 0,-1 14 0,-4-50 0,0 0 0,3 68 0,-1 13 0,-2-81 3,0 0-3,-4 101 4,-3 25-4,7-126 5,0 0-5,-7 128 5,6-5-5,1-123 10,0 0-10,7 114 10,7-8-10,-14-106 17,0 0-17,14 86 18,2-22-18,-16-64 20,0 0-20,14 45 21,-4-14-21,-10-31 25,0 0-25,11 23 25,0-9-25,-11-14 25,0 0-25,12 1 26,2-9-26,-14 8 14,0 0-14,7-21 14,-14-8-14,7 29 3,0 0-3,-14-33 3,-4 0-3,18 33 0,0 0 0,-19-31 0,1 3 0,18 28-5,0 0 5,-17-23-5,2 4 5,15 19-3,0 0 3,-12-13-2,7 6 2,5 7-1,0 0 1,0 0 0,0 0 0,0 0 0,0 0 0,0 0 0,7 0 0,-7 0 1,0 0-1,0 0 2,0 0-2,0 0 3,0 0-3,23 1 4,26 6-4,-49-7 6,0 0-6,69 0 6,14-14-6,-83 14 10,0 0-10,85-29 10,1-16-10,-86 45 15,0 0-15,87-55 16,-1-8-16,-86 63 23,0 0-23,83-74 24,-9-14-24,-74 88 28,0 0-28,58-87 28,-24 9-28,-34 78 30,0 0-30,19-62 30,-13 20-30,-6 42 26,0 0-26,-7-31 26,-8 12-26,15 19 22,0 0-22,-21-7 23,-10 9-23,31-2 18,0 0-18,-36 19 18,-3 21-18,39-40 17,0 0-17,-33 62 17,8 23-17,25-85 16,0 0-16,-16 87 17,9-4-17,7-83 14,0 0-14,4 84 14,10 8-14,-14-92 12,0 0-12,26 94 13,10-13-13,-36-81 13,0 0-13,35 66 13,-3-20-13,-32-46 10,0 0-10,26 35 10,1-9-10,-27-26 2,0 0-2,30 17 3,7-6-3,0-1-1226</inkml:trace>
  <inkml:trace contextRef="#ctx0" brushRef="#br0" timeOffset="206217.0371">29535 14736 1099,'0'0'0,"0"0"0,-16-4 0,16 4 5,0 0-5,-12 2 6,-2 8-6,14-10 12,0 0-12,-13 18 13,1 4-13,12-22 22,0 0-22,-11 31 23,1 11-23,10-42 30,0 0-30,-9 47 31,4 3-31,5-50 43,0 0-43,1 43 44,8-12-44,-9-31 41,0 0-41,16 28 41,5-7-41,-21-21 42,0 0-42,35 17 42,20-1-42,-55-16 35,0 0-35,58 6 35,-8-7-35,-50 1 30,0 0-30,39-12 31,-9-13-31,-30 25 33,0 0-33,16-38 33,-16-15-33,0 53 30,0 0-30,-13-64 30,-12-6-30,25 70 25,0 0-25,-37-64 26,-10 18-26,47 46 19,0 0-19,-46-35 20,9 11-20,37 24 10,0 0-10,-25-16 11,15 11-11,10 5 1,0 0-1,0 0 2,24 2-2,1-1-1339</inkml:trace>
  <inkml:trace contextRef="#ctx0" brushRef="#br0" timeOffset="206589.8811">30317 13974 404,'0'0'0,"0"0"0,0 0 0,0 0 30,0 0-30,7 2 30,-7-2-30,0 0 42,0 0-42,7 9 43,-2-1-43,-5-8 34,0 0-34,4 25 34,-6 20-34,2-45 35,0 0-35,-5 58 35,-6 6-35,11-64 29,0 0-29,-12 78 30,1 14-30,11-92 41,0 0-41,-9 100 42,6-1-42,3-99 71,0 0-71,0 99 71,1-8-71,-1-91 82,0 0-82,4 89 82,1-1-82,-5-88 73,0 0-73,4 78 74,-4-21-74,0-57 51,0 0-51,2 43 51,1-17-51,-3-26 30,0 0-30,9 16 31,10-11-31,1 0-1024</inkml:trace>
  <inkml:trace contextRef="#ctx0" brushRef="#br0" timeOffset="206995.473">30655 14715 1043,'0'0'0,"0"0"0,0 0 0,0 0 2,0 0-2,-7-9 2,7 9-2,0 0 0,0 0 0,-7 0 0,7 0 0,0 0 10,0 0-10,2 11 11,-2-11-11,0 0 18,0 0-18,9 5 19,-9-5-19,0 0 25,0 0-25,12 7 25,24 7-25,-36-14 25,0 0-25,47 10 26,13-8-26,-60-2 22,0 0-22,60-5 23,4-8-23,-64 13 22,0 0-22,58-20 23,-12-8-23,-46 28 18,0 0-18,33-36 19,-10-11-19,-23 47 15,0 0-15,11-52 16,-15 0-16,4 52 8,0 0-8,-17-50 8,-17 8-8,34 42 5,0 0-5,-46-31 5,-8 10-5,54 21 2,0 0-2,-59-6 2,3 11-2,56-5 1,0 0-1,-53 24 2,7 24-2,46-48 2,0 0-2,-42 61 2,3 5-2,39-66 5,0 0-5,-28 69 5,12-5-5,16-64 8,0 0-8,0 66 9,16 3-9,-16-69 19,0 0-19,28 71 19,9-5-19,-37-66 20,0 0-20,51 55 20,20-13-20,-71-42 20,0 0-20,77 39 20,10 3-20,-87-42 21,0 0-21,79 35 22,-17-16-22,2 0-1132</inkml:trace>
  <inkml:trace contextRef="#ctx0" brushRef="#br0" timeOffset="229993.8655">22924 16490 147,'0'0'0,"0"0"0,27-12 0,-27 12 20,0 0-20,21-13 20,7-1-20,-28 14 84,0 0-84,32-16 84,3-3-84,-35 19 97,0 0-97,48-21 98,13 1-98,-61 20 86,0 0-86,69-19 87,11-1-87,-80 20 51,0 0-51,93-17 51,15 7-51,-108 10 45,0 0-45,123-7 46,13 2-46,-136 5 39,0 0-39,154-2 39,21 5-39,-175-3 29,0 0-29,201 9 30,10 1-30,-211-10 32,0 0-32,228 11 33,7-1-33,-235-10 32,0 0-32,243 7 32,6-3-32,-249-4 32,0 0-32,261 0 32,11-4-32,-272 4 29,0 0-29,284-7 30,4-5-30,-288 12 30,0 0-30,282-14 30,-5-5-30,-277 19 25,0 0-25,272-19 26,-5-2-26,-267 21 24,0 0-24,261-17 25,-5 3-25,-256 14 26,0 0-26,252-10 27,-8 8-27,-244 2 34,0 0-34,231 4 34,-7 6-34,-224-10 37,0 0-37,213 7 37,-15-7-37,-198 0 39,0 0-39,192-5 39,-8-4-39,-184 9 33,0 0-33,159-16 34,-29-4-34,-130 20 27,0 0-27,112-23 28,-15 2-28,-97 21 23,0 0-23,79-19 24,-22 6-24,-57 13 25,0 0-25,44-14 25,-13-4-25,-31 18 24,0 0-24,23-17 25,-7 0-25,-16 17 24,0 0-24,9-16 25,-5 6-25,-4 10 22,0 0-22,0 0 22,1-7-22,-1 7 16,0 0-16,0 0 16,4 7-16,-4-7 11,0 0-11,10 19 12,13 17-12,0 1-1556</inkml:trace>
  <inkml:trace contextRef="#ctx0" brushRef="#br0" timeOffset="235039.3167">25748 9110 382,'0'0'0,"0"0"0,0 0 0,0 0 7,0 0-7,0 0 7,0 0-7,0 0 42,0 0-42,0 0 43,0 0-43,0 0 55,0 0-55,0 0 56,-20 19-56,20-19 46,0 0-46,-9 5 46,1-2-46,8-3 34,0 0-34,-9 2 35,0-2-35,9 0 27,0 0-27,-7 0 28,7 0-28,0 0 25,0 0-25,0 0 25,-7 0-25,7 0 21,0 0-21,0 0 22,0 0-22,0 0 22,0 0-22,0 0 22,9-9-22,-9 9 20,0 0-20,9-5 20,6-7-20,-15 12 23,0 0-23,18-15 24,-2 2-24,-16 13 24,0 0-24,19-8 24,8-4-24,-27 12 21,0 0-21,35-16 22,18-1-22,-53 17 20,0 0-20,65-16 20,18 1-20,-83 15 16,0 0-16,101-18 17,26-4-17,-127 22 12,0 0-12,148-26 13,29-2-13,-177 28 11,0 0-11,206-36 11,31-13-11,-237 49 9,0 0-9,257-55 10,17-9-10,-274 64 11,0 0-11,280-59 11,1 11-11,-281 48 10,0 0-10,277-44 10,-3-1-10,-274 45 13,0 0-13,273-46 14,2-3-14,-275 49 14,0 0-14,279-60 14,9-15-14,-288 75 11,0 0-11,288-76 12,-10 12-12,-278 64 9,0 0-9,265-62 9,-20 5-9,-245 57 7,0 0-7,232-56 7,-21 4-7,-211 52 5,0 0-5,186-50 6,-29 0-6,-157 50 4,0 0-4,136-45 5,-20 9-5,-116 36 4,0 0-4,97-30 5,-10 3-5,-87 27 5,0 0-5,81-28 5,7 0-5,-88 28 2,0 0-2,87-26 3,-10 4-3,-1-1-1034</inkml:trace>
  <inkml:trace contextRef="#ctx0" brushRef="#br0" timeOffset="252574.5907">23254 15876 561,'0'0'0,"0"0"0,0 0 0,0 0 14,0 0-14,25 7 14,-15-9-14,-10 2 45,0 0-45,18-3 45,14 1-45,-32 2 43,0 0-43,37 0 43,2-2-43,-39 2 43,0 0-43,40-3 44,6-2-44,-46 5 24,0 0-24,55-7 25,12-2-25,-67 9 25,0 0-25,69-7 26,1 6-26,-70 1 22,0 0-22,73-2 22,-1-2-22,-72 4 29,0 0-29,81 2 30,23 10-30,-104-12 31,0 0-31,113 16 31,6 1-31,-119-17 35,0 0-35,132 17 35,14 1-35,-146-18 37,0 0-37,168 17 38,23 0-38,-191-17 30,0 0-30,199 16 30,16-4-30,-215-12 30,0 0-30,223 7 30,-1-4-30,-222-3 23,0 0-23,229 2 23,1 0-23,-230-2 18,0 0-18,233 0 18,2-4-18,-235 4 15,0 0-15,236-3 15,6-1-15,-242 4 12,0 0-12,245-3 13,4 0-13,-249 3 8,0 0-8,252-2 8,6 2-8,-258 0 5,0 0-5,266-2 5,17-1-5,-283 3 10,0 0-10,279-2 11,-8 5-11,-271-3 22,0 0-22,263 4 22,-7-1-22,-256-3 27,0 0-27,247 5 28,-10 4-28,-237-9 28,0 0-28,217 7 29,-16 0-29,-201-7 27,0 0-27,175 3 28,-22-1-28,-153-2 21,0 0-21,131 0 21,-18-2-21,-113 2 15,0 0-15,84-3 15,-25-2-15,-59 5 8,0 0-8,42-11 8,-12-13-8,-30 24 3,0 0-3,4-38 4,-33-17-4,1-1-1344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1T12:35:47.9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859 2473 1322,'0'0'0,"0"0"-11,0 0 11,0 0-10,-3-24 10,3 24 0,0 0 0,-5-9 0,5 9 0,0 0 0,0 0 0,-9-7 1,9 7-1,0 0 13,0 0-13,-9-8 14,5 1-14,4 7 20,0 0-20,0 0 20,4-9-20,-4 9 24,0 0-24,9-4 24,5 3-24,-14 1 22,0 0-22,21-4 22,7 1-22,-28 3 24,0 0-24,36-4 25,13-1-25,-49 5 24,0 0-24,60-12 25,16 3-25,-76 9 24,0 0-24,78-12 25,6 5-25,-84 7 24,0 0-24,92-8 24,3-1-24,-95 9 19,0 0-19,103-7 20,-4 2-20,-99 5 16,0 0-16,95-7 17,0-2-17,-95 9 13,0 0-13,92-3 14,5 3-14,-97 0 10,0 0-10,95 3 10,-17-3-10,-78 0 6,0 0-6,72-3 7,-8-1-7,-64 4 3,0 0-3,62-1 3,1 6-3,-63-5 1,0 0-1,55 3 1,-9 6-1,-46-9 0,0 0 0,40 7 1,-4-5-1,-36-2 0,0 0 0,26 7 0,-3-4 0,-23-3 0,0 0 0,23 5 1,-4 2-1,-19-7 2,0 0-2,21 5 3,-3-1-3,-18-4 4,0 0-4,20 0 5,2-4-5,-22 4 6,0 0-6,23 0 6,2 4-6,-25-4 5,0 0-5,25 3 6,-4 2-6,-21-5 6,0 0-6,18 4 6,1-1-6,-19-3 5,0 0-5,12 2 5,-3 2-5,-9-4 5,0 0-5,9 3 6,2 1-6,-11-4 4,0 0-4,5 5 5,-5-5-5,0 0 3,0 0-3,7 7 3,-7 1-3,0-8 1,0 0-1,5 9 1,-5 7-1,0-16 0,0 0 0,-3 20 1,-3 11-1,6-31 0,0 0 0,-5 39 0,-4 7 0,9-46 0,0 0 0,-14 49 0,2-1 0,12-48 0,0 0 0,-14 45 0,5 4 0,9-49 0,0 0 0,-9 48 0,6 9 0,3-57 0,0 0 0,-2 68 0,2 4 0,0-72 0,0 0 0,5 66 1,0-5-1,-5-61 1,0 0-1,13 52 2,-3 1-2,-10-53 2,0 0-2,13 57 3,-10 2-3,-3-59 3,0 0-3,6 57 3,-1-8-3,-5-49 4,0 0-4,3 43 4,-3-8-4,0-35 4,0 0-4,0 22 5,-5-6-5,5-16 5,0 0-5,-9 10 6,-3-3-6,12-7 7,0 0-7,-20 3 7,-1 6-7,21-9 7,0 0-7,-31 4 8,-14 1-8,45-5 14,0 0-14,-38 0 15,2 3-15,36-3 20,0 0-20,-40 0 20,-33 0-20,73 0 22,0 0-22,-81 4 23,-9 1-23,90-5 24,0 0-24,-90 9 24,4 1-24,86-10 19,0 0-19,-87 12 20,-12 2-20,99-14 14,0 0-14,-98 15 15,11-2-15,87-13 12,0 0-12,-81 15 12,0-3-12,81-12 9,0 0-9,-76 12 9,-5-3-9,81-9 7,0 0-7,-73 7 7,13-2-7,60-5 5,0 0-5,-49 0 6,3 0-6,46 0 4,0 0-4,-49-5 5,-10-2-5,59 7 4,0 0-4,-58-9 4,7 1-4,51 8 4,0 0-4,-48-12 4,6 1-4,42 11 3,0 0-3,-35-8 4,-1-5-4,36 13 4,0 0-4,-31-12 4,-1 0-4,32 12 3,0 0-3,-34-21 4,-10-11-4,44 32 3,0 0-3,-46-45 3,2-4-3,44 49 3,0 0-3,-37-52 4,2-5-4,35 57 4,0 0-4,-32-55 4,9 10-4,23 45 5,0 0-5,-21-49 5,2 1-5,19 48 7,0 0-7,-15-61 7,7-11-7,8 72 8,0 0-8,0-82 9,10-10-9,-10 92 9,0 0-9,21-93 9,8 5-9,-29 88 7,0 0-7,35-90 8,-3 2-8,-32 88 9,0 0-9,23-77 9,-6 24-9,-17 53 7,0 0-7,14-40 8,-10 9-8,-4 31 5,0 0-5,2-18 5,-4 6-5,2 12 4,0 0-4,0 0 4,-9 16-4,0 1-1776</inkml:trace>
  <inkml:trace contextRef="#ctx0" brushRef="#br0" timeOffset="694.3426">1754 2660 1267,'0'0'0,"0"0"0,20-17 0,-20 17 65,0 0-65,15-21 65,0-3-65,-15 24 109,0 0-109,8-25 110,1-2-110,-9 27 31,0 0-31,9-28 32,-9 0-32,0 28 12,0 0-12,-3-24 13,-3 10-13,6 14 6,0 0-6,-7-12 7,2 0-7,5 12 5,0 0-5,-20-12 5,-20 0-5,40 12 8,0 0-8,-53-4 8,-16 16-8,69-12 11,0 0-11,-67 33 12,12 12-12,55-45 11,0 0-11,-49 52 12,14 4-12,35-56 11,0 0-11,-29 48 12,12-6-12,17-42 10,0 0-10,-14 39 11,10-6-11,4-33 10,0 0-10,4 28 10,4 0-10,-8-28 8,0 0-8,15 20 8,4-4-8,-19-16 6,0 0-6,26 9 7,1-9-7,-27 0 5,0 0-5,26-9 5,3-7-5,-29 16 5,0 0-5,23-20 5,-9 4-5,-14 16 5,0 0-5,7-19 6,-11 5-6,4 14 8,0 0-8,-3-7 9,3 7-9,0 0 10,0 0-10,-20-8 11,-24 4-11,44 4 14,0 0-14,-46 7 14,0 10-14,46-17 13,0 0-13,-49 32 14,3 9-14,46-41 11,0 0-11,-40 52 11,8 9-11,32-61 5,0 0-5,-21 60 6,6-11-6,15-49 4,0 0-4,0 48 4,9-12-4,-9-36 3,0 0-3,20 37 4,10-8-4,-30-29 2,0 0-2,40 24 3,3-8-3,-43-16 3,0 0-3,49 12 3,0-9-3,-49-3 0,0 0 0,50 0 1,3-10-1,-53 10 0,0 0 0,51-10 0,-2 3 0,4-2-1490</inkml:trace>
  <inkml:trace contextRef="#ctx0" brushRef="#br0" timeOffset="708.3017">1745 3157 1547,'0'0'0</inkml:trace>
  <inkml:trace contextRef="#ctx0" brushRef="#br0" timeOffset="3034.2978">5360 4001 975,'0'0'0,"0"0"0,-9-17 0,9 17 9,0 0-9,-11-19 9,-1 5-9,12 14 22,0 0-22,-27-19 22,-19-9-22,46 28 46,0 0-46,-49-24 47,-6 12-47,55 12 33,0 0-33,-54-2 33,-1 2-33,55 0 27,0 0-27,-62 9 27,-10 8-27,72-17 21,0 0-21,-76 28 22,-11 8-22,87-36 21,0 0-21,-90 36 21,0 1-21,90-37 19,0 0-19,-97 43 20,-5 14-20,102-57 16,0 0-16,-101 76 16,17 11-16,84-87 14,0 0-14,-87 95 14,-8-5-14,95-90 18,0 0-18,-87 100 18,8 27-18,79-127 22,0 0-22,-69 131 22,15 1-22,54-132 25,0 0-25,-48 123 26,6-2-26,42-121 21,0 0-21,-36 117 22,8-2-22,28-115 19,0 0-19,-18 109 20,6 0-20,12-109 20,0 0-20,0 105 20,9 3-20,-9-108 19,0 0-19,17 105 19,5-3-19,-22-102 18,0 0-18,28 101 19,4-10-19,-32-91 19,0 0-19,35 95 20,6 13-20,-41-108 16,0 0-16,49 100 17,11-15-17,-60-85 16,0 0-16,63 81 17,13 8-17,-76-89 18,0 0-18,73 84 18,-1-11-18,-72-73 19,0 0-19,81 62 20,11-13-20,-92-49 21,0 0-21,95 36 22,2-8-22,-97-28 18,0 0-18,104 12 18,6-9-18,-110-3 21,0 0-21,109-8 22,-5-6-22,-104 14 22,0 0-22,106-23 23,0-8-23,-106 31 20,0 0-20,108-41 21,-8-11-21,-100 52 19,0 0-19,94-59 20,-9-10-20,-85 69 16,0 0-16,83-70 17,-2 6-17,-81 64 20,0 0-20,76-69 20,-13-16-20,-63 85 23,0 0-23,55-96 24,-11 2-24,-44 94 26,0 0-26,41-109 27,-4-12-27,-37 121 24,0 0-24,35-121 24,-3 3-24,-32 118 24,0 0-24,23-125 24,-6-13-24,-17 138 15,0 0-15,9-140 16,-9 12-16,0 128 13,0 0-13,-3-132 13,-10-4-13,13 136 9,0 0-9,-10-141 10,-4-4-10,14 145 11,0 0-11,-18-135 12,-9 16-12,27 119 14,0 0-14,-26-115 15,0-9-15,26 124 15,0 0-15,-32-106 16,-2 18-16,34 88 14,0 0-14,-49-81 14,-15 1-14,64 80 11,0 0-11,-72-78 11,-8 9-11,80 69 4,0 0-4,-77-59 5,4 18-5,73 41 2,0 0-2,-77-32 3,-13 15-3,90 17 0,0 0 0,-90 0 1,9 16-1,-4 1-1952</inkml:trace>
  <inkml:trace contextRef="#ctx0" brushRef="#br0" timeOffset="3574.229">3747 4581 135,'0'0'0,"5"17"0,-5-17 6,0 0-6,12 16 6,6 1-6,-18-17 37,0 0-37,28 19 37,16-2-37,-44-17 115,0 0-115,60 16 116,11-7-116,-71-9 140,0 0-140,81 0 140,7-9-140,-88 9 69,0 0-69,111-17 69,20 1-69,-131 16 59,0 0-59,146-16 59,22-4-59,-168 20 39,0 0-39,185-21 39,8 2-39,-193 19 69,0 0-69,185-16 69,-14 2-69,-171 14 63,0 0-63,150-15 63,-17 6-63,-133 9 49,0 0-49,116-7 49,-14-5-49,-102 12 40,0 0-40,89-12 40,-17 3-40,-72 9 32,0 0-32,57-7 33,-26 2-33,-31 5 31,0 0-31,20-3 32,-11-2-32,-9 5 16,0 0-16,0 0 17,-11-4-17,11 4 8,0 0-8,-25 0 9,-17 4-9,-4 1-1205</inkml:trace>
  <inkml:trace contextRef="#ctx0" brushRef="#br0" timeOffset="4774.5102">4804 4133 359,'0'0'0,"0"0"0,0 0 0,0 0 42,0 0-42,23-19 43,-9 6-43,-14 13 97,0 0-97,12-8 98,-1 1-98,-11 7 63,0 0-63,7-2 63,-7 2-63,0 0 77,0 0-77,14 5 77,-5 2-77,-9-7 39,0 0-39,8 9 40,-8 12-40,0-21 41,0 0-41,0 27 42,-3 10-42,3-37 31,0 0-31,-4 36 32,4-3-32,0-33 28,0 0-28,4 28 28,-4-4-28,0-24 24,0 0-24,3 21 24,6-9-24,-9-12 25,0 0-25,6 7 26,-6-7-26,0 0 22,0 0-22,8-7 23,1-14-23,-9 21 25,0 0-25,14-33 26,-1-3-26,-13 36 36,0 0-36,14-37 36,0 6-36,-14 31 35,0 0-35,12-24 35,8 7-35,-20 17 32,0 0-32,17-12 32,-8 5-32,-9 7 24,0 0-24,5 0 24,4 3-24,-9-3 13,0 0-13,9 9 13,5 15-13,-14-24 6,0 0-6,13 33 7,1 19-7,-14-52 2,0 0-2,14 55 3,-9 2-3,-5-57 1,0 0-1,4 61 2,-4-1-2,0 1-1212</inkml:trace>
  <inkml:trace contextRef="#ctx0" brushRef="#br0" timeOffset="5241.4697">4421 5337 1166,'0'0'0,"0"0"21,0 0-21,26-9 22,-8 2-22,-18 7 45,0 0-45,12 7 46,-7 9-46,-5-16 43,0 0-43,2 35 44,2 16-44,-4-51 29,0 0-29,3 70 29,3 25-29,-6-95 18,0 0-18,3 97 19,6-12-19,-9-85 19,0 0-19,5 84 19,4 10-19,-9-94 22,0 0-22,9 88 22,1-7-22,-10-81 25,0 0-25,13 70 26,-8-15-26,-5-55 28,0 0-28,4 42 28,-3-6-28,-1-36 27,0 0-27,0 24 28,0-8-28,0-16 24,0 0-24,4 5 24,-4-5-24,0 0-1271</inkml:trace>
  <inkml:trace contextRef="#ctx0" brushRef="#br0" timeOffset="5540.9545">4421 5342 1177,'0'0'0,"12"-5"0,15-7 0,-27 12 15,0 0-15,40-19 16,-3 5-16,-37 14 36,0 0-36,44-3 36,2 6-36,-46-3 17,0 0-17,46 14 17,9 8-17,-55-22 18,0 0-18,49 30 19,-10 3-19,-39-33 33,0 0-33,19 39 33,-13 8-33,-6-47 26,0 0-26,-11 50 26,-24 9-26,35-59 24,0 0-24,-46 57 24,-9-12-24,55-45 26,0 0-26,-58 37 27,5-17-27,53-20 25,0 0-25,-55 9 26,-12-11-26,67 2 18,0 0-18,-65-19 18,-2-19-18,67 38 15,0 0-15,0 0-1194</inkml:trace>
  <inkml:trace contextRef="#ctx0" brushRef="#br0" timeOffset="6141.6892">2988 3157 852,'0'0'0,"0"0"0,0 0 58,0 0-58,-37-18 58,-4-13-58,41 31 111,0 0-111,-39-33 112,15 4-112,24 29 97,0 0-97,-13-35 98,8-3-98,5 38 54,0 0-54,9-40 54,19 4-54,-28 36 36,0 0-36,44-31 37,21 10-37,-65 21 28,0 0-28,74-17 28,1 10-28,-75 7 20,0 0-20,84 0 21,12 0-21,-96 0 18,0 0-18,95 19 19,-5 14-19,-90-33 15,0 0-15,81 53 15,-9 18-15,-72-71 11,0 0-11,73 73 11,-1 5-11,-72-78 12,0 0-12,64 88 12,-11 23-12,-53-111 9,0 0-9,46 116 10,-15-14-10,-31-102 6,0 0-6,29 107 6,-8 2-6,-21-109 4,0 0-4,17 102 5,-8-20-5,-9-82 3,0 0-3,5 67 3,1-10-3,-6-57 3,0 0-3,5 49 3,2-6-3,-7-43 4,0 0-4,0 36 5,0-6-5,0-30 1,0 0-1,-3 21 2,6-6-2,-3-15 0,0 0 0,0 0-1321</inkml:trace>
  <inkml:trace contextRef="#ctx0" brushRef="#br0" timeOffset="6519.0013">3535 3878 1267,'0'0'0,"0"0"0,30 5 0,-30-5 26,0 0-26,23 12 26,0 13-26,-23-25 47,0 0-47,23 31 47,8 5-47,-31-36 38,0 0-38,32 42 38,-2 1-38,-30-43 23,0 0-23,34 45 23,6-3-23,-40-42 18,0 0-18,44 43 19,11-2-19,-55-41 15,0 0-15,55 40 15,-6-9-15,-49-31 13,0 0-13,41 25 14,-9-13-14,-32-12 19,0 0-19,26 0 20,-7-12-20,-19 12 31,0 0-31,22-28 31,-5-9-31,-17 37 36,0 0-36,20-43 37,-6-7-37,-14 50 33,0 0-33,16-48 33,-2-4-33,-14 52 38,0 0-38,17-52 39,3-2-39,-20 54 39,0 0-39,21-55 40,7 3-40,-28 52 33,0 0-33,32-45 34,3 5-34,-1 2-1509</inkml:trace>
  <inkml:trace contextRef="#ctx0" brushRef="#br0" timeOffset="7764.2798">4022 2101 830,'0'0'0,"14"-19"0,-14 19 39,0 0-39,9-12 40,0 3-40,-9 9 63,0 0-63,12 0 64,2 12-64,-14-12 69,0 0-69,23 24 69,-4 18-69,-19-42 47,0 0-47,23 52 47,2 5-47,-25-57 25,0 0-25,20 71 25,-3 19-25,-17-90 23,0 0-23,9 97 23,-4-5-23,-5-92 20,0 0-20,-3 84 20,-3-9-20,6-75 16,0 0-16,-8 67 17,-3 2-17,11-69 10,0 0-10,-9 65 11,0-17-11,9-48 4,0 0-4,-5 40 5,-2-16-5,7-24 5,0 0-5,-5 17 5,1-8-5,4-9 8,0 0-8,0 0 9,-5-2-9,5 2 16,0 0-16,-5-12 16,-8-12-16,13 24 22,0 0-22,-10-35 23,-8-13-23,18 48 29,0 0-29,-12-45 30,1 15-30,11 30 29,0 0-29,-9-19 29,0 7-29,9 12 27,0 0-27,-22-8 28,-23 1-28,45 7 19,0 0-19,-49 7 20,3 17-20,46-24 15,0 0-15,-32 40 16,15 8-16,17-48 9,0 0-9,0 49 10,21-11-10,-21-38 5,0 0-5,32 34 5,5-4-5,-37-30 2,0 0-2,46 19 3,3-2-3,-49-17 2,0 0-2,53 9 2,-2-2-2,-51-7 1,0 0-1,62 0 1,10-7-1,-72 7 3,0 0-3,73-9 4,-5-7-4,-68 16 3,0 0-3,62-24 4,-7-12-4,-55 36 6,0 0-6,51-49 7,-7-16-7,-44 65 9,0 0-9,32-70 9,-9 15-9,-23 55 11,0 0-11,9-40 11,-6 16-11,-3 24 9,0 0-9,-12-17 9,-16 1-9,28 16 7,0 0-7,-36-12 8,8 7-8,28 5 6,0 0-6,-33 8 6,-4 8-6,37-16 2,0 0-2,-38 24 2,7 6-2,31-30 0,0 0 0,-23 40 1,7 8-1,16-48 0,0 0 0,-7 48 0,3 1 0,4-49 0,0 0 0,9 40 0,5-7 0,-14-33-1,0 0 1,20 27 0,4-6 0,-24-21-1,0 0 1,25 12-1,-4-8 1,-21-4 0,0 0 0,23-7 0,0-9 0,-23 16 0,0 0 0,23-24 0,4-9 0,-27 33 0,0 0 0,22-42 1,-4-4-1,-18 46 1,0 0-1,12-42 2,-1 14-2,-11 28 4,0 0-4,4-20 4,-3 4-4,-1 16 6,0 0-6,0-12 7,0 12-7,0 0 9,0 0-9,0 0 9,-10 4-9,10-4 9,0 0-9,-6 17 10,6 10-10,0-27 7,0 0-7,6 33 8,4 2-8,-10-35 5,0 0-5,16 29 6,-2-4-6,-14-25 3,0 0-3,23 19 3,9-7-3,-32-12 0,0 0 0,35 5 1,2-5-1,-37 0 0,0 0 0,36-12 0,-5-16 0,-31 28-1,0 0 1,29-38 0,-3-14 0,-26 52 0,0 0 0,27-57 0,4-7 0,-31 64 2,0 0-2,29-85 2,-3-27-2,-26 112 5,0 0-5,20-114 5,-12 17-5,-8 97 13,0 0-13,7-85 13,-1 9-13,-6 76 13,0 0-13,3-61 14,-1 21-14,-2 40 10,0 0-10,0-27 10,-2 13-10,2 14 5,0 0-5,-9 5 5,-6 26-5,15-31 3,0 0-3,-20 45 4,-1 12-4,21-57 1,0 0-1,-16 69 1,7 20-1,9-89 0,0 0 0,-3 93 0,-1 4 0,4-97 0,0 0 0,4 92 0,8-16 0,-12-76-1,0 0 1,16 73 0,9 1 0,-25-74-1,0 0 1,24 73 0,-2-13 0,-22-60-1,0 0 1,14 47 0,-6-11 0,-8-36-1,0 0 1,0 0-1563</inkml:trace>
  <inkml:trace contextRef="#ctx0" brushRef="#br0" timeOffset="8289.8556">4691 2791 1491,'0'0'0,"0"0"0,53-22 0,-53 22 38,0 0-38,51-14 38,7-2-38,-58 16 73,0 0-73,60-12 74,11 0-74,-71 12 30,0 0-30,81-12 30,14 0-30,-95 12 7,0 0-7,99-16 7,-13-4-7,-86 20 4,0 0-4,82-21 5,-1-7-5,-81 28 3,0 0-3,77-27 4,-10 2-4,-67 25 4,0 0-4,50-24 4,-18 7-4,-32 17 10,0 0-10,17-19 10,-8 7-10,-9 12 12,0 0-12,-3-12 13,-3-1-13,6 13 9,0 0-9,-16-17 10,-8 2-10,24 15 6,0 0-6,-27-13 6,-5 10-6,32 3 4,0 0-4,-31 12 4,-1 19-4,32-31 2,0 0-2,-23 45 2,7 9-2,16-54 1,0 0-1,-14 55 1,-12-3-1,26-52 0,0 0 0,-20 49 1,15-8-1,5-41 1,0 0-1,5 33 2,9-5-2,-14-28 3,0 0-3,18 19 3,1-11-3,-19-8 2,0 0-2,30 4 3,16-11-3,-46 7 5,0 0-5,46-16 5,-11-1-5,-35 17 19,0 0-19,27-21 20,-10-3-20,-17 24 34,0 0-34,9-19 34,-3 2-34,-6 17 43,0 0-43,5-11 43,-5 11-43,0 0 34,0 0-34,0 0 35,-11 4-35,11-4 25,0 0-25,2 15 26,5 10-26,-7-25 19,0 0-19,11 39 20,6 10-20,-17-49 10,0 0-10,23 60 10,4 15-10,-27-75 3,0 0-3,26 79 3,-6 3-3,-20-82 0,0 0 0,0 0-1669</inkml:trace>
  <inkml:trace contextRef="#ctx0" brushRef="#br0" timeOffset="13933.9248">8702 1762 651,'0'0'0,"0"0"0,0-28 0,0 28 19,0 0-19,-5-24 20,5 12-20,0 12 63,0 0-63,-7-12 64,-4-4-64,11 16 85,0 0-85,-18-17 86,-8 1-86,26 16 63,0 0-63,-28-9 63,-11 15-63,39-6 38,0 0-38,-46 19 39,-5 17-39,51-36 24,0 0-24,-62 45 25,-7 7-25,69-52 28,0 0-28,-72 61 28,5 11-28,67-72 33,0 0-33,-64 85 34,1 21-34,63-106 25,0 0-25,-59 112 26,-4-1-26,63-111 20,0 0-20,-55 119 21,15-8-21,40-111 21,0 0-21,-27 107 21,18-10-21,9-97 17,0 0-17,4 94 17,6-6-17,-10-88 9,0 0-9,23 85 9,13-20-9,-36-65 4,0 0-4,40 61 5,4-6-5,-44-55 5,0 0-5,46 54 5,0-2-5,-46-52 4,0 0-4,44 45 4,2-5-4,-46-40 2,0 0-2,53 26 3,16-12-3,-69-14 2,0 0-2,72 5 3,6-5-3,-78 0 3,0 0-3,76-7 4,-16-5-4,-60 12 7,0 0-7,62-18 8,10-6-8,-72 24 12,0 0-12,76-29 12,10-6-12,-86 35 20,0 0-20,82-38 21,-1-5-21,-81 43 30,0 0-30,88-57 31,11-16-31,-99 73 36,0 0-36,95-81 36,-16-8-36,-79 89 38,0 0-38,73-88 39,-13 15-39,-60 73 33,0 0-33,47-77 34,-15-8-34,-32 85 35,0 0-35,20-85 36,-12 2-36,-8 83 34,0 0-34,-8-85 34,-12-1-34,20 86 30,0 0-30,-26-97 31,-6-12-31,32 109 28,0 0-28,-41-101 29,-17 10-29,58 91 24,0 0-24,-77-78 24,-22 8-24,99 70 14,0 0-14,-117-55 15,-10 26-15,127 29 6,0 0-6,-134-4 7,11 37-7,123-33 4,0 0-4,-122 45 5,9 14-5,-5-5-1670</inkml:trace>
  <inkml:trace contextRef="#ctx0" brushRef="#br0" timeOffset="14445.4173">7816 2170 729,'0'0'0,"0"0"0,0 0 0,0 0 18,0 0-18,0 0 19,0 17-19,0-17 14,0 0-14,11 4 15,3-4-15,-14 0 6,0 0-6,24-4 6,10 3-6,-34 1 5,0 0-5,44-4 5,14 1-5,-58 3 8,0 0-8,69-9 9,16-10-9,-85 19 64,0 0-64,104-17 64,20-4-64,-124 21 80,0 0-80,134-24 81,5 1-81,-139 23 100,0 0-100,136-20 100,-12-1-100,-124 21 76,0 0-76,120-12 77,-6 3-77,-114 9 57,0 0-57,108-7 58,-18 2-58,-90 5 56,0 0-56,74-4 57,-21 1-57,-53 3 48,0 0-48,35-5 49,-12-2-49,-23 7 34,0 0-34,9-4 35,-9 4-35,0 0 20,0 0-20,0 0 21,-9-5-21,9 5 9,0 0-9,-32-7 9,-26 6-9,3-3-1387</inkml:trace>
  <inkml:trace contextRef="#ctx0" brushRef="#br0" timeOffset="14970.369">8591 1706 830,'0'0'0,"0"0"0,-2-8 0,2 8-1,0 0 1,0 0 0,0 0 0,0 0-2,0 0 2,0 0-2,0 0 2,0 0 3,0 0-3,2 17 3,5 2-3,-7-19 13,0 0-13,5 21 13,-1 0-13,-4-21 30,0 0-30,5 19 30,-1-4-30,-4-15 49,0 0-49,5 12 49,-5-3-49,0-9 54,0 0-54,0 9 55,5-2-55,-5-7 52,0 0-52,0 0 52,12 5-52,-12-5 47,0 0-47,0 0 47,0 0-47,0 0 47,0 0-47,0 0 48,9-9-48,-9 9 40,0 0-40,11-9 41,7-1-41,-18 10 40,0 0-40,17-14 40,3-1-40,-20 15 37,0 0-37,17-16 37,1 7-37,-18 9 29,0 0-29,12-7 29,-1 6-29,-11 1 29,0 0-29,12 1 30,-1 6-30,-11-7 22,0 0-22,16 12 23,-2 6-23,-14-18 12,0 0-12,14 27 12,-9 13-12,0 2-1319</inkml:trace>
  <inkml:trace contextRef="#ctx0" brushRef="#br0" timeOffset="15376.0833">8450 2343 919,'0'0'0,"0"0"0,3-7 0,-3 7 3,0 0-3,0 0 3,9 0-3,-9 0 3,0 0-3,5 16 4,1 8-4,-6-24 24,0 0-24,5 40 25,2 26-25,-7-66 52,0 0-52,2 69 53,-2 4-53,0-73 65,0 0-65,3 70 65,3-9-65,-6-61 65,0 0-65,7 61 65,0 8-65,-7-69 47,0 0-47,7 64 47,-2-4-47,-5-60 34,0 0-34,4 49 34,-8-13-34,4-36 24,0 0-24,-9 30 24,-8-3-24,-1-2-1107</inkml:trace>
  <inkml:trace contextRef="#ctx0" brushRef="#br0" timeOffset="15703.4795">8458 2392 1020,'0'0'0,"0"0"0,9-19 0,-9 19 10,0 0-10,14-16 11,-1 2-11,-13 14 24,0 0-24,16-12 25,1 5-25,-17 7 17,0 0-17,25-5 17,3 10-17,-28-5 20,0 0-20,27 7 20,-3 7-20,-24-14 27,0 0-27,22 22 27,-5 4-27,-17-26 24,0 0-24,9 40 25,-7 12-25,-2-52 28,0 0-28,-2 54 28,-14 1-28,16-55 27,0 0-27,-23 45 27,-5-14-27,28-31 21,0 0-21,-32 21 21,-14-9-21,46-12 21,0 0-21,-49 9 22,5-2-22,44-7 24,0 0-24,-37 8 24,10 4-24,27-12 17,0 0-17,-12-3 18,24-18-18,-3 0-1099</inkml:trace>
  <inkml:trace contextRef="#ctx0" brushRef="#br0" timeOffset="16667.0811">10998 2155 1054,'0'0'0,"0"0"0,-23-6 0,23 6 40,0 0-40,-19-3 40,10-4-40,9 7 94,0 0-94,0 0 95,0 0-95,0 0 67,0 0-67,-4-9 68,10 1-68,-6 8 42,0 0-42,26-16 42,32 4-42,-58 12 24,0 0-24,81-12 25,18 12-25,-99 0 18,0 0-18,118 0 18,22 3-18,-140-3 16,0 0-16,150 4 17,7-8-17,-157 4 22,0 0-22,155-3 23,-12 3-23,-143 0 25,0 0-25,140 0 26,-5 0-26,-135 0 26,0 0-26,119-4 26,-24 4-26,-95 0 23,0 0-23,85 4 24,-13-1-24,-72-3 23,0 0-23,58 4 24,-19-2-24,-39-2 21,0 0-21,23 3 21,-11-3-21,-12 0 19,0 0-19,0 0 20,0 0-20,0 0 18,0 0-18,-5 7 18,-16 7-18,21-14 15,0 0-15,-28 22 16,-16 8-16,44-30 3,0 0-3,-52 31 4,-9 2-4,1-4-1483</inkml:trace>
  <inkml:trace contextRef="#ctx0" brushRef="#br0" timeOffset="17064.0588">10414 3075 942,'0'0'0,"0"0"0,-16 0 0,16 0 33,0 0-33,0 0 34,12 0-34,-12 0 20,0 0-20,37-8 20,27-1-20,-64 9 52,0 0-52,88-12 53,25 0-53,-113 12 45,0 0-45,131-16 45,22 1-45,-153 15 41,0 0-41,173-13 42,16-4-42,-189 17 36,0 0-36,191-19 37,6 2-37,-197 17 65,0 0-65,182-19 65,-14 3-65,-168 16 69,0 0-69,160-9 69,-10 6-69,-150 3 60,0 0-60,124 0 60,-34 0-60,-90 0 48,0 0-48,69-2 49,-20 2-49,-49 0 37,0 0-37,30-3 38,-16 3-38,-14 0 28,0 0-28,0 0 29,-28-12-29,28 12 11,0 0-11,-41-7 12,-22 7-12,1 0-1470</inkml:trace>
  <inkml:trace contextRef="#ctx0" brushRef="#br0" timeOffset="18124.0303">11259 2052 1124,'0'0'0,"5"9"0,13 7 0,-18-16 13,0 0-13,18 24 14,-1 14-14,-17-38 24,0 0-24,14 47 24,-5-2-24,-9-45 27,0 0-27,6 48 28,-3-8-28,-3-40 25,0 0-25,5 45 26,-1 7-26,-4-52 24,0 0-24,2 48 25,1 1-25,-3-49 32,0 0-32,0 41 32,4-4-32,-4-37 35,0 0-35,2 31 35,-4-14-35,2-17 38,0 0-38,-4 12 38,4-12-38,0 0 39,0 0-39,0 0 39,0 0-39,0 0 33,0 0-33,-9-3 34,-10-15-34,19 18 30,0 0-30,-21-24 30,-2-3-30,23 27 25,0 0-25,-28-30 25,-8-1-25,36 31 22,0 0-22,-46-29 22,6 10-22,40 19 15,0 0-15,-48-6 16,-1 18-16,49-12 13,0 0-13,-50 25 13,8 11-13,42-36 9,0 0-9,-32 38 10,15 2-10,17-40 5,0 0-5,-13 36 5,12-5-5,1-31 3,0 0-3,3 30 3,16-9-3,-19-21 2,0 0-2,32 15 2,18-11-2,-50-4 2,0 0-2,67 0 3,10-9-3,-77 9 3,0 0-3,78-12 3,-7-12-3,-71 24 3,0 0-3,65-32 4,-2-13-4,-63 45 4,0 0-4,57-55 5,-8-11-5,-49 66 4,0 0-4,37-64 4,-14 11-4,-23 53 3,0 0-3,18-40 4,-13 16-4,-5 24 2,0 0-2,0-21 2,-5 2-2,5 19 2,0 0-2,-5-18 3,-2 8-3,7 10 2,0 0-2,-9-5 2,-5-2-2,14 7 3,0 0-3,-14 0 4,-4 10-4,18-10 4,0 0-4,-14 21 5,5 9-5,9-30 6,0 0-6,-9 34 7,7 8-7,2-42 5,0 0-5,2 48 5,7 4-5,-9-52 4,0 0-4,5 54 4,-1-8-4,-4-46 3,0 0-3,9 39 4,5-12-4,-14-27 3,0 0-3,14 19 3,-2-7-3,-12-12 2,0 0-2,9 2 3,0-2-3,-9 0 2,0 0-2,9-5 2,-1-4-2,-8 9 5,0 0-5,15-19 6,2-17-6,-17 36 12,0 0-12,18-45 13,1-4-13,-19 49 15,0 0-15,20-45 15,1 14-15,-21 31 20,0 0-20,23-24 21,0 3-21,-23 21 16,0 0-16,26-8 16,-3 8-16,-23 0 12,0 0-12,20 5 12,1 10-12,-21-15 7,0 0-7,17 25 8,-6 8-8,-11-33 2,0 0-2,2 43 3,-6 2-3,4-45 0,0 0 0,-14 45 1,-7-5-1,21-40 0,0 0 0,-28 32 0,-4-4 0,32-28 0,0 0 0,-32 17 0,-8-1 0,40-16-1,0 0 1,-45 7 0,1-5 0,44-2-1,0 0 1,-40-2 0,3-2 0,37 4-11,0 0 11,-32 0-11,0 0 11,32 0-15,0 0 15,-23-8-15,2-8 15,2-3-1600</inkml:trace>
  <inkml:trace contextRef="#ctx0" brushRef="#br0" timeOffset="18617.7225">10723 2037 382,'0'0'0,"-6"0"0,-17 0 0,23 0 31,0 0-31,-26 3 32,8 3-32,18-6 37,0 0-37,-10 3 37,1-3-37,9 0 72,0 0-72,0 0 72,14-3-72,-14 3 49,0 0-49,19 3 49,6 0-49,-25-3 44,0 0-44,32 2 45,8-2-45,-40 0 60,0 0-60,43-2 60,1 2-60,-44 0 78,0 0-78,44-3 78,11-4-78,-55 7 63,0 0-63,63-2 63,6 4-63,-69-2 61,0 0-61,69 7 61,-13-2-61,-56-5 58,0 0-58,46 7 59,-10 2-59,-36-9 39,0 0-39,23 12 40,-9 0-40,-14-12 7,0 0-7,8 9 8,1-6-8,-3-3-1129</inkml:trace>
  <inkml:trace contextRef="#ctx0" brushRef="#br0" timeOffset="19712.3497">12131 2364 931,'0'0'0,"0"0"0,0 0 0,0 0 0,0 0 0,0 0 0,0 0 0,0 0 1,0 0-1,14-21 2,-9 14-2,-5 7 20,0 0-20,7-8 20,2-1-20,-9 9 30,0 0-30,9-12 30,-2 0-30,-7 12 40,0 0-40,7-16 40,-2 4-40,-5 12 46,0 0-46,9-16 47,-5 4-47,-4 12 44,0 0-44,5-8 44,4 4-44,-9 4 36,0 0-36,0 0 37,9-5-37,-9 5 31,0 0-31,0 0 32,1 14-32,-1-14 23,0 0-23,0 19 23,-5 2-23,5-21 20,0 0-20,-9 27 20,-1 6-20,10-33 16,0 0-16,-9 33 17,0 7-17,9-40 16,0 0-16,-3 40 16,-3 0-16,6-40 17,0 0-17,0 41 18,2 2-18,-2-43 17,0 0-17,4 37 17,-4-8-17,0-29 17,0 0-17,-4 28 17,2-7-17,2-21 19,0 0-19,-3 15 19,-3-3-19,6-12 18,0 0-18,-5 5 19,5-5-19,0 0 18,0 0-18,-3 7 18,3-7-18,0 0 15,0 0-15,0 0 15,-9 9-15,9-9 15,0 0-15,-9 0 15,-2-3-15,11 3 10,0 0-10,-12-2 10,-2 2-10,14 0 9,0 0-9,-14 0 9,1 0-9,13 0 4,0 0-4,-14-4 5,2 4-5,12 0 3,0 0-3,-11 0 4,8 0-4,3 0 2,0 0-2,0 0 3,-9-3-3,9 3 3,0 0-3,0 0 3,12-5-3,-12 5 3,0 0-3,15 0 3,11 0-3,-26 0 3,0 0-3,37 0 4,0-4-4,-37 4 2,0 0-2,39 0 2,-7-3-2,-32 3 0,0 0 0,24 0 0,-6 0 0,-18 0-4,0 0 4,14 3-4,-1-6 4,-1 3-1388</inkml:trace>
  <inkml:trace contextRef="#ctx0" brushRef="#br0" timeOffset="20121.7452">12399 2343 987,'0'0'0,"0"0"0,7-7 0,-7 7 42,0 0-42,9-5 43,0 2-43,-9 3 56,0 0-56,9 3 56,5 6-56,-14-9 19,0 0-19,9 17 20,-13 11-20,4-28 4,0 0-4,-5 27 4,-9 10-4,1-4-864</inkml:trace>
  <inkml:trace contextRef="#ctx0" brushRef="#br0" timeOffset="20285.5387">12316 2743 807,'0'0'0,"0"0"0,5-7 0,-5 7 10,0 0-10,0 0 10,9 3-10,-9-3 0,0 0 0,9 6 0,3 1 0,3 1-561</inkml:trace>
  <inkml:trace contextRef="#ctx0" brushRef="#br0" timeOffset="20481.7026">12554 2563 740,'0'0'0,"0"0"0,20 3 0,-20-3-17,0 0 17,17 4-16,1-1 16,-18-3 0,0 0 0,20 6 0,-3-3 0,-17-3-17,0 0 17,14 3-17,4 6 17,0 0-445</inkml:trace>
  <inkml:trace contextRef="#ctx0" brushRef="#br0" timeOffset="20645.553">12823 2582 539,'0'0'0,"0"0"0,8 5 0,-8-5-6,0 0 6,6 4-5,3-8 5,-9 4 0,0 0 0,17-2 0,4 4 0,-21-2 0,0 0 0,25 7 1,-2 2-1,0-2-337</inkml:trace>
  <inkml:trace contextRef="#ctx0" brushRef="#br0" timeOffset="20777.9487">13054 2582 124,'0'0'0,"0"0"0,12 9 0,-12-9 5,0 0-5,11 3 5,-2-3-5,-1-3-41</inkml:trace>
  <inkml:trace contextRef="#ctx0" brushRef="#br0" timeOffset="21183.5524">12609 2161 863,'0'0'0,"0"0"0,0 0 0,0 0-18,0 0 18,9 6-17,2-6 17,-11 0-62,0 0 62,21-4-61,7 2 61,-28 2 16,0 0-16,41 0 16,11-6-16,-52 6 78,0 0-78,64-6 79,5 3-79,-69 3 89,0 0-89,72-9 90,-3 2-90,-69 7 86,0 0-86,62-8 87,-13-1-87,-49 9 60,0 0-60,43-7 61,-5-2-61,-38 9 56,0 0-56,29-3 57,-8-2-57,-21 5 48,0 0-48,10 0 49,-1 0-49,-9 0 29,0 0-29,0 0 29,-5 21-29,5-21 15,0 0-15,-18 20 16,-5-1-16,-3-1-1190</inkml:trace>
  <inkml:trace contextRef="#ctx0" brushRef="#br0" timeOffset="21543.3818">12569 2866 1132,'0'0'0,"0"0"0,0 0 0,0 0 9,0 0-9,10-2 9,11 2-9,-21 0 11,0 0-11,29-3 11,11-1-11,-40 4 88,0 0-88,50-5 88,10-2-88,-60 7 80,0 0-80,65-5 81,9-2-81,-74 7 66,0 0-66,67-5 67,-18-2-67,-49 7 43,0 0-43,38-5 43,-12-2-43,-26 7 28,0 0-28,18 0 29,-4-4-29,-4 3-1279</inkml:trace>
  <inkml:trace contextRef="#ctx0" brushRef="#br0" timeOffset="22092.5803">9406 2591 919,'0'0'0,"0"0"0,41 0 0,-41 0 71,0 0-71,33-6 71,11-9-71,-44 15 97,0 0-97,55-16 98,26-1-98,-81 17 68,0 0-68,90-22 68,11 4-68,-101 18 53,0 0-53,107-15 54,1-6-54,-108 21 47,0 0-47,104-21 48,-21 9-48,-83 12 53,0 0-53,73-7 54,-17 2-54,-56 5 38,0 0-38,41-7 39,-13 3-39,-28 4 25,0 0-25,12-1 25,-3 1-25,-9 0 17,0 0-17,0 0 17,-21 8-17,-6 5-1337</inkml:trace>
  <inkml:trace contextRef="#ctx0" brushRef="#br0" timeOffset="22324.6851">10350 2288 1143,'0'0'0,"9"-4"0,14-1 0,-23 5 28,0 0-28,25-3 28,5 3-28,-30 0 52,0 0-52,31 3 52,5 6-52,-36-9 28,0 0-28,37 15 29,-2 1-29,-35-16 28,0 0-28,32 24 28,-9 9-28,-23-33 38,0 0-38,2 49 38,-18 20-38,16-69 42,0 0-42,-36 72 43,-13-4-43,49-68 43,0 0-43,-55 57 44,2-12-44,53-45 12,0 0-12,-63 36 13,-15-3-13,78-33 2,0 0-2,-81 23 3,5-11-3,2 0-1211</inkml:trace>
  <inkml:trace contextRef="#ctx0" brushRef="#br0" timeOffset="23525.9007">10026 1237 827,'0'0'0,"0"0"12,0 0-12,8 52 13,-8 0-13,0-52 9,0 0-9,-3 50 9,3 11-9,0-61 18,0 0-18,-4 64 18,3 12-18,1-76 34,0 0-34,0 73 34,-4-13-34,4-60 43,0 0-43,-2 54 43,4-18-43,-2-36 44,0 0-44,4 28 45,1-11-45,-5-17 40,0 0-40,0 11 40,0-11-40,0 0 39,0 0-39,-5 5 40,5-5-40,0 0 36,0 0-36,0 0 37,0 0-37,0 0 37,0 0-37,-9-9 38,0 6-38,9 3 32,0 0-32,-9-16 33,-9-1-33,18 17 29,0 0-29,-23-24 29,-8 5-29,31 19 24,0 0-24,-36-9 25,-9 16-25,45-7 19,0 0-19,-46 12 20,0 9-20,46-21 18,0 0-18,-32 17 18,14 6-18,18-23 9,0 0-9,-8 24 10,8-3-10,0-21 7,0 0-7,14 15 7,12 2-7,-26-17 5,0 0-5,37 13 6,7-5-6,-44-8 3,0 0-3,48 4 3,5-8-3,-53 4 2,0 0-2,49-8 3,1-10-3,-50 18 2,0 0-2,54-24 2,-1-7-2,-53 31 2,0 0-2,55-33 2,-14-3-2,-41 36 0,0 0 0,33-45 0,-12-4 0,-21 49-5,0 0 5,13-43-4,-8 22 4,-5 21-10,0 0 10,0-19-9,-9 2 9,9 17-14,0 0 14,-14-19-13,-7 14 13,21 5-15,0 0 15,-23 3-15,-5 9 15,28-12-10,0 0 10,-27 24-10,6 2 10,21-26-7,0 0 7,-5 28-6,8 0 6,-3-28-4,0 0 4,9 21-4,-7-1 4,-2-20-2,0 0 2,7 19-1,4-1 1,-11-18-1,0 0 1,17 12 0,1-5 0,-18-7 0,0 0 0,19 3 0,-1-1 0,-18-2 0,0 0 0,14-2 0,-2-1 0,-12 3 0,0 0 0,11-4 1,-2-4-1,-9 8 2,0 0-2,7-7 3,-7 7-3,0 0 1,0 0-1,0-9 1,0 0-1,0 9 0,0 0 0,-4-8 0,-5-3 0,9 11 0,0 0 0,-5-8 0,5 8 0,0 0 0,0 0 0,-5-9 0,5 9 0,0 0 0,0 0 0,0 0 0,-4-9 0,4 9 0,0 0 0,0 0 1,9-3-1,-9 3 1,0 0-1,20-4 2,10 1-2,-30 3 1,0 0-1,31-9 2,3-8-2,-34 17 4,0 0-4,35-28 4,0-15-4,-35 43 6,0 0-6,38-45 7,0-5-7,-38 50 7,0 0-7,37-59 8,-1-10-8,-36 69 9,0 0-9,28-82 10,-7-18-10,-21 100 6,0 0-6,16-90 7,-9 35-7,-7 55 6,0 0-6,0-40 7,-9 11-7,9 29 4,0 0-4,-17-25 5,-6 6-5,23 19 4,0 0-4,-32-5 5,-12 21-5,44-16 4,0 0-4,-37 29 4,5 11-4,32-40 2,0 0-2,-18 57 3,11 10-3,7-67 1,0 0-1,2 75 2,5-8-2,-7-67 1,0 0-1,12 57 1,3-5-1,-15-52 1,0 0-1,14 49 1,2 3-1,-16-52 0,0 0 0,7 50 0,-7-7 0,0-43 0,0 0 0,-2 42 0,-2-15 0,3 1-1268</inkml:trace>
  <inkml:trace contextRef="#ctx0" brushRef="#br0" timeOffset="24022.5724">10343 1513 942,'0'0'0,"7"-2"0,13-9 0,-20 11 0,0 0 0,21-12 0,7-2 0,-28 14-3,0 0 3,35-15-3,15-4 3,-50 19 0,0 0 0,60-17 0,12 1 0,-72 16 5,0 0-5,71-21 5,-2-3-5,-69 24 14,0 0-14,63-28 14,-5-5-14,-58 33 21,0 0-21,50-33 21,-13 2-21,-37 31 17,0 0-17,32-24 17,-15 9-17,-17 15 13,0 0-13,9-14 13,-7 7-13,-2 7 9,0 0-9,-11-9 10,-17 6-10,28 3 6,0 0-6,-30-4 6,-2 11-6,32-7 3,0 0-3,-23 12 4,0 12-4,23-24 1,0 0-1,-17 33 1,3 0-1,14-33 0,0 0 0,-16 37 1,5-6-1,11-31 0,0 0 0,-9 29 0,9-5 0,0-24 0,0 0 0,4 25 1,1-6-1,-5-19 2,0 0-2,4 17 2,3-5-2,-7-12 4,0 0-4,12 4 4,0-4-4,-12 0 6,0 0-6,18-9 7,1-3-7,-19 12 7,0 0-7,23-19 8,0-6-8,-23 25 2,0 0-2,22-20 3,-14-1-3,-8 21 0,0 0 0,6-19 1,-5 2-1,-1 17 0,0 0 0,0-16 1,0 7-1,0 9 1,0 0-1,0 0 1,-19 6-1,19-6 5,0 0-5,-19 15 5,3 13-5,16-28 13,0 0-13,-2 33 13,11 0-13,-9-33 19,0 0-19,17 36 20,3 0-20,-20-36 23,0 0-23,23 47 23,-2 3-23,-3 6-906</inkml:trace>
  <inkml:trace contextRef="#ctx0" brushRef="#br0" timeOffset="28450.8919">14570 5052 628,'0'0'0,"0"0"0,0 0 0,0 0 46,0 0-46,0 0 46,2-21-46,-2 21 74,0 0-74,0 0 75,0 0-75,0 0 91,0 0-91,-2-5 92,2 5-92,0 0 76,0 0-76,-4-13 77,4 5-77,0 8 49,0 0-49,0-7 49,0 7-49,0 0 42,0 0-42,-3-9 43,-8 9-43,11 0 34,0 0-34,-23 9 34,-16 15-34,39-24 27,0 0-27,-42 49 27,1 35-27,41-84 20,0 0-20,-40 94 21,3 6-21,37-100 16,0 0-16,-25 104 17,14 15-17,11-119 19,0 0-19,2 116 20,19-24-20,-21-92 21,0 0-21,32 87 21,3 1-21,-35-88 22,0 0-22,41 85 23,5-9-23,-46-76 14,0 0-14,58 62 15,15-13-15,-73-49 11,0 0-11,77 34 11,-4-22-11,-3 2-1261</inkml:trace>
  <inkml:trace contextRef="#ctx0" brushRef="#br0" timeOffset="44411.5266">15082 5245 348,'0'0'0,"0"0"0,0 0 18,0 0-18,0 0 18,3-24-18,-3 24 79,0 0-79,-5-12 79,3-5-79,2 17 133,0 0-133,0-19 133,0-2-133,0 21 165,0 0-165,0-16 165,0 8-165,0 8 66,0 0-66,0 0 67,0 0-67,0 0 62,0 0-62,-7-6 62,-11 8-62,18-2 47,0 0-47,-26 19 48,-6 18-48,32-37 49,0 0-49,-35 48 49,3 6-49,32-54 38,0 0-38,-32 59 39,4-2-39,28-57 27,0 0-27,-25 60 28,6 8-28,19-68 20,0 0-20,-14 71 21,7-7-21,7-64 16,0 0-16,0 58 16,7-13-16,-7-45 15,0 0-15,9 37 16,1-13-16,-10-24 13,0 0-13,14 21 14,4-9-14,-18-12 12,0 0-12,21 9 12,6-6-12,-27-3 12,0 0-12,31-5 13,6-2-13,-37 7 10,0 0-10,45-12 10,-8-4-10,-37 16 10,0 0-10,40-14 11,3-1-11,-43 15 12,0 0-12,38-16 12,-11 4-12,-27 12 13,0 0-13,23-19 13,0-7-13,-23 26 13,0 0-13,17-33 14,-6 6-14,-11 27 11,0 0-11,5-23 11,-1 9-11,-4 14 7,0 0-7,0-12 8,-2 2-8,2 10 8,0 0-8,-3-5 8,-10-1-8,13 6 8,0 0-8,-19 6 8,-11 13-8,30-19 9,0 0-9,-25 29 10,4 4-10,21-33 5,0 0-5,-11 33 6,11-7-6,0-26 4,0 0-4,0 24 5,6-3-5,-6-21 2,0 0-2,8 17 3,1-5-3,-9-12 1,0 0-1,11 11 2,6-3-2,-17-8 0,0 0 0,16 5 0,-2-1 0,-14-4 0,0 0 0,15 3 0,-5-3 0,-10 0-2,0 0 2,13 0-2,-5 0 2,-8 0-2,0 0 2,0 0-2,4-10 2,-4 10-1,0 0 1,2-12 0,1-11 0,-3 23 0,0 0 0,2-31 0,1-14 0,-3 45 1,0 0-1,4-47 1,1 2-1,-5 45 1,0 0-1,11-41 2,5 1-2,-16 40 3,0 0-3,17-31 3,-6 10-3,-11 21 5,0 0-5,14-17 6,7-2-6,-21 19 6,0 0-6,23-16 6,-5 8-6,-18 8 5,0 0-5,18-4 6,1 8-6,-19-4 6,0 0-6,16 8 6,-6 8-6,-10-16 3,0 0-3,6 24 3,-3 7-3,-3-31 0,0 0 0,0 38 1,2 2-1,-2-40 0,0 0 0,4 40 0,1-11 0,-5-29 0,0 0 0,7 26 1,2-8-1,-9-18 1,0 0-1,9 15 2,6 2-2,-15-17 1,0 0-1,16 19 2,-2-6-2,-14-13 4,0 0-4,6 5 4,-6-5-4,0 0 6,0 0-6,7 3 7,-7-3-7,0 0 7,0 0-7,19-5 7,4-7-7,-23 12 4,0 0-4,32-19 5,0-9-5,-32 28 4,0 0-4,28-33 5,-7-3-5,-21 36 2,0 0-2,18-36 3,-6 5-3,-12 31 2,0 0-2,9-21 2,-4 9-2,-5 12 1,0 0-1,0-6 1,0 6-1,0 0 0,0 0 0,0 0 1,0 0-1,0 0 0,0 0 0,0 0 0,0 14 0,0-14 0,0 0 0,-5 23 0,3 1 0,2-24 0,0 0 0,0 28 0,2 1 0,-2-29-1,0 0 1,7 24 0,5-3 0,-12-21-1,0 0 1,9 19-1,-4-7 1,-5-12-2,0 0 2,6 9-1,1-2 1,-7-7-2,0 0 2,9 5-2,6-8 2,-15 3-2,0 0 2,22-6-1,-3-6 1,-19 12-3,0 0 3,21-15-3,-7-10 3,-14 25-6,0 0 6,14-24-6,-1-3 6,-13 27-7,0 0 7,12-28-7,8-5 7,-20 33-7,0 0 7,12-28-6,-5 14 6,-7 14-5,0 0 5,4-6-4,-4 6 4,0 0-6,0 0 6,0 0-5,0 0 5,0 0-6,0 0 6,0 0-6,5 19 6,-5-19-8,0 0 8,-2 24-7,2 0 7,0-24-10,0 0 10,0 24-9,7 2 9,-7-26-12,0 0 12,11 23-11,3-8 11,-14-15-13,0 0 13,17 14-13,12-4 13,-29-10-12,0 0 12,30 9-12,1-5 12,-31-4-10,0 0 10,30 1-9,-8-4 9,-22 3-5,0 0 5,19-11-5,2-4 5,-21 15-4,0 0 4,20-24-4,-3-9 4,-17 33-4,0 0 4,13-38-4,-5-4 4,-8 42-3,0 0 3,9-36-2,-3 12 2,-6 24-2,0 0 2,1-16-1,1-1 1,-2 17-1,0 0 1,2-16 0,-2 9 0,0 7 0,0 0 0,0 0 0,-5-5 0,5 5 2,0 0-2,-6 0 2,-8 4-2,14-4 4,0 0-4,-16 20 5,2 17-5,14-37 5,0 0-5,-9 45 6,4 13-6,5-58 5,0 0-5,0 66 6,0-5-6,0-61 3,0 0-3,9 55 4,9 2-4,-18-57 3,0 0-3,14 57 3,-11 7-3,-3-64 0,0 0 0,5 66 1,4 2-1,-9-68 0,0 0 0,2 60 0,-9-6 0,7-54-1,0 0 1,0 0-1484</inkml:trace>
  <inkml:trace contextRef="#ctx0" brushRef="#br0" timeOffset="44743.4249">16174 5583 1356,'0'0'0,"0"0"0,0-24 0,0 24 14,0 0-14,3-23 15,5 9-15,-8 14 27,0 0-27,17-15 28,15 3-28,-32 12 13,0 0-13,37-16 14,-2 7-14,-35 9 1,0 0-1,37-3 1,4 6-1,-41-3 0,0 0 0,39 7 0,-7 5 0,-32-12 0,0 0 0,22 21 0,-7 15 0,-15-36 0,0 0 0,0 40 0,-16 9 0,16-49 0,0 0 0,-25 45 1,-9-7-1,34-38 1,0 0-1,-33 27 2,3-8-2,30-19 4,0 0-4,-25 13 4,9-5-4,16-8 9,0 0-9,-10 4 10,10-4-10,0 0 12,0 0-12,2-9 12,12-17-12,-14 26 12,0 0-12,17-33 13,3-8-13,1 1-1102</inkml:trace>
  <inkml:trace contextRef="#ctx0" brushRef="#br0" timeOffset="45671.3353">16541 5003 1009,'0'0'0,"0"0"0,12-2 0,-12 2 4,0 0-4,9 0 5,-4 6-5,-5-6 8,0 0-8,4 19 9,1 19-9,-5-38 31,0 0-31,0 50 32,0 10-32,0-60 46,0 0-46,2 66 47,2-10-47,-4-56 48,0 0-48,7 53 49,7-4-49,-14-49 51,0 0-51,14 48 51,4 1-51,-18-49 47,0 0-47,15 48 47,-2 4-47,-13-52 37,0 0-37,12 45 37,-3-9-37,-9-36 32,0 0-32,9 33 32,-4-5-32,-5-28 23,0 0-23,0 15 24,4-6-24,-4-9 16,0 0-16,0 0 16,0 0-16,0 0 8,0 0-8,7-12 9,0-19-9,-7 31 1,0 0-1,10-38 1,3 3-1,-13 35-2,0 0 2,12-33-2,0 0 2,-12 33-11,0 0 11,9-29-10,-2 15 10,-7 14-14,0 0 14,0-5-13,0 5 13,0 0-11,0 0 11,0 0-10,0 0 10,0 0-7,0 0 7,0 0-7,-5 7 7,5-7-2,0 0 2,-4 17-2,1 0 2,3-17 0,0 0 0,3 23 0,-1-2 0,-2-21 1,0 0-1,7 17 2,2 2-2,-9-19 6,0 0-6,9 16 6,1-11-6,-10-5 11,0 0-11,16 3 11,6-6-11,-22 3 14,0 0-14,26-5 14,6-11-14,-32 16 15,0 0-15,30-21 16,-7-3-16,-23 24 12,0 0-12,17-31 12,-3-7-12,-14 38 7,0 0-7,11-35 8,-4 18-8,-7 17 6,0 0-6,0-21 6,0 2-6,0 19 4,0 0-4,-3-21 5,-1 2-5,4 19 3,0 0-3,-5-14 4,-4 4-4,9 10 3,0 0-3,-11-9 3,-1 1-3,12 8 2,0 0-2,-18-4 2,-5 8-2,23-4 1,0 0-1,-24 12 1,-3 9-1,27-21 0,0 0 0,-26 27 1,3 6-1,23-33 1,0 0-1,-14 33 1,5 7-1,9-40 4,0 0-4,-4 43 4,8 2-4,-4-45 6,0 0-6,10 38 7,8-3-7,-18-35 9,0 0-9,27 26 10,6-7-10,-33-19 11,0 0-11,41 7 11,12 1-11,-53-8 11,0 0-11,58-3 11,-9-9-11,-49 12 9,0 0-9,48-30 9,-4-13-9,-44 43 0,0 0 0,44-60 0,-3-10 0,-41 70-5,0 0 5,40-76-5,-4 0 5,-36 76-19,0 0 19,31-78-18,-6-7 18,-25 85-19,0 0 19,14-76-18,-12 21 18,-2 55-15,0 0 15,-4-38-14,-4 14 14,8 24-9,0 0 9,-14-16-9,-4 4 9,18 12-6,0 0 6,-21 0-5,-2 7 5,23-7-1,0 0 1,-23 26 0,5 17 0,18-43 1,0 0-1,-10 57 2,3 11-2,7-68 9,0 0-9,-2 65 10,5-4-10,-3-61 18,0 0-18,7 55 18,0 2-18,-7-57 19,0 0-19,6 58 20,-6 9-20,0-67 17,0 0-17,0 66 17,-4-11-17,4-55 13,0 0-13,0 49 13,-2-11-13,2 1-1383</inkml:trace>
  <inkml:trace contextRef="#ctx0" brushRef="#br0" timeOffset="46271.7302">16996 5488 1244,'0'0'0,"0"0"0,9-6 0,-9 6 36,0 0-36,11-8 36,12-1-36,-23 9 63,0 0-63,30-7 63,7 7-63,-37 0 36,0 0-36,44-3 37,-4-2-37,-40 5 24,0 0-24,46-7 25,9 1-25,-55 6 21,0 0-21,56-10 22,4 1-22,-60 9 26,0 0-26,53-8 26,-5-1-26,-48 9 28,0 0-28,39-9 29,-13 6-29,-26 3 25,0 0-25,20-9 26,-11 2-26,-9 7 20,0 0-20,5-12 20,0 4-20,-5 8 16,0 0-16,0 0 17,0-9-17,0 9 15,0 0-15,0 0 16,-2-7-16,2 7 15,0 0-15,0 0 16,0 0-16,0 0 15,0 0-15,-7 4 16,2 1-16,5-5 12,0 0-12,-5 8 12,0 3-12,5-11 10,0 0-10,1 12 11,5 2-11,-6-14 8,0 0-8,7 12 9,1-2-9,-8-10 8,0 0-8,11 9 8,10-1-8,-21-8 7,0 0-7,23 7 8,0-7-8,-23 0 7,0 0-7,23-3 8,-5-4-8,-18 7 6,0 0-6,17-10 7,-6-2-7,-11 12 6,0 0-6,7-16 7,-5-8-7,-2 24 5,0 0-5,-6-24 6,-8-4-6,14 28 4,0 0-4,-17-24 5,-3 5-5,20 19 1,0 0-1,-21-9 2,0 9-2,21 0 0,0 0 0,-19 9 0,-3 10 0,22-19 0,0 0 0,-16 27 0,8 3 0,8-30 0,0 0 0,-6 34 0,6 3 0,0-37-1,0 0 1,6 41 0,-3 4 0,-3-45-1,0 0 1,14 49-1,0-1 1,-14-48-2,0 0 2,25 43-1,10-6 1,-35-37-1,0 0 1,46 24-1,13-12 1,-59-12-1,0 0 1,0 0-1501</inkml:trace>
  <inkml:trace contextRef="#ctx0" brushRef="#br0" timeOffset="46766.6994">18410 5257 987,'0'0'0,"0"0"0,0 0 45,0 0-45,-21-13 46,8 0-46,13 13 83,0 0-83,-10-12 83,4 2-83,6 10 80,0 0-80,-3-5 80,3 5-80,0 0 53,0 0-53,0 0 53,-5 7-53,5-7 36,0 0-36,0 20 36,1 8-36,-1-28 28,0 0-28,7 37 28,4-1-28,-11-36 23,0 0-23,12 33 23,1-4-23,-13-29 20,0 0-20,14 28 20,0-9-20,-14-19 14,0 0-14,14 17 15,-7-5-15,0 0-1255</inkml:trace>
  <inkml:trace contextRef="#ctx0" brushRef="#br0" timeOffset="46942.7889">18306 4998 1222,'0'0'0,"0"0"0,0 0 0,0 0 17,0 0-17,26 3 18,-5 6-18,-21-9 20,0 0-20,23 16 20,2 10-20,-25-26 0,0 0 0,28 34 0,1 4 0,-1 2-913</inkml:trace>
  <inkml:trace contextRef="#ctx0" brushRef="#br0" timeOffset="47623.4352">18609 5245 1166,'0'0'0,"0"0"0,0 0 0,0 0 10,0 0-10,0 0 10,0 0-10,0 0 24,0 0-24,0 0 25,-9 19-25,9-19 92,0 0-92,4 16 93,1 0-93,-5-16 71,0 0-71,9 20 72,0 1-72,-9-21 61,0 0-61,9 19 62,1-2-62,-10-17 53,0 0-53,13 13 54,1-5-54,-14-8 43,0 0-43,21 7 44,4-2-44,-25-5 32,0 0-32,23 4 32,-6-4-32,-17 0 25,0 0-25,14-4 26,-5-1-26,-9 5 22,0 0-22,13-9 22,-3-1-22,-10 10 15,0 0-15,13-12 16,-6 0-16,-7 12 11,0 0-11,5-9 11,0 1-11,-5 8 7,0 0-7,0 0 7,9-9-7,-9 9 4,0 0-4,0 0 4,4-7-4,-4 7 2,0 0-2,0 0 3,7-5-3,-7 5 2,0 0-2,7 0 2,3-2-2,-10 2 1,0 0-1,13 2 2,1 6-2,-14-8 1,0 0-1,14 13 1,-2-1-1,-12-12 1,0 0-1,14 12 1,0-4-1,-14-8 0,0 0 0,22 7 1,1-1-1,-23-6 0,0 0 0,28 3 1,7-6-1,-35 3 0,0 0 0,34-7 1,1-6-1,-35 13 0,0 0 0,35-17 0,0-11 0,-35 28-4,0 0 4,32-32-4,-9-10 4,-23 42-18,0 0 18,21-43-18,-5 6 18,-16 37-39,0 0 39,13-27-38,-8 9 38,-5 18-41,0 0 41,3-12-40,-3 0 40,0 12-30,0 0 30,-3-7-29,3 7 29,0 0-20,0 0 20,-5 0-20,-8 12 20,13-12-9,0 0 9,-10 23-8,3 12 8,7-35-3,0 0 3,-2 39-3,2 6 3,0-45-1,0 0 1,3 44 0,10-5 0,-13-39 0,0 0 0,17 37 1,6-1-1,-23-36 1,0 0-1,21 33 2,-3 3-2,-18-36 4,0 0-4,14 40 4,0 9-4,-14-49 1,0 0-1,13 45 2,-13-16-2,1 2-1308</inkml:trace>
  <inkml:trace contextRef="#ctx0" brushRef="#br0" timeOffset="47954.8804">19066 5135 1177,'0'0'0,"0"0"0,6-16 0,-6 16 12,0 0-12,16-17 12,12 1-12,-28 16 25,0 0-25,44-10 26,11 5-26,-55 5 19,0 0-19,58 3 20,-3 2-20,-55-5 19,0 0-19,42 16 20,-9 5-20,-33-21 26,0 0-26,25 31 26,-11 5-26,-14-36 29,0 0-29,9 38 29,-5 0-29,-4-38 28,0 0-28,-6 37 29,-11-8-29,17-29 27,0 0-27,-22 24 28,1-8-28,21-16 21,0 0-21,-19 8 22,-1-1-22,20-7 15,0 0-15,-14 2 15,6 2-15,8-4 14,0 0-14,0 0 15,-11 0-15,11 0 9,0 0-9,0 0 9,0 0-9,0 0-1194</inkml:trace>
  <inkml:trace contextRef="#ctx0" brushRef="#br0" timeOffset="48584.7845">19622 5038 1222,'0'0'0,"0"0"0,18-4 0,-18 4 17,0 0-17,14-7 18,-5 6-18,-9 1 63,0 0-63,0 0 64,9 12-64,-9-12 57,0 0-57,-6 20 57,-8 8-57,14-28 38,0 0-38,-17 36 39,4 1-39,13-37 34,0 0-34,-7 36 35,5-3-35,2-33 38,0 0-38,7 24 39,9 0-39,-16-24 39,0 0-39,22 20 40,0-8-40,-22-12 34,0 0-34,29 10 34,6 0-34,-35-10 30,0 0-30,35 6 31,-12-8-31,-23 2 33,0 0-33,21-4 33,1-6-33,-22 10 30,0 0-30,17-10 30,-4-1-30,-13 11 20,0 0-20,8-12 21,-2-3-21,-6 15 14,0 0-14,3-18 15,-3-3-15,0 21 12,0 0-12,0-15 12,0 6-12,0 9 10,0 0-10,0 0 11,0-8-11,0 8 8,0 0-8,0 0 8,0 0-8,0 0 6,0 0-6,0 0 7,0 8-7,0-8 5,0 0-5,2 14 6,2 2-6,-4-16 3,0 0-3,8 15 4,14 3-4,-22-18 2,0 0-2,30 13 3,3-2-3,-33-11 1,0 0-1,41 7 2,6-7-2,-47 0 2,0 0-2,52-7 2,-1-11-2,-51 18 1,0 0-1,46-29 2,-9-18-2,-37 47 2,0 0-2,33-57 2,-1-9-2,-32 66 0,0 0 0,23-67 0,-5-2 0,-18 69-4,0 0 4,10-71-3,-6 0 3,-4 71-7,0 0 7,-9-64-7,-5 8 7,14 56-11,0 0 11,-18-41-10,4 13 10,14 28-10,0 0 10,-18-12-9,-5 7 9,23 5-8,0 0 8,-28 5-7,9 16 7,19-21-6,0 0 6,-11 36-6,6 16 6,5-52-5,0 0 5,5 61-5,4-1 5,-9-60-4,0 0 4,14 57-4,4-5 4,-18-52-4,0 0 4,17 45-3,-8 0 3,-9-45-3,0 0 3,5 49-2,-1 6 2,-4-55-6,0 0 6,0 49-5,-2-13 5,0 0-1521</inkml:trace>
  <inkml:trace contextRef="#ctx0" brushRef="#br0" timeOffset="48776.2711">20079 4989 1491,'0'0'0,"7"-3"0,11-4 0,-18 7-1,0 0 1,25-5-1,5 5 1,-30 0-1,0 0 1,33 0 0,11 5 0,-44-5-3,0 0 3,45 7-3,4 5 3,-49-12-1,0 0 1,0 0-1051</inkml:trace>
  <inkml:trace contextRef="#ctx0" brushRef="#br0" timeOffset="51030.638">20918 4562 1255,'0'0'0,"0"0"0,0 0 81,0 0-81,-18-18 82,18 18-82,0 0 123,0 0-123,0 0 124,0 0-124,0 0 72,0 0-72,0 0 73,0 0-73,0 0 36,0 0-36,7 13 37,4 13-37,-11-26 23,0 0-23,10 39 24,-1 13-24,-9-52 13,0 0-13,7 54 14,-2 1-14,-5-55 9,0 0-9,4 52 10,-4-10-10,0-42 8,0 0-8,0 31 9,0-10-9,0-21 5,0 0-5,0 13 6,0-2-6,0-11 3,0 0-3,0 0 4,0 0-4,0 0 5,0 0-5,7 2 6,2-4-6,-9 2 7,0 0-7,14-9 7,5-3-7,-19 12 9,0 0-9,25-15 10,0-6-10,-25 21 11,0 0-11,28-19 11,0 3-11,-28 16 9,0 0-9,27-14 10,-6 7-10,-21 7 6,0 0-6,23-3 7,3 10-7,-26-7 2,0 0-2,25 12 2,-7 5-2,-18-17 0,0 0 0,12 23 0,-3 3 0,-9-26 0,0 0 0,3 27 0,-6 3 0,3-30-1,0 0 1,-9 28-1,-7-1 1,16-27-2,0 0 2,-19 28-2,-3-4 2,22-24-2,0 0 2,-22 17-2,0-6 2,22-11-1,0 0 1,-23 5-1,-5-2 1,28-3-1,0 0 1,-26-3-1,6-6 1,20 9 0,0 0 0,-16-12 0,9 0 0,7 12 0,0 0 0,-7-9 0,6 3 0,1 6 0,0 0 0,-4-9 1,4 0-1,0 9 1,0 0-1,0 0 1,14-12-1,-14 12 2,0 0-2,18-10 2,15 1-2,-33 9 3,0 0-3,34-5 3,-8 5-3,-26 0 1,0 0-1,25 2 1,7 1-1,-32-3 0,0 0 0,33 0 0,-4-3 0,-29 3 0,0 0 0,31-6 0,8-2 0,-39 8-1,0 0 1,41-11 0,-8-2 0,-33 13-2,0 0 2,27-14-1,-8 2 1,-19 12-2,0 0 2,14-13-1,-3 0 1,-11 13-2,0 0 2,7-19-1,-4 1 1,-3 18-1,0 0 1,0-19-1,-1 7 1,1 12-1,0 0 1,-4-9 0,4 9 0,0 0-1,0 0 1,-16-5 0,2 10 0,14-5 0,0 0 0,-14 7 0,5 11 0,9-18 1,0 0-1,-3 15 1,4 6-1,-1-21 2,0 0-2,7 17 2,6 2-2,-13-19 3,0 0-3,14 18 3,-2-4-3,-12-14 3,0 0-3,14 12 4,4-2-4,-18-10 4,0 0-4,19 7 5,3-4-5,-22-3 5,0 0-5,17 0 5,-8 0-5,-9 0 7,0 0-7,11-3 7,1-2-7,-12 5 5,0 0-5,11-11 5,3-1-5,-14 12 2,0 0-2,12-14 2,-5 1-2,-7 13 0,0 0 0,4-14 1,-1 2-1,-3 12 0,0 0 0,2-11 0,-4 3 0,2 8 0,0 0 0,0-6 0,0 6 0,0 0 0,0 0 0,0 0 0,0 0 0,0 0 0,0 0 0,0 0 0,0 9 0,0-9 0,0 0 0,7 9 0,7 6 0,-14-15 0,0 0 0,20 12 0,5 1 0,-25-13 0,0 0 0,33 8 1,8-1-1,-41-7 0,0 0 0,47 2 1,13-7-1,-60 5 0,0 0 0,57-12 0,-4-6 0,-53 18 0,0 0 0,46-27 0,-8-18 0,-38 45 0,0 0 0,32-61 0,-11-15 0,-21 76-2,0 0 2,16-76-1,-7 6 1,-9 70-4,0 0 4,-2-57-3,-8 14 3,10 43-5,0 0 5,-14-41-5,-4 1 5,18 40-4,0 0 4,-19-31-3,1 10 3,18 21-3,0 0 3,-21-5-3,-8 17 3,29-12-2,0 0 2,-24 26-2,4 10 2,20-36-1,0 0 1,-10 43 0,6 6 0,4-49-1,0 0 1,6 53 0,9 18 0,-15-71-1,0 0 1,18 73-1,0-4 1,-18-69-1,0 0 1,17 64-1,-4-7 1,-13-57-2,0 0 2,9 52-2,-2-5 2,-7-47-4,0 0 4,0 0-1529</inkml:trace>
  <inkml:trace contextRef="#ctx0" brushRef="#br0" timeOffset="51212.1545">21975 4844 1435,'0'0'0,"0"0"0,40-16 0,-40 16 41,0 0-41,41-12 41,6-3-41,-47 15 62,0 0-62,62-13 62,16 5-62,-78 8 40,0 0-40,83-9 40,-5 6-40,-78 3 16,0 0-16,67-4 16,-20 2-16,-47 2 9,0 0-9,0 0-1262</inkml:trace>
  <inkml:trace contextRef="#ctx0" brushRef="#br0" timeOffset="52459.2596">15307 6533 1345,'0'0'0,"0"0"0,0 0 59,0 0-59,0 0 60,0 0-60,0 0 119,0 0-119,0 0 120,0 0-120,0 0 84,0 0-84,0 0 85,15 40-85,-15-40 52,0 0-52,12 36 53,-7 0-53,-5-36 29,0 0-29,6 37 30,1-4-30,-7-33 24,0 0-24,8 24 24,7 0-24,-15-24 20,0 0-20,12 21 21,2-2-21,-14-19 20,0 0-20,19 14 21,10-4-21,-29-10 24,0 0-24,30 0 24,-2-7-24,-28 7 24,0 0-24,30-12 24,-4-5-24,-26 17 18,0 0-18,25-19 18,-4 1-18,-21 18 8,0 0-8,14-15 8,-3-6-8,-11 21 2,0 0-2,11-16 3,-6 8-3,-5 8 0,0 0 0,0 0 1,9-11-1,-9 11 0,0 0 0,0 0 0,8-1 0,-8 1-1,0 0 1,0 0 0,11-4 0,-11 4-2,0 0 2,0 0-2,12 12 2,-12-12-4,0 0 4,6 12-4,3 1 4,-9-13-4,0 0 4,8 12-4,3 0 4,-11-12-2,0 0 2,14 15-2,2 1 2,-16-16-1,0 0 1,19 10 0,8-3 0,-27-7 0,0 0 0,32 0 0,3-8 0,-35 8 2,0 0-2,35-11 3,-1-3-3,-34 14 6,0 0-6,28-15 6,-7-1-6,-21 16 5,0 0-5,18-14 5,-9 2-5,-9 12 3,0 0-3,1-7 4,-1 7-4,0 0 2,0 0-2,0-8 2,0 8-2,0 0 1,0 0-1,-10-9 1,-1 9-1,11 0 0,0 0 0,-10 2 0,-1 1 0,11-3 0,0 0 0,-9 9 0,-3 6 0,12-15 0,0 0 0,-7 18 0,7 4 0,0-22 0,0 0 0,7 18 0,5 1 0,-12-19-1,0 0 1,21 13 0,9 3 0,-30-16-1,0 0 1,39 10 0,11-4 0,-50-6-1,0 0 1,49 0-1,-12-9 1,-37 9-1,0 0 1,27-12-1,-5 0 1,-22 12 0,0 0 0,9-23 0,-9-10 0,0 33 2,0 0-2,-9-33 3,-13-3-3,22 36 5,0 0-5,-32-28 6,-9 8-6,41 20 8,0 0-8,-32-16 9,15 11-9,17 5 9,0 0-9,-9 5 10,9 11-10,0-16 2,0 0-2,0 0-1727</inkml:trace>
  <inkml:trace contextRef="#ctx0" brushRef="#br0" timeOffset="53761.5316">17055 6481 1211,'0'0'0,"0"0"0,0 0 0,0 0 65,0 0-65,0 0 65,0 0-65,0 0 139,0 0-139,0 0 140,-16-17-140,16 17 87,0 0-87,0 0 87,-6-7-87,6 7 56,0 0-56,-12 7 57,-13 5-57,25-12 34,0 0-34,-31 24 34,-5 14-34,36-38 34,0 0-34,-28 43 35,3-3-35,25-40 32,0 0-32,-16 33 33,8-12-33,8-21 22,0 0-22,0 19 22,8-2-22,-8-17 12,0 0-12,15 16 12,2-4-12,-17-12 6,0 0-6,23 8 6,9-1-6,-32-7 2,0 0-2,35 2 2,4-2-2,-39 0 0,0 0 0,34-5 1,-12 0-1,-22 5 2,0 0-2,15-7 2,-3-9-2,-12 16 5,0 0-5,11-17 5,-6-11-5,-5 28 6,0 0-6,0-33 6,-9 0-6,9 33 7,0 0-7,-16-31 7,-5 7-7,21 24 6,0 0-6,-18-21 7,8 11-7,10 10 10,0 0-10,-7-5 11,7 5-11,0 0 11,0 0-11,0 0 11,0 0-11,0 0 10,0 0-10,12-9 11,16 6-11,-28 3 7,0 0-7,39-9 7,3 6-7,-42 3 3,0 0-3,46-7 4,2-4-4,-48 11 2,0 0-2,49-12 2,1-3-2,-50 15 1,0 0-1,46-16 1,-6 0-1,-40 16 0,0 0 0,28-12 1,-6 7-1,-22 5 0,0 0 0,10-7 0,-10 7 0,0 0 0,0 0 0,7-5 1,-7 5-1,0 0 0,0 0 0,0 0 1,0-9-1,0 9 0,0 0 0,0 0 1,-9 5-1,9-5 1,0 0-1,-12 13 2,3 14-2,9-27 2,0 0-2,-5 37 2,3-1-2,2-36 2,0 0-2,6 36 2,4-8-2,-10-28 1,0 0-1,16 26 2,7-4-2,-23-22 1,0 0-1,25 18 2,-2-11-2,-23-7 1,0 0-1,21 5 2,-2-5-2,-19 0 2,0 0-2,21-4 3,-1-4-3,-20 8 2,0 0-2,17-21 2,5-3-2,-22 24 1,0 0-1,19-28 1,-7 4-1,-12 24 0,0 0 0,4-21 1,-4 0-1,0 21 0,0 0 0,-2-15 0,0 3 0,2 12 0,0 0 0,-5-11 0,5 11 0,0 0 0,0 0 0,-7 0 0,-2 7 0,9-7 0,0 0 0,-7 12 0,4 0 0,3-12 0,0 0 0,1 16 0,6 1 0,-7-17 0,0 0 0,20 16 0,15-1 0,-35-15 0,0 0 0,50 13 0,10-8 0,-60-5 0,0 0 0,67 3 0,-2-3 0,-65 0 0,0 0 0,67-12 0,4-12 0,-71 24 0,0 0 0,65-36 0,-9-9 0,-56 45-1,0 0 1,50-56 0,-11-1 0,-39 57-2,0 0 2,24-57-2,-17 0 2,-7 57-6,0 0 6,-7-56-5,-10 3 5,17 53-7,0 0 7,-30-52-7,-7 16 7,37 36-11,0 0 11,-41-25-11,4 22 11,37 3-11,0 0 11,-32 9-11,4 18 11,28-27-5,0 0 5,-19 37-5,3 14 5,16-51-5,0 0 5,-9 58-5,4-7 5,5-51-4,0 0 4,1 58-4,8 6 4,-9-64-4,0 0 4,14 64-4,7 1 4,-21-65-5,0 0 5,25 61-4,5-13 4,-30-48-4,0 0 4,34 40-4,4-12 4,3 1-1626</inkml:trace>
  <inkml:trace contextRef="#ctx0" brushRef="#br0" timeOffset="54126.552">18023 6516 1334,'0'0'0,"0"0"0,7-7 0,-7 7 15,0 0-15,9-7 16,5-2-16,-14 9 31,0 0-31,29-14 31,17-5-31,-46 19 34,0 0-34,56-28 35,18 4-35,-74 24 23,0 0-23,78-21 24,-4-3-24,-74 24 19,0 0-19,67-24 20,-12 3-20,-55 21 14,0 0-14,46-15 14,-15-1-14,-31 16 10,0 0-10,21-9 11,-10 1-11,-11 8 11,0 0-11,0 0 11,9-7-11,-9 7 13,0 0-13,0 0 14,0 0-14,0 0 16,0 0-16,-7 0 17,0 3-17,7-3 21,0 0-21,-9 12 22,2 4-22,7-16 28,0 0-28,-2 28 28,-1 5-28,3-33 27,0 0-27,3 39 28,6 15-28,-9-54 27,0 0-27,12 57 27,8 2-27,-20-59 23,0 0-23,14 57 24,-2-8-24,-12-49 18,0 0-18,7 48 19,0-3-19,-7-45 11,0 0-11,2 45 12,0-2-12,0-3-1461</inkml:trace>
  <inkml:trace contextRef="#ctx0" brushRef="#br0" timeOffset="55114.0036">18417 6318 1334,'0'0'0,"0"0"0,11-15 0,-11 15 38,0 0-38,14-12 38,0 6-38,-14 6 39,0 0-39,26-7 40,11 2-40,-37 5 40,0 0-40,44-3 40,4 6-40,-48-3 21,0 0-21,49 5 21,1 2-21,-50-7 12,0 0-12,48 13 13,-10 4-13,-38-17 11,0 0-11,30 19 11,-12 2-11,-18-21 8,0 0-8,5 20 9,-14 5-9,9-25 11,0 0-11,-15 24 11,-5-3-11,20-21 14,0 0-14,-21 15 14,-5-6-14,26-9 11,0 0-11,-27 3 12,-5-3-12,32 0 10,0 0-10,-24-3 11,8-1-11,16 4 8,0 0-8,-13-5 9,3-7-9,10 12 4,0 0-4,-9-12 5,9 12-5,0 0 2,0 0-2,0-16 3,14-1-3,-14 17 1,0 0-1,30-22 1,16 1-1,-46 21 0,0 0 0,55-18 0,-2 3 0,-53 15-2,0 0 2,47-12-2,-10 3 2,-37 9-6,0 0 6,27-3-6,-6-2 6,-21 5-11,0 0 11,18-7-10,-10 3 10,-8 4-11,0 0 11,7-2-11,-7 2 11,0 0-11,0 0 11,0 0-11,0 0 11,0 0-8,0 0 8,0 0-7,8-7 7,-8 7-4,0 0 4,0 0-3,0 0 3,0 0-1,0 0 1,0 7-1,0 2 1,0-9 0,0 0 0,0 9 0,0 3 0,0-12 2,0 0-2,0 15 2,3 1-2,-3-16 6,0 0-6,7 10 6,5 6-6,-12-16 11,0 0-11,15 19 11,8-7-11,-23-12 11,0 0-11,24 5 12,4-1-12,-28-4 14,0 0-14,25 0 15,0 0-15,-25 0 17,0 0-17,23-7 18,-11 2-18,-12 5 8,0 0-8,11-13 9,-6 1-9,-5 12 4,0 0-4,4-15 5,-1 3-5,-3 12 3,0 0-3,2-12 3,-4-2-3,2 14 2,0 0-2,0-12 2,0 5-2,0 7 2,0 0-2,0 0 2,0 0-2,0 0 1,0 0-1,9-5 2,2 5-2,-11 0 3,0 0-3,17 1 3,10 10-3,-27-11 3,0 0-3,31 8 4,-6 1-4,-25-9 4,0 0-4,30 7 5,4-2-5,-34-5 8,0 0-8,35 3 8,-2-6-8,-33 3 10,0 0-10,36-9 10,3-11-10,-39 20 10,0 0-10,40-28 10,1-5-10,-41 33 13,0 0-13,37-48 14,-7-16-14,-30 64 14,0 0-14,23-73 15,-9 4-15,-14 69 15,0 0-15,12-59 15,-6 21-15,-6 38 15,0 0-15,1-28 16,-2 0-16,1 28 13,0 0-13,-15-17 14,-6 1-14,21 16 12,0 0-12,-28-6 13,-4 12-13,32-6 8,0 0-8,-35 16 8,3 8-8,32-24 6,0 0-6,-26 33 6,6 7-6,20-40 4,0 0-4,-9 48 4,6 13-4,3-61 3,0 0-3,5 62 3,9-1-3,-14-61 2,0 0-2,25 52 3,9-9-3,-34-43 2,0 0-2,35 38 2,-3 5-2,-32-43 0,0 0 0,26 42 0,-5 5 0,-21-47 0,0 0 0,0 0-1563</inkml:trace>
  <inkml:trace contextRef="#ctx0" brushRef="#br0" timeOffset="55309.4806">19396 6282 1379,'0'0'0,"0"0"0,0 0 0,0 0 47,0 0-47,23-12 48,-2 0-48,-21 12 57,0 0-57,34-12 57,19-1-57,-53 13 32,0 0-32,62-6 32,8 0-32,-70 6 9,0 0-9,67-8 10,-5-8-10,-62 16 2,0 0-2,64-24 2,3-9-2,0-3-1197</inkml:trace>
  <inkml:trace contextRef="#ctx0" brushRef="#br0" timeOffset="55612.7486">19961 5742 785,'0'0'0,"0"0"0,0 0 0,0 0 14,0 0-14,25 22 15,5-9-15,-30-13 33,0 0-33,42 15 33,11 8-33,-53-23 33,0 0-33,53 31 34,-5 10-34,-48-41 27,0 0-27,37 59 27,-20 14-27,-17-73 79,0 0-79,15 85 79,-14-4-79,-1-81 100,0 0-100,-5 81 100,-13 4-100,18-85 81,0 0-81,-24 88 82,-12 1-82,36-89 66,0 0-66,-46 81 67,-10-20-67,56-61 34,0 0-34,-60 41 34,0-10-34,60-31 31,0 0-31,0 0-1256</inkml:trace>
  <inkml:trace contextRef="#ctx0" brushRef="#br0" timeOffset="66824.1416">2979 9946 819,'0'0'0,"0"0"0,0 0 0,0 0 12,0 0-12,-28-16 12,21 12-12,7 4 46,0 0-46,-7-1 46,-6-1-46,13 2 48,0 0-48,-23 0 49,-9 5-49,32-5 27,0 0-27,-35 14 27,-5 9-27,40-23 20,0 0-20,-32 31 20,0 10-20,32-41 15,0 0-15,-35 45 16,-6 4-16,41-49 11,0 0-11,-46 50 11,-5 5-11,51-55 19,0 0-19,-56 64 20,-1 19-20,57-83 26,0 0-26,-56 96 26,5 6-26,51-102 26,0 0-26,-53 110 27,-2 17-27,55-127 27,0 0-27,-60 121 27,7-3-27,53-118 23,0 0-23,-46 122 24,9 12-24,37-134 25,0 0-25,-30 126 26,7-10-26,23-116 27,0 0-27,-18 114 28,10 12-28,8-126 26,0 0-26,0 122 27,3-1-27,-3-121 23,0 0-23,11 116 24,6 3-24,-17-119 19,0 0-19,30 118 19,7 1-19,-37-119 17,0 0-17,46 111 18,7-7-18,-53-104 14,0 0-14,55 93 15,3-13-15,-58-80 13,0 0-13,67 74 13,11 1-13,-78-75 13,0 0-13,86 65 14,4-11-14,-90-54 12,0 0-12,96 45 12,-3-10-12,-93-35 11,0 0-11,95 20 11,15-4-11,-110-16 10,0 0-10,104 5 10,-14-3-10,-90-2 9,0 0-9,90-5 10,9-9-10,-99 14 11,0 0-11,100-24 11,-10-11-11,-90 35 15,0 0-15,85-45 16,-2-9-16,-83 54 16,0 0-16,87-58 17,3 1-17,-90 57 17,0 0-17,84-58 17,-11-2-17,-73 60 16,0 0-16,67-71 17,5-17-17,-72 88 18,0 0-18,72-89 19,1 10-19,-73 79 18,0 0-18,63-89 18,-4-9-18,-59 98 13,0 0-13,49-104 14,-3-2-14,-46 106 16,0 0-16,40-110 16,-8-11-16,-32 121 18,0 0-18,28-116 18,2 3-18,-30 113 17,0 0-17,23-112 18,-3-11-18,-20 123 15,0 0-15,12-118 16,-7 14-16,-5 104 15,0 0-15,-5-107 16,-9-4-16,14 111 13,0 0-13,-21-109 14,-11 16-14,32 93 13,0 0-13,-37-94 14,-4 1-14,41 93 14,0 0-14,-54-90 14,-17 3-14,71 87 16,0 0-16,-81-81 17,-11 12-17,92 69 11,0 0-11,-95-64 11,1 3-11,94 61 9,0 0-9,-95-57 9,-14 2-9,109 55 5,0 0-5,-112-52 6,8 10-6,104 42 1,0 0-1,-109-31 2,-8 12-2,117 19-2,0 0 2,-114-7-2,8 12 2,0-3-1780</inkml:trace>
  <inkml:trace contextRef="#ctx0" brushRef="#br0" timeOffset="67455.2996">2197 10818 819,'0'0'0,"0"0"0,-5-4 0,5 4 6,0 0-6,-9-3 6,9 3-6,0 0 21,0 0-21,-4-5 21,4 5-21,0 0 48,0 0-48,15-4 49,6-3-49,-21 7 56,0 0-56,28-5 57,16-4-57,-44 9 50,0 0-50,58-10 50,29-2-50,-87 12 53,0 0-53,95-10 54,18 3-54,-113 7 44,0 0-44,122-7 44,23 1-44,-145 6 49,0 0-49,144-6 49,4-3-49,-148 9 44,0 0-44,150-9 45,4 6-45,-154 3 36,0 0-36,148-4 37,2-4-37,-150 8 32,0 0-32,134-9 32,-21 0-32,-113 9 25,0 0-25,101-12 26,-6 2-26,-95 10 24,0 0-24,87-11 25,-20-1-25,-67 12 21,0 0-21,54-10 22,-18 5-22,-36 5 20,0 0-20,21-9 20,-12 0-20,-9 9 20,0 0-20,2-10 21,-4 1-21,2 9 19,0 0-19,-7-6 20,1 0-20,6 6 18,0 0-18,-8-3 19,8 3-19,0 0-1442</inkml:trace>
  <inkml:trace contextRef="#ctx0" brushRef="#br0" timeOffset="67949.3088">2924 10158 1087,'0'0'0,"0"0"0,0 0 0,0 0 11,0 0-11,0 0 11,5-7-11,-5 7 41,0 0-41,0 0 41,9 6-41,-9-6 34,0 0-34,4 8 35,5 10-35,-9-18 23,0 0-23,1 26 23,-1 10-23,0-36 21,0 0-21,0 41 22,4 6-22,-4-47 21,0 0-21,0 45 22,3-2-22,-3-43 20,0 0-20,6 35 20,3-11-20,-9-24 21,0 0-21,8 14 22,3-12-22,-11-2 24,0 0-24,18-14 25,8-19-25,-26 33 27,0 0-27,32-40 27,5 1-27,-37 39 41,0 0-41,35-40 41,1 7-41,-36 33 45,0 0-45,28-31 45,-2 5-45,-26 26 37,0 0-37,23-19 38,-5 10-38,-18 9 30,0 0-30,14-3 30,-2 9-30,-12-6 25,0 0-25,11 16 25,-2 8-25,-9-24 11,0 0-11,9 35 11,8 10-11,-3-2-1408</inkml:trace>
  <inkml:trace contextRef="#ctx0" brushRef="#br0" timeOffset="68348.6565">2871 11583 1087,'0'0'0,"0"0"0,0 0 0,0 0 52,0 0-52,0 19 53,0 8-53,0-27 74,0 0-74,0 52 75,-2 26-75,2-78 57,0 0-57,-3 85 57,-1 1-57,4-86 33,0 0-33,-1 92 33,1 10-33,0-102 24,0 0-24,5 104 24,4-12-24,-9-92 18,0 0-18,9 81 19,-4-15-19,-5-66 17,0 0-17,3 61 17,-3-3-17,0-58 16,0 0-16,4 51 17,1-17-17,4 1-1195</inkml:trace>
  <inkml:trace contextRef="#ctx0" brushRef="#br0" timeOffset="68656.1786">2762 11771 1031,'0'0'0,"3"-8"0,6-8 0,-9 16 42,0 0-42,16-22 42,5 4-42,-21 18 57,0 0-57,28-12 58,11 3-58,-39 9 9,0 0-9,41-3 9,8 8-9,-49-5 8,0 0-8,48 18 8,1 14-8,-49-32 11,0 0-11,44 45 12,-17 12-12,-27-57 14,0 0-14,18 58 14,-13 2-14,-5-60 23,0 0-23,-12 57 23,-17-5-23,29-52 25,0 0-25,-40 45 25,-10 2-25,50-47 27,0 0-27,-44 33 28,21-16-28,23-17 27,0 0-27,-19 7 27,-8-7-27,27 0 17,0 0-17,-17-16 17,17-13-17,0-4-1106</inkml:trace>
  <inkml:trace contextRef="#ctx0" brushRef="#br0" timeOffset="69286.7987">4288 11943 1188,'0'0'0,"0"0"0,-8-14 0,8 14 25,0 0-25,-9-12 25,3-4-25,6 16 50,0 0-50,0-16 50,2-1-50,-2 17 28,0 0-28,16-15 29,9 6-29,-25 9 20,0 0-20,40-10 20,13 1-20,-53 9 14,0 0-14,64-5 15,3 0-15,-67 5 20,0 0-20,78-2 20,12 2-20,-90 0 22,0 0-22,91 8 22,3 15-22,-94-23 39,0 0-39,86 29 40,4 9-40,-90-38 41,0 0-41,90 44 42,0 4-42,-90-48 39,0 0-39,87 64 39,-15 18-39,-72-82 33,0 0-33,67 90 34,0 3-34,-67-93 30,0 0-30,60 106 30,-2 15-30,-58-121 27,0 0-27,50 117 27,-13-1-27,-37-116 23,0 0-23,23 118 24,-11 13-24,-12-131 21,0 0-21,-3 123 21,-8-14-21,11-109 21,0 0-21,-21 106 22,-11 0-22,32-106 21,0 0-21,-28 100 22,3-22-22,25-78 20,0 0-20,-19 62 20,5-17-20,14-45 19,0 0-19,-9 33 20,4-7-20,5-26 12,0 0-12,-7 19 13,5-7-13,2-12 7,0 0-7,0 0 8,9 5-8,1 0-1638</inkml:trace>
  <inkml:trace contextRef="#ctx0" brushRef="#br0" timeOffset="69726.0206">5093 13580 1076,'0'0'0,"0"0"0,5-4 0,-5 4 84,0 0-84,13-1 84,6 2-84,-19-1 61,0 0-61,27 12 62,-6 11-62,-21-23 45,0 0-45,24 31 45,8 9-45,-32-40 20,0 0-20,30 48 20,-7 6-20,-23-54 13,0 0-13,21 67 14,-1 22-14,-20-89 12,0 0-12,17 90 13,1-6-13,-18-84 21,0 0-21,18 78 21,-4-7-21,-14-71 21,0 0-21,14 64 21,4-1-21,-18-63 25,0 0-25,19 57 25,2-12-25,-21-45 30,0 0-30,18 33 30,-2-14-30,-16-19 28,0 0-28,24 7 29,1-14-29,-25 7 30,0 0-30,35-18 30,10-13-30,-45 31 33,0 0-33,49-40 34,2-10-34,-51 50 33,0 0-33,55-53 34,-2 1-34,-53 52 27,0 0-27,49-47 28,-6 5-28,-43 42 15,0 0-15,40-38 15,1 7-15,-41 31 9,0 0-9,30-33 9,-21 6-9,1-5-1513</inkml:trace>
  <inkml:trace contextRef="#ctx0" brushRef="#br0" timeOffset="70892.8912">5901 11416 774,'0'0'0,"0"0"0,14 0 0,-14 0 22,0 0-22,13 0 23,10 0-23,-23 0 25,0 0-25,23 7 26,3 14-26,-26-21 63,0 0-63,32 24 63,0 4-63,-32-28 59,0 0-59,31 35 59,1 6-59,-32-41 82,0 0-82,27 54 82,-10 13-82,-17-67 73,0 0-73,20 78 74,1 4-74,-21-82 58,0 0-58,14 83 58,-5-9-58,-9-74 43,0 0-43,9 71 44,-4-3-44,-5-68 37,0 0-37,5 64 38,-5-13-38,0-51 37,0 0-37,0 40 37,0-21-37,0-19 35,0 0-35,-3 9 35,3-9-35,0 0 28,0 0-28,-11 0 29,-15-10-29,26 10 29,0 0-29,-37-16 29,-9-6-29,46 22 27,0 0-27,-50-25 27,6 1-27,44 24 21,0 0-21,-37-19 21,20 10-21,17 9 13,0 0-13,-22 2 14,-15 14-14,37-16 9,0 0-9,-37 26 10,5 8-10,32-34 6,0 0-6,-17 40 6,8 0-6,9-40 4,0 0-4,3 36 5,12-6-5,-15-30 3,0 0-3,28 24 4,7-3-4,-35-21 1,0 0-1,46 13 2,7-7-2,-53-6 1,0 0-1,69-2 1,17-5-1,-86 7 0,0 0 0,87-17 1,-3-9-1,-84 26 0,0 0 0,78-35 1,2-5-1,-80 40 0,0 0 0,74-48 0,-4-16 0,-70 64-2,0 0 2,55-66-2,-14 12 2,-41 54-5,0 0 5,19-43-4,-12 14 4,-7 29-8,0 0 8,-4-23-7,-1 9 7,5 14-10,0 0 10,-17-8-10,-10 4 10,27 4-10,0 0 10,-41 7-10,-8 12 10,49-19-6,0 0 6,-46 28-6,6 3 6,40-31-4,0 0 4,-29 42-3,8 6 3,21-48-3,0 0 3,-10 47-2,6-9 2,4-38-2,0 0 2,4 31-1,3-8 1,-7-23-1,0 0 1,16 12 0,3-7 0,-19-5-1,0 0 1,30-2 0,11-8 0,-41 10 0,0 0 0,40-16 0,-3-8 0,-37 24 0,0 0 0,28-26 0,-5-5 0,-23 31 0,0 0 0,16-28 0,-14 4 0,-2 24 0,0 0 0,-2-17 0,2 8 0,0 9 0,0 0 0,0 0 0,-3-7 0,3 7 0,0 0 0,0 0 1,-14 19-1,14-19 0,0 0 0,-9 21 1,3 8-1,6-29 0,0 0 0,6 30 0,4-4 0,-10-26 0,0 0 0,22 20 0,4-4 0,-26-16-1,0 0 1,28 9 0,4-9 0,-32 0 0,0 0 0,35-9 0,6-7 0,-41 16 0,0 0 0,46-24 0,7-10 0,-53 34 0,0 0 0,51-40 0,2-5 0,-53 45 1,0 0-1,46-52 2,-11-5-2,-35 57 4,0 0-4,28-78 4,-14-28-4,-14 106 5,0 0-5,9-102 6,-5 10-6,-4 92 6,0 0-6,-6-76 7,-9 16-7,15 60 6,0 0-6,-15-42 6,5 21-6,10 21 6,0 0-6,-16 0 6,-16 13-6,32-13 6,0 0-6,-33 25 7,1 12-7,32-37 8,0 0-8,-21 52 8,7 19-8,14-71 7,0 0-7,-4 84 7,11 12-7,-7-96 6,0 0-6,14 95 6,0-10-6,-14-85 6,0 0-6,14 84 6,-5 10-6,-9-94 3,0 0-3,13 88 3,1-15-3,-14-73 1,0 0-1,9 57 2,-9-21-2,1 1-1574</inkml:trace>
  <inkml:trace contextRef="#ctx0" brushRef="#br0" timeOffset="71461.3766">6768 12114 1278,'0'0'0,"0"0"0,9-4 0,-9 4 22,0 0-22,16-8 22,6-1-22,-22 9 23,0 0-23,36-7 23,17 0-23,-53 7 45,0 0-45,65-5 46,14-2-46,-79 7 35,0 0-35,82-8 35,-5-1-35,-77 9 29,0 0-29,73-12 30,-1-6-30,-72 18 26,0 0-26,76-17 26,-4-2-26,-72 19 22,0 0-22,58-22 23,-12-6-23,-46 28 22,0 0-22,29-29 23,-17-8-23,-12 37 20,0 0-20,0-31 20,-5 5-20,5 26 19,0 0-19,-16-22 19,-9-1-19,25 23 18,0 0-18,-32-16 18,2 15-18,30 1 17,0 0-17,-35 10 17,-7 7-17,42-17 14,0 0-14,-41 32 15,9 6-15,32-38 13,0 0-13,-23 39 13,7-7-13,16-32 13,0 0-13,-5 27 14,9 3-14,-4-30 12,0 0-12,5 27 12,4-9-12,-9-18 13,0 0-13,14 14 13,12-4-13,-26-10 10,0 0-10,29 7 10,9-7-10,-38 0 11,0 0-11,41-10 11,-7-4-11,-34 14 13,0 0-13,30-21 14,-11-2-14,-19 23 14,0 0-14,16-26 15,-6-5-15,-10 31 17,0 0-17,4-31 18,-8 5-18,4 26 22,0 0-22,-5-22 22,-2 11-22,7 11 23,0 0-23,0 0 23,0 0-23,0 0 21,0 0-21,-7 9 22,7 19-22,0-28 16,0 0-16,5 39 16,13 5-16,-18-44 11,0 0-11,28 43 12,2 2-12,-30-45 8,0 0-8,34 48 9,1 10-9,-35-58 1,0 0-1,35 62 1,6 4-1,-41-66 0,0 0 0,32 55 0,-18-15 0,-4 1-1703</inkml:trace>
  <inkml:trace contextRef="#ctx0" brushRef="#br0" timeOffset="73865.955">6512 15350 785,'0'0'0,"0"0"0,-28 0 0,28 0 33,0 0-33,-23 2 34,5 1-34,18-3 91,0 0-91,-12 2 92,1-2-92,11 0 110,0 0-110,-12 0 110,1 0-110,11 0 81,0 0-81,0 0 81,0 0-81,0 0 49,0 0-49,6-9 49,22-3-49,-28 12 36,0 0-36,49-17 36,27-6-36,-76 23 35,0 0-35,101-24 36,24 0-36,-125 24 33,0 0-33,146-24 33,29 5-33,-175 19 48,0 0-48,208-21 49,27-3-49,-235 24 49,0 0-49,244-23 49,-4 4-49,-240 19 46,0 0-46,234-17 46,-13-2-46,-221 19 37,0 0-37,213-23 38,-6 1-38,-207 22 32,0 0-32,194-24 32,-12-6-32,-182 30 25,0 0-25,153-28 26,-31 6-26,-122 22 24,0 0-24,101-16 25,-20 9-25,-81 7 24,0 0-24,70-1 24,-15 4-24,-55-3 21,0 0-21,37 5 22,-16-1-22,-21-4 17,0 0-17,11 2 18,-11-2-18,0 0 15,0 0-15,7 1 15,-7-1-15,0 0 11,0 0-11,-3 11 11,-10 1-11,13-12 7,0 0-7,-23 15 7,-14 4-7,0 0-1772</inkml:trace>
  <inkml:trace contextRef="#ctx0" brushRef="#br0" timeOffset="74436.8394">5852 16345 953,'0'0'0,"0"0"0,0 0 0,0 0 54,0 0-54,0 0 54,5 7-54,-5-7 83,0 0-83,0 0 84,21 5-84,-21-5 48,0 0-48,23 2 49,9-4-49,-32 2 23,0 0-23,46-3 23,30-4-23,-76 7 16,0 0-16,92-9 16,15-1-16,-107 10 20,0 0-20,127-12 20,25-4-20,-152 16 34,0 0-34,173-19 34,30-2-34,-203 21 48,0 0-48,226-20 49,17-3-49,-243 23 57,0 0-57,253-22 58,1-1-58,-254 23 54,0 0-54,263-24 55,2 1-55,-265 23 41,0 0-41,257-22 42,-8-2-42,-249 24 50,0 0-50,229-25 51,-20 3-51,-209 22 45,0 0-45,185-19 46,-17 2-46,-168 17 43,0 0-43,136-21 44,-38 0-44,-98 21 38,0 0-38,82-21 39,-19-1-39,-63 22 33,0 0-33,55-24 33,-20-1-33,-35 25 24,0 0-24,14-24 24,-17 0-24,3 24 14,0 0-14,-20-14 15,-6 12-15,-2 2-1751</inkml:trace>
  <inkml:trace contextRef="#ctx0" brushRef="#br0" timeOffset="75590.942">6512 15281 1087,'0'0'0,"0"0"0,0 0 0,0 0 99,0 0-99,0 0 100,3 8-100,-3-8 88,0 0-88,6 26 88,3 25-88,-9-51 36,0 0-36,8 57 36,1 3-36,-9-60 21,0 0-21,9 61 21,5 3-21,-14-64 19,0 0-19,13 69 20,-3 4-20,-10-73 17,0 0-17,9 64 17,-6-12-17,-3-52 17,0 0-17,2 40 18,-2-16-18,0-24 19,0 0-19,0 15 20,-2-4-20,2-11 20,0 0-20,-3 7 21,-6-6-21,9-1 19,0 0-19,-19 0 20,-11-3-20,30 3 18,0 0-18,-34-10 19,-1-9-19,35 19 24,0 0-24,-32-25 25,0-4-25,32 29 25,0 0-25,-30-30 25,-1 5-25,31 25 22,0 0-22,-32-21 23,4 10-23,28 11 18,0 0-18,-30 0 19,-7 11-19,37-11 13,0 0-13,-36 22 14,-1 15-14,37-37 8,0 0-8,-28 41 9,10 4-9,18-45 5,0 0-5,2 45 5,19 0-5,-21-45 2,0 0-2,32 47 2,17 0-2,-49-47 1,0 0-1,55 38 1,7-16-1,-62-22 0,0 0 0,72 4 0,11-23 0,-83 19 0,0 0 0,87-32 1,1-6-1,-88 38 1,0 0-1,83-46 1,-13-6-1,-70 52 1,0 0-1,64-61 2,-9-19-2,-55 80 2,0 0-2,54-84 2,-8 4-2,-46 80 1,0 0-1,41-73 2,-15 13-2,-26 60 0,0 0 0,18-49 1,-15 15-1,-3 34 0,0 0 0,0-28 0,-7 13 0,7 15 0,0 0 0,-5-9 0,5 9 0,0 0-1,0 0 1,-18 9 0,-10 23 0,28-32-1,0 0 1,-26 40 0,5 5 0,21-45 0,0 0 0,-16 52 0,-2 12 0,18-64 0,0 0 0,-12 68 0,3-1 0,9-67 1,0 0-1,-5 59 1,5-18-1,0-41 3,0 0-3,0 32 4,5-6-4,-5-26 8,0 0-8,9 19 8,3-11-8,-12-8 11,0 0-11,18 2 11,5-7-11,-23 5 13,0 0-13,28-14 13,4-7-13,-32 21 14,0 0-14,35-29 14,0-9-14,-35 38 13,0 0-13,32-44 13,-4-1-13,-28 45 13,0 0-13,27-45 14,-4 7-14,-23 38 14,0 0-14,23-29 14,-6 12-14,-17 17 12,0 0-12,23-9 13,-5 9-13,-18 0 11,0 0-11,10 12 12,3 12-12,-13-24 7,0 0-7,5 37 8,2 11-8,-7-48 5,0 0-5,2 54 5,-4-4-5,2-50 2,0 0-2,-3 43 2,-10-6-2,13-37 1,0 0-1,-16 32 1,-14 7-1,30-39 0,0 0 0,-31 32 0,11-11 0,20-21 1,0 0-1,-26 9 1,-15-9-1,41 0 2,0 0-2,-46-11 2,2-6-2,44 17 3,0 0-3,-35-22 3,3-3-3,32 25 5,0 0-5,-23-27 5,13-1-5,10 28 2,0 0-2,-4-29 2,4 3-2,0 26 0,0 0 0,18-23 0,19 6 0,3 0-1725</inkml:trace>
  <inkml:trace contextRef="#ctx0" brushRef="#br0" timeOffset="76480.4767">7633 15778 1345,'0'0'0,"0"0"0,0 0 0,0 0 20,0 0-20,0 0 20,7-13-20,-7 13 36,0 0-36,0-15 37,5-9-37,-5 24 108,0 0-108,5-32 109,4 3-109,-9 29 68,0 0-68,12-35 69,-3 3-69,-9 32 55,0 0-55,11-35 56,1-1-56,-12 36 47,0 0-47,9-37 47,-2-1-47,-7 38 36,0 0-36,7-33 37,-5 11-37,-2 22 28,0 0-28,0-14 29,0 14-29,0 0 21,0 0-21,0 0 21,0 0-21,0 0 13,0 0-13,3 14 13,-3 17-13,0-31 8,0 0-8,4 41 8,1 1-8,-5-42 4,0 0-4,5 47 5,-1 1-5,-4-48 2,0 0-2,4 56 3,-3 8-3,-1-64 0,0 0 0,6 65 1,1-1-1,-7-64 0,0 0 0,5 52 0,-5-15 0,0-37 0,0 0 0,0 29 0,-5 2 0,5-31 0,0 0 0,-7 30 0,1-10 0,6-20 0,0 0 0,-1 16 0,-3-2 0,4-14 0,0 0 0,-4 7 0,4-7 0,0 0 0,0 0 0,0 0 0,-14 8 0,14-8 0,0 0 0,-19 4 0,-11-6 0,30 2 0,0 0 0,-28-3 0,1-3 0,27 6 0,0 0 0,-23-6 0,6 0 0,17 6 0,0 0 0,-18-1 0,7-1 0,11 2 0,0 0 0,-8-4 0,8 4 0,0 0 0,0 0 0,0 0 1,17-5-1,-17 5 0,0 0 0,28-3 1,13-2-1,-41 5 0,0 0 0,41-7 1,5 0-1,-46 7 0,0 0 0,45-9 1,0 0-1,-45 9 0,0 0 0,44-8 1,2-1-1,-46 9 0,0 0 0,49-7 1,-8 7-1,-1 0-1629</inkml:trace>
  <inkml:trace contextRef="#ctx0" brushRef="#br0" timeOffset="76729.9215">8105 15378 1166,'0'0'0,"0"0"0,9-5 0,-9 5 13,0 0-13,9-4 14,0 6-14,-9-2 29,0 0-29,7 10 30,9 14-30,-16-24 14,0 0-14,10 28 14,-4 0-14,-6-28 3,0 0-3,7 34 3,2 15-3,1-1-905</inkml:trace>
  <inkml:trace contextRef="#ctx0" brushRef="#br0" timeOffset="76901.7499">8097 15932 1087,'0'0'0,"0"0"0,0 0 0,0 0 16,0 0-16,0 0 17,8 6-17,-8-6 46,0 0-46,0 0 47,6 0-47,-6 0 28,0 0-28,9-1 29,8-1-29,-17 2 13,0 0-13,23-5 14,4-2-14,1 0-913</inkml:trace>
  <inkml:trace contextRef="#ctx0" brushRef="#br0" timeOffset="77097.5189">8543 15745 1211,'0'0'0,"5"0"0,13-4 0,-18 4 7,0 0-7,23-2 7,-5 2-7,-18 0 3,0 0-3,19 4 4,8 3-4,-27-7-3,0 0 3,26 7-2,6 3 2,0 1-861</inkml:trace>
  <inkml:trace contextRef="#ctx0" brushRef="#br0" timeOffset="77378.7758">9290 15696 1043,'0'0'0,"0"0"0,12-7 0,-12 7 20,0 0-20,16-3 21,5 3-21,-21 0 1,0 0-1,27 3 1,6 1-1,6 1-755</inkml:trace>
  <inkml:trace contextRef="#ctx0" brushRef="#br0" timeOffset="77995.2284">8233 16195 1188,'0'0'0,"0"0"0,0 0 0,0 0 0,0 0 0,0 0 0,23 27 0,-23-27 19,0 0-19,22 18 20,14 9-20,-36-27 38,0 0-38,35 37 39,7 2-39,-42-39 63,0 0-63,45 45 63,-5 4-63,-40-49 62,0 0-62,32 55 62,-14 16-62,-18-71 53,0 0-53,5 80 53,-9 6-53,4-86 63,0 0-63,-10 89 63,-13-5-63,23-84 54,0 0-54,-32 90 55,-7 14-55,39-104 45,0 0-45,-42 102 45,-2-15-45,44-87 36,0 0-36,-44 85 37,-4 3-37,48-88 28,0 0-28,-53 85 29,-2-6-29,55-79 13,0 0-13,-54 73 13,4-11-13,50-62 5,0 0-5,-44 49 5,21-22-5,-3 1-1554</inkml:trace>
  <inkml:trace contextRef="#ctx0" brushRef="#br0" timeOffset="78442.663">7387 17653 1177,'0'0'0,"0"0"0,6-17 0,-6 17-1,0 0 1,12-14 0,-2 2 0,-10 12 1,0 0-1,18-2 1,3 11-1,-21-9 29,0 0-29,23 21 30,0 10-30,-23-31 51,0 0-51,23 38 51,0 7-51,-23-45 59,0 0-59,23 57 59,3 12-59,-26-69 54,0 0-54,23 73 54,-5 2-54,-18-75 51,0 0-51,18 67 51,-9-12-51,-9-55 39,0 0-39,8 45 40,-2-13-40,-6-32 30,0 0-30,8 22 30,-2-6-30,-6-16 27,0 0-27,5 5 27,7-7-27,-12 2 25,0 0-25,23-14 26,4-13-26,-27 27 22,0 0-22,35-32 22,2-4-22,-37 36 20,0 0-20,50-40 20,8-7-20,-58 47 16,0 0-16,63-44 17,-8 2-17,-55 42 10,0 0-10,51-36 11,-3 4-11,-48 32 11,0 0-11,49-20 11,6 9-11,-4 1-1494</inkml:trace>
  <inkml:trace contextRef="#ctx0" brushRef="#br0" timeOffset="79661.4586">9159 16927 1334,'0'0'0,"0"0"0,0 0 0,0 0 27,0 0-27,9-6 27,3 6-27,-12 0 73,0 0-73,14 7 73,9 9-73,-23-16 47,0 0-47,27 31 47,5 21-47,-32-52 30,0 0-30,33 66 30,-3 12-30,-30-78 22,0 0-22,23 74 23,-5-5-23,-18-69 17,0 0-17,14 69 18,-5 2-18,-9-71 17,0 0-17,3 61 17,-3-19-17,0-42 14,0 0-14,-3 31 14,-6-9-14,9-22 12,0 0-12,-23 16 13,-18-6-13,41-10 15,0 0-15,-46 0 15,2-15-15,44 15 15,0 0-15,-44-25 16,5-4-16,39 29 15,0 0-15,-35-31 16,3 3-16,32 28 18,0 0-18,-26-19 18,3 10-18,23 9 17,0 0-17,-18 2 18,1 10-18,17-12 15,0 0-15,-18 30 16,0 16-16,18-46 10,0 0-10,-5 52 10,19-5-10,-14-47 4,0 0-4,27 40 4,8-6-4,-35-34 1,0 0-1,40 32 2,6-6-2,-46-26 0,0 0 0,53 17 1,16-10-1,-69-7 0,0 0 0,72 1 0,4-4 0,-76 3-1,0 0 1,69-14 0,-9-8 0,-60 22-1,0 0 1,57-30 0,-3-4 0,-54 34-1,0 0 1,50-37-1,-4-8 1,-46 45-4,0 0 4,31-45-4,-13 4 4,-18 41-5,0 0 5,9-35-5,-9 6 5,0 29-5,0 0 5,-5-23-5,-8 11 5,13 12-3,0 0 3,-14-8-2,-9 6 2,23 2-3,0 0 3,-26 3-3,-1 6 3,27-9-3,0 0 3,-23 17-2,-5 13 2,28-30-1,0 0 1,-21 34-1,10 3 1,11-37-1,0 0 1,-7 34 0,5-4 0,2-30 0,0 0 0,2 26 0,7-6 0,-9-20 0,0 0 0,18 16 0,8-7 0,-26-9 0,0 0 0,27 5 1,10-5-1,-37 0 0,0 0 0,42-11 0,2-6 0,-44 17 0,0 0 0,41-28 0,-6-10 0,-35 38 0,0 0 0,28-43 0,-7-2 0,-21 45 0,0 0 0,11-40 0,1 11 0,-12 29-1,0 0 1,9-19 0,-7 5 0,-2 14 0,0 0 0,0-9 0,0 9 0,0 0 0,0 0 0,0 0 0,0 0 0,0 0 0,0 0 0,3 14 0,1 5 0,-4-19 0,0 0 0,5 26 1,8 10-1,-13-36 1,0 0-1,19 35 1,8-7-1,-27-28 1,0 0-1,31 21 1,3-6-1,-34-15 1,0 0-1,39 9 2,1-4-2,-40-5 1,0 0-1,36-4 2,1-6-2,-37 10 1,0 0-1,35-21 2,-2-12-2,-33 33 2,0 0-2,30-41 2,-7-13-2,-23 54 0,0 0 0,18-62 0,-4-11 0,-14 73 0,0 0 0,9-83 0,-4-17 0,-5 100 0,0 0 0,4-99 0,-11 20 0,7 79-2,0 0 2,-14-61-2,-1 16 2,15 45-5,0 0 5,-22-33-5,-5 11 5,27 22-6,0 0 6,-23-14-5,11 9 5,12 5-2,0 0 2,-14 13-2,-9 27 2,23-40-1,0 0 1,-23 57 0,14 18 0,9-75 0,0 0 0,3 86 0,3 13 0,-6-99 0,0 0 0,14 95 0,7-7 0,-21-88 0,0 0 0,18 89 1,1 2-1,-19-91 2,0 0-2,20 85 2,-3-19-2,-17-66 0,0 0 0,18 48 0,-1-13 0,-17-35-1,0 0 1,18 24 0,-9-5 0,2 0-1457</inkml:trace>
  <inkml:trace contextRef="#ctx0" brushRef="#br0" timeOffset="80200.3209">10011 17390 1188,'0'0'0,"0"0"0,20-13 0,-20 13 7,0 0-7,30-14 8,17 2-8,-47 12 29,0 0-29,59-9 29,11 2-29,-70 7 30,0 0-30,73-7 31,-1-2-31,-72 9 18,0 0-18,72-6 18,6-1-18,-78 7 16,0 0-16,76-9 16,-2 2-16,-74 7 19,0 0-19,64-9 20,-8 1-20,-56 8 17,0 0-17,42-9 17,-12 0-17,-30 9 18,0 0-18,20-10 19,-17 0-19,-3 10 22,0 0-22,-5-9 23,-6 4-23,11 5 28,0 0-28,-15-4 29,-8-1-29,23 5 28,0 0-28,-30-3 28,1 4-28,29-1 29,0 0-29,-30 4 30,6 1-30,24-5 30,0 0-30,-18 9 31,6-4-31,12-5 31,0 0-31,-6 3 31,6-3-31,0 0 26,0 0-26,-8 16 27,8 0-27,0-16 23,0 0-23,3 20 23,11 5-23,-14-25 20,0 0-20,14 24 20,4-7-20,-18-17 18,0 0-18,19 9 19,11-6-19,-30-3 16,0 0-16,32-5 16,-4-9-16,-28 14 13,0 0-13,27-19 14,-9-2-14,-18 21 13,0 0-13,14-20 14,-2-1-14,-12 21 12,0 0-12,5-19 13,-8 5-13,3 14 11,0 0-11,-2-9 11,2 9-11,0 0 12,0 0-12,-7-7 12,7 7-12,0 0 13,0 0-13,-2 9 13,4 15-13,-2-24 12,0 0-12,7 38 12,4 9-12,-11-47 11,0 0-11,14 50 11,-2 4-11,-12-54 9,0 0-9,11 55 9,1 8-9,-12-63 7,0 0-7,9 51 7,-6-19-7,3-1-1648</inkml:trace>
  <inkml:trace contextRef="#ctx0" brushRef="#br0" timeOffset="81589.4394">13440 12640 651,'0'0'0,"0"0"0,7-31 0,-7 31 44,0 0-44,7-26 44,-3 3-44,-4 23 127,0 0-127,0-13 128,0 2-128,0 11 125,0 0-125,0 0 126,0-8-126,0 8 89,0 0-89,-12 13 89,-24 22-89,36-35 55,0 0-55,-40 57 56,-3 37-56,43-94 42,0 0-42,-47 115 42,4 31-42,43-146 33,0 0-33,-40 156 33,13 18-33,27-174 50,0 0-50,-17 179 51,17-12-51,0-167 57,0 0-57,21 158 57,21-7-57,-42-151 47,0 0-47,62 121 47,16-28-47,-78-93 41,0 0-41,76 76 41,1-20-41,-77-56 34,0 0-34,83 45 34,9-16-34,3 0-1548</inkml:trace>
  <inkml:trace contextRef="#ctx0" brushRef="#br0" timeOffset="82384.8734">13919 13270 908,'0'0'0,"0"0"0,7-54 0,-7 54 92,0 0-92,3-46 92,-3-5-92,0 51 102,0 0-102,-9-41 103,-1 13-103,10 28 97,0 0-97,-13-21 97,1 9-97,12 12 60,0 0-60,-16-5 60,-5 7-60,21-2 38,0 0-38,-30 22 38,-9 30-38,39-52 32,0 0-32,-44 73 32,3 12-32,41-85 23,0 0-23,-37 100 24,7 23-24,30-123 42,0 0-42,-19 118 42,15-11-42,4-107 59,0 0-59,9 97 60,9-12-60,-18-85 59,0 0-59,32 78 60,12-14-60,-44-64 48,0 0-48,56 45 49,10-20-49,-66-25 44,0 0-44,68 2 45,-9-21-45,-59 19 42,0 0-42,54-38 42,-8-28-42,-46 66 32,0 0-32,41-76 32,-6-7-32,-35 83 31,0 0-31,20-93 31,-17-20-31,-3 113 28,0 0-28,-12-107 29,-17 20-29,29 87 24,0 0-24,-40-72 24,-2 15-24,42 57 19,0 0-19,-45-45 19,1 12-19,44 33 18,0 0-18,-37-19 18,14 10-18,23 9 13,0 0-13,-17 5 13,-1 18-13,18-23 7,0 0-7,-4 34 7,17 13-7,-13-47 0,0 0 0,26 54 1,15 13-1,-41-67-3,0 0 3,55 69-3,5 4 3,1-2-1988</inkml:trace>
  <inkml:trace contextRef="#ctx0" brushRef="#br0" timeOffset="83053.4725">14344 13519 1468,'0'0'0,"0"0"0,-4-12 0,4 12 13,0 0-13,-3-7 13,3 7-13,0 0 28,0 0-28,0 0 28,0 0-28,0 0 68,0 0-68,3 12 68,8 25-68,-11-37 58,0 0-58,12 45 58,1 6-58,-13-51 64,0 0-64,8 49 65,3-16-65,-11-33 58,0 0-58,12 29 59,-1-1-59,-11-28 47,0 0-47,14 22 47,7-1-47,-21-21 43,0 0-43,23 7 44,7-7-44,-30 0 35,0 0-35,32-7 35,2-10-35,-34 17 28,0 0-28,35-16 28,-3-3-28,-32 19 23,0 0-23,28-21 24,-7-3-24,-21 24 20,0 0-20,14-22 21,-5 4-21,-9 18 16,0 0-16,5-12 17,-1 5-17,-4 7 14,0 0-14,0 0 14,0 0-14,0 0 12,0 0-12,0 0 13,0 0-13,0 0 11,0 0-11,0 0 11,0 23-11,0-23 8,0 0-8,2 21 9,5-1-9,-7-20 5,0 0-5,17 21 6,15 3-6,-32-24 2,0 0-2,37 23 3,7-11-3,-44-12 2,0 0-2,46 7 2,0-7-2,-46 0 1,0 0-1,53-7 2,10-5-2,-63 12 1,0 0-1,67-24 1,-3-13-1,-64 37 1,0 0-1,49-58 1,-10-26-1,-39 84 1,0 0-1,27-91 1,-15-3-1,-12 94 1,0 0-1,2-97 1,-9-8-1,7 105 1,0 0-1,-21-99 1,-8 25-1,29 74 0,0 0 0,-26-57 1,3 20-1,23 37 0,0 0 0,-21-22 1,7 11-1,14 11 0,0 0 0,-14 7 1,-13 18-1,27-25 1,0 0-1,-19 45 1,6 26-1,13-71 0,0 0 0,-3 81 1,6 5-1,-3-86 0,0 0 0,13 90 1,3 2-1,-16-92 0,0 0 0,21 94 0,2-6 0,-23-88-1,0 0 1,26 79 0,-5-16 0,-21-63-2,0 0 2,23 50-2,-5-12 2,-18-38-13,0 0 13,12 29-12,-5-15 12,-3 2-1874</inkml:trace>
  <inkml:trace contextRef="#ctx0" brushRef="#br0" timeOffset="83428.6147">14909 13690 1345,'0'0'0,"0"0"0,8-6 0,-8 6 10,0 0-10,20-13 11,10-4-11,-30 17 14,0 0-14,47-17 14,21 1-14,-68 16 8,0 0-8,75-21 9,1 1-9,-76 20 12,0 0-12,78-26 13,-11-9-13,-67 35 15,0 0-15,65-34 16,-1 1-16,-64 33 17,0 0-17,55-25 17,-20 5-17,-35 20 16,0 0-16,21-16 16,-10 6-16,-11 10 16,0 0-16,3-7 16,-3 7-16,0 0 13,0 0-13,-9-4 14,-5 6-14,14-2 18,0 0-18,-16 7 18,0 5-18,16-12 22,0 0-22,-15 24 23,-1 18-23,16-42 23,0 0-23,-13 52 24,8 3-24,5-55 47,0 0-47,-5 61 48,10 1-48,-5-62 53,0 0-53,11 62 53,12-5-53,-23-57 49,0 0-49,24 63 49,-1 9-49,-23-72 42,0 0-42,23 75 43,4-9-43,-27-66 32,0 0-32,19 55 32,-7-17-32,-12-38 14,0 0-14,2 31 15,-7-1-15,0-1-1588</inkml:trace>
  <inkml:trace contextRef="#ctx0" brushRef="#br0" timeOffset="84360.1573">15189 13519 1345,'0'0'0,"9"-7"0,17-10 0,-26 17 12,0 0-12,41-19 13,7 7-13,-48 12 17,0 0-17,56-12 18,10 3-18,-66 9 1,0 0-1,75-3 2,10-1-2,-85 4 2,0 0-2,87 4 2,-12 2-2,-75-6 3,0 0-3,69 13 4,-9 6-4,-60-19 2,0 0-2,44 24 2,-15 4-2,-29-28 4,0 0-4,12 32 4,-17 12-4,5-44 3,0 0-3,-18 41 4,-14-6-4,32-35 3,0 0-3,-40 24 3,-6 0-3,46-24 4,0 0-4,-43 12 5,5-5-5,38-7 6,0 0-6,-32 2 7,7-2-7,25 0 7,0 0-7,-17-7 7,6-5-7,11 12 9,0 0-9,3-21 10,17-6-10,-20 27 11,0 0-11,28-30 11,6-3-11,-34 33 10,0 0-10,38-34 11,3-3-11,-41 37 7,0 0-7,41-34 7,1 13-7,-42 21 4,0 0-4,37-14 5,-9 9-5,-28 5 3,0 0-3,21 0 4,-10 0-4,-11 0 2,0 0-2,0 0 2,7 7-2,-7-7 3,0 0-3,5 14 3,-3 13-3,-2-27 6,0 0-6,7 26 6,-3-3-6,-4-23 8,0 0-8,7 24 9,5 2-9,-12-26 12,0 0-12,18 22 13,-2-4-13,-16-18 18,0 0-18,24 12 18,12-3-18,-36-9 25,0 0-25,39 3 25,-1-8-25,-38 5 37,0 0-37,34-11 38,-2-2-38,-32 13 36,0 0-36,31-21 37,1-10-37,-32 31 30,0 0-30,27-33 30,-10 3-30,-17 30 25,0 0-25,13-22 26,-12 8-26,-1 14 11,0 0-11,-1-7 12,-8 0-12,9 7 5,0 0-5,-7-2 6,0 4-6,7-2 3,0 0-3,-7 7 3,-2 2-3,9-9 2,0 0-2,-11 17 2,2 11-2,9-28 1,0 0-1,-3 31 2,6-3-2,-3-28 1,0 0-1,13 26 2,8-1-2,-21-25 2,0 0-2,32 21 2,15-5-2,-47-16 3,0 0-3,53 8 3,7-4-3,-60-4 5,0 0-5,59-5 5,-3-9-5,-56 14 7,0 0-7,53-31 8,-4-14-8,-49 45 8,0 0-8,50-57 8,-1-9-8,-49 66 8,0 0-8,43-73 9,-5-5-9,-38 78 13,0 0-13,27-84 14,-13-15-14,-14 99 14,0 0-14,0-92 15,-9 25-15,9 67 13,0 0-13,-23-54 14,-3 16-14,26 38 14,0 0-14,-27-24 15,6 12-15,21 12 14,0 0-14,-25 3 15,-10 14-15,35-17 13,0 0-13,-35 33 13,5 16-13,30-49 12,0 0-12,-21 65 12,8 24-12,13-89 11,0 0-11,-2 93 11,8-8-11,-6-85 10,0 0-10,14 83 10,4 4-10,-18-87 8,0 0-8,21 83 8,3-14-8,-24-69 7,0 0-7,23 59 8,-5-16-8,-18-43 5,0 0-5,12 28 5,-3-14-5,-4-1-1720</inkml:trace>
  <inkml:trace contextRef="#ctx0" brushRef="#br0" timeOffset="84509.8521">16589 13358 1603,'0'0'0,"0"0"0,14-19 0,-14 19 9,0 0-9,19-19 9,11 0-9,-30 19 14,0 0-14,43-19 14,11-3-14,-54 22 21,0 0-21,71-19 22,15 5-22,-86 14 0,0 0 0,90-9 0,6 4 0,2 1-1209</inkml:trace>
  <inkml:trace contextRef="#ctx0" brushRef="#br0" timeOffset="85333.8752">17720 13249 1323,'0'0'0,"0"0"0,0 0 0,0 0 3,0 0-3,0 0 3,7 21-3,-7-21 16,0 0-16,2 12 17,3 14-17,-5-26 73,0 0-73,5 31 73,-1-3-73,-4-28 68,0 0-68,3 28 69,6 1-69,-9-29 60,0 0-60,13 29 61,2-4-61,-15-25 50,0 0-50,25 19 50,14-4-50,-39-15 48,0 0-48,41 2 48,-3-16-48,-38 14 40,0 0-40,34-22 41,-9-4-41,-25 26 37,0 0-37,19-25 37,-10 1-37,-9 24 29,0 0-29,2-24 29,-8 0-29,6 24 22,0 0-22,-5-23 22,-4 11-22,9 12 15,0 0-15,-5-7 15,5 7-15,0 0 11,0 0-11,-7-5 11,7 5-11,0 0 8,0 0-8,0 0 8,-7 0-8,7 0 5,0 0-5,5 7 5,6 15-5,-11-22 3,0 0-3,23 32 3,1-3-3,-24-29 0,0 0 0,32 26 1,9-5-1,-41-21 0,0 0 0,47 14 0,15-8 0,-62-6-1,0 0 1,64 0 0,-4-6 0,-60 6 0,0 0 0,51-14 0,-18-7 0,-33 21 1,0 0-1,27-28 1,-17-6-1,-10 34 1,0 0-1,-1-40 2,-17-3-2,18 43 2,0 0-2,-30-45 2,-9-4-2,39 49 3,0 0-3,-49-45 3,-4 17-3,53 28 1,0 0-1,-46-12 2,14 14-2,32-2 0,0 0 0,-23 19 1,6 21-1,17-40-3,0 0 3,-6 45-2,15 0 2,-9-45-16,0 0 16,28 45-15,16-2 15,2 2-1655</inkml:trace>
  <inkml:trace contextRef="#ctx0" brushRef="#br0" timeOffset="86372.4878">18586 13131 908,'0'0'0,"0"0"0,9-3 0,-9 3 11,0 0-11,0 0 12,0 0-12,0 0 27,0 0-27,0 0 27,0 0-27,0 0 92,0 0-92,7 24 93,0 13-93,-7-37 83,0 0-83,6 41 84,-1-6-84,-5-35 70,0 0-70,7 31 71,5-3-71,-12-28 69,0 0-69,14 31 69,1-5-69,-15-26 62,0 0-62,14 24 62,-4-7-62,-10-17 51,0 0-51,16 12 51,0 0-51,-16-12 31,0 0-31,18 6 31,-6-6-31,-12 0 14,0 0-14,9-6 14,-9 0-14,2-5-1389</inkml:trace>
  <inkml:trace contextRef="#ctx0" brushRef="#br0" timeOffset="86538.0405">18572 12896 1087,'0'0'0,"0"0"0,6 7 0,-6-7 6,0 0-6,3 7 7,8 0-7,-11-7 1,0 0-1,19 10 2,13 9-2,-32-19-14,0 0 14,35 25-14,6 6 14,-1 0-747</inkml:trace>
  <inkml:trace contextRef="#ctx0" brushRef="#br0" timeOffset="86791.8088">19029 12792 819,'0'0'0,"0"0"0,0 16 0,0-16 30,0 0-30,2 12 30,0 0-30,-2-12 58,0 0-58,7 19 59,7 16-59,-14-35 92,0 0-92,16 41 93,-6 4-93,-10-45 62,0 0-62,8 52 63,-1 10-63,-7-62 44,0 0-44,7 66 45,1-2-45,-8-64 39,0 0-39,9 56 40,-2-15-40,-7-41 32,0 0-32,13 42 33,3 3-33,-16-45 26,0 0-26,21 45 26,5-2-26,4 0-1134</inkml:trace>
  <inkml:trace contextRef="#ctx0" brushRef="#br0" timeOffset="88351.5223">18749 13324 1244,'0'0'0,"0"0"0,7-6 0,-7 6 18,0 0-18,10-8 19,6 6-19,-16 2 34,0 0-34,25-2 35,16-6-35,-41 8 16,0 0-16,47-11 17,1-1-17,-48 12 30,0 0-30,55-17 30,5-14-30,-60 31 32,0 0-32,61-40 32,3-16-32,-64 56 25,0 0-25,53-55 25,-14 10-25,-39 45 8,0 0-8,26-38 8,-12 10-8,-14 28 3,0 0-3,7-20 4,-5 4-4,-2 16 2,0 0-2,4-10 2,-4 10-2,0 0 2,0 0-2,0-7 3,0 7-3,0 0 6,0 0-6,0 7 7,0 13-7,0-20 9,0 0-9,3 37 9,4 13-9,-7-50 17,0 0-17,7 55 17,-2 6-17,-5-61 33,0 0-33,4 57 33,0-9-33,-4-48 41,0 0-41,5 40 41,0-16-41,-5-24 49,0 0-49,0 21 50,4-2-50,-4-19 53,0 0-53,8 16 54,5-1-54,-13-15 47,0 0-47,16 13 48,-4-8-48,-12-5 44,0 0-44,16-4 45,5-6-45,-21 10 36,0 0-36,23-14 37,0 2-37,-23 12 31,0 0-31,21-10 31,-5-1-31,-16 11 18,0 0-18,14-9 19,-1-3-19,-13 12 9,0 0-9,10-7 10,-10 7-10,0 0 7,0 0-7,11-3 7,-11 3-7,0 0 5,0 0-5,0 0 5,9 2-5,-9-2 2,0 0-2,8 5 2,5 2-2,-13-7 1,0 0-1,16 8 1,3 5-1,-19-13 0,0 0 0,26 13 1,6 1-1,-32-14 0,0 0 0,36 11 0,-5-4 0,-31-7-2,0 0 2,34 3-1,1-1 1,-35-2-2,0 0 2,35-5-2,1-9 2,-36 14-3,0 0 3,33-19-3,-3-2 3,-30 21-3,0 0 3,20-26-3,-3-5 3,-17 31-6,0 0 6,11-36-5,-9-3 5,-2 39-8,0 0 8,-6-32-8,-4 6 8,10 26-9,0 0 9,-14-19-8,-2 8 8,16 11-11,0 0 11,-16-2-10,0 4 10,16-2-16,0 0 16,-18 12-15,-5 13 15,23-25-14,0 0 14,-21 34-14,2 4 14,19-38-12,0 0 12,-13 37-11,8-11 11,5-26-9,0 0 9,-2 22-9,1 0 9,1-22-7,0 0 7,0 26-7,5-3 7,-5-23-4,0 0 4,9 19-4,3-5 4,-12-14-3,0 0 3,11 8-2,3-1 2,-14-7-2,0 0 2,16 0-1,-2-3 1,-14 3-1,0 0 1,10-7 0,-1-7 0,-9 14 0,0 0 0,4-19 0,-10-7 0,6 26 0,0 0 0,-8-28 0,-1-4 0,9 32 0,0 0 0,-16-38 0,0-7 0,16 45-1,0 0 1,-16-45 0,13 5 0,3 40-1,0 0 1,3-30 0,6 6 0,-9 24-1,0 0 1,16-15 0,7 2 0,-23 13-1,0 0 1,28-3 0,13 6 0,-41-3-1,0 0 1,49 11-1,4 4 1,-53-15-2,0 0 2,51 19-1,-10 0 1,-41-19-3,0 0 3,30 13-2,-7-5 2,-23-8-3,0 0 3,12 4-3,0-10 3,-12 6-3,0 0 3,9-12-3,-5-10 3,-4 22-3,0 0 3,-2-24-3,-1 5 3,3 19-1,0 0 1,-8-16-1,3 6 1,5 10 0,0 0 0,0 0 0,-9-7 0,9 7 1,0 0-1,0 0 1,-7 3-1,7-3 5,0 0-5,-3 14 6,3 15-6,0-29 12,0 0-12,-4 42 12,8-2-12,-4-40 15,0 0-15,2 36 15,5-5-15,-7-31 16,0 0-16,7 30 16,0-10-16,-7-20 14,0 0-14,9 16 15,-6-7-15,-3-9 14,0 0-14,5 7 15,1-2-15,-6-5 14,0 0-14,10 3 15,6-3-15,-16 0 17,0 0-17,14-5 17,6-5-17,-20 10 17,0 0-17,16-14 17,-8-2-17,-8 16 17,0 0-17,6-15 17,-3-3-17,-3 18 15,0 0-15,5-10 15,-5 10-15,0 0 13,0 0-13,0-7 13,0 7-13,0 0 8,0 0-8,0 0 9,0 0-9,0 0 9,0 0-9,0 0 10,11 16-10,-11-16 7,0 0-7,16 19 7,12 5-7,-28-24 5,0 0-5,39 19 5,12-2-5,-51-17 2,0 0-2,55 9 2,5-6-2,-60-3 1,0 0-1,58-8 1,-3-4-1,-55 12 3,0 0-3,51-33 3,2-21-3,-53 54 6,0 0-6,51-69 7,-3-11-7,-48 80 9,0 0-9,40-90 9,-10-10-9,-30 100 6,0 0-6,18-102 6,-13-4-6,-5 106 4,0 0-4,0-93 4,-10 20-4,10 73 1,0 0-1,-16-60 2,-9 16-2,25 44 0,0 0 0,-32-27 0,-3 20 0,35 7 0,0 0 0,-33 12 0,-1 17 0,34-29-1,0 0 1,-28 40 0,5 10 0,23-50-6,0 0 6,-18 62-5,8 16 5,10-78-16,0 0 16,-6 80-15,10-2 15,-4-78-23,0 0 23,12 69-23,4-3 23,-16-66-23,0 0 23,14 62-23,-5-1 23,-9-61-27,0 0 27,7 55-26,-7-1 26,0-54-24,0 0 24,-3 41-23,-6-29 23,0 2-1740</inkml:trace>
  <inkml:trace contextRef="#ctx0" brushRef="#br0" timeOffset="88503.1206">20588 12848 1479,'0'0'0,"8"-4"0,17-3 0,-25 7 3,0 0-3,39-10 3,10 1-3,-49 9 6,0 0-6,57-5 6,1 9-6,-58-4 2,0 0-2,65 5 2,8 3-2,-73-8-20,0 0 20,72 16-19,-10 12 19,1-1-1037</inkml:trace>
  <inkml:trace contextRef="#ctx0" brushRef="#br0" timeOffset="90006.234">13961 14743 1121,'0'0'0,"0"0"0,0 0 0,0 0 78,0 0-78,-4 17 79,-4-1-79,8-16 162,0 0-162,-16 34 163,-9 25-163,25-59 109,0 0-109,-25 64 110,4-3-110,21-61 68,0 0-68,-14 46 69,9-13-69,5-33 50,0 0-50,5 31 50,13 6-50,-18-37 38,0 0-38,23 33 38,12-9-38,-35-24 29,0 0-29,40 14 29,1-11-29,-41-3 8,0 0-8,39-5 9,0-7-9,-39 12 1,0 0-1,31-14 1,-2 2-1,-3 0-1599</inkml:trace>
  <inkml:trace contextRef="#ctx0" brushRef="#br0" timeOffset="90186.1024">14042 14568 1166,'0'0'0,"0"0"0,0 0 0,0 0 37,0 0-37,0 7 38,0-7-38,0 0 40,0 0-40,11 15 41,6 8-41,-17-23 2,0 0-2,25 31 3,7 7-3,-32-38-8,0 0 8,30 45-8,-5 9 8,-3 1-924</inkml:trace>
  <inkml:trace contextRef="#ctx0" brushRef="#br0" timeOffset="91040.63">14236 14872 1166,'0'0'0,"0"0"0,-9 0 0,9 0 15,0 0-15,0 0 16,-10 0-16,10 0 34,0 0-34,0 7 35,7 18-35,-7-25 90,0 0-90,12 38 90,2 3-90,-14-41 70,0 0-70,18 38 71,5-5-71,-23-33 67,0 0-67,28 30 68,4-4-68,-32-26 63,0 0-63,33 19 64,1-9-64,-34-10 59,0 0-59,30 5 60,-4-5-60,-26 0 61,0 0-61,29-7 62,-1-8-62,-28 15 51,0 0-51,32-21 51,-2-2-51,-30 23 40,0 0-40,26-26 40,-3-5-40,-23 31 25,0 0-25,16-27 25,0 2-25,-16 25 19,0 0-19,14-19 19,-10 9-19,-4 10 11,0 0-11,0 0 12,0 0-12,0 0 7,0 0-7,0 0 7,0 0-7,0 0 4,0 0-4,7 2 4,-6 11-4,-1-13 2,0 0-2,6 20 2,-5 2-2,-1-22 1,0 0-1,7 21 1,2 1-1,-9-22 0,0 0 0,16 23 1,7-4-1,-23-19 1,0 0-1,30 15 1,2-2-1,-32-13 1,0 0-1,32 8 2,-9-3-2,-23-5 3,0 0-3,21 2 3,2-5-3,-23 3 4,0 0-4,23-7 4,-6-2-4,-17 9 5,0 0-5,18-10 5,-4-1-5,-14 11 4,0 0-4,9-8 5,-6-1-5,-3 9 5,0 0-5,6-12 5,3-4-5,-9 16 4,0 0-4,10-14 5,-1 6-5,-9 8 4,0 0-4,9-7 4,3-4-4,-12 11 3,0 0-3,14-6 4,4 4-4,-18 2 2,0 0-2,26 0 3,11 3-3,-37-3 1,0 0-1,41 5 2,0 4-2,-41-9 1,0 0-1,40 9 2,1-4-2,-41-5 0,0 0 0,37 2 1,-2-6-1,-35 4-1,0 0 1,28-8-1,-1-11 1,-27 19-6,0 0 6,23-26-5,-4-9 5,-19 35-11,0 0 11,16-42-11,-9-4 11,-7 46-14,0 0 14,4-45-14,-10 10 14,6 35-12,0 0 12,-8-33-11,-3 7 11,11 26-11,0 0 11,-7-19-11,2 7 11,5 12-9,0 0 9,-4-9-8,4 9 8,0 0-4,0 0 4,-5 0-4,-6 9 4,11-9-3,0 0 3,-10 23-2,-1 16 2,11-39 0,0 0 0,-5 56 0,5 20 0,0-76 1,0 0-1,9 80 2,5-6-2,-14-74 6,0 0-6,19 71 7,-1-2-7,-18-69 15,0 0-15,17 71 16,-4 7-16,-13-78 18,0 0-18,10 74 18,-3-11-18,-7-63 25,0 0-25,6 48 26,-1-13-26,-5-35 14,0 0-14,0 24 15,-4-3-15,4-21 8,0 0-8,-1 15 8,1-15-8,0 0-1844</inkml:trace>
  <inkml:trace contextRef="#ctx0" brushRef="#br0" timeOffset="92016.5472">15159 14900 1468,'0'0'0,"-2"-12"0,-10-19 0,12 31 19,0 0-19,-3-33 19,10 2-19,-7 31 22,0 0-22,19-24 22,11 5-22,-30 19 14,0 0-14,41-13 14,5 12-14,-46 1 9,0 0-9,52 5 10,3 5-10,-55-10 7,0 0-7,50 14 7,-1 3-7,-49-17 7,0 0-7,55 28 8,-6 8-8,-49-36 6,0 0-6,46 42 7,-14 5-7,-32-47 5,0 0-5,23 41 6,-9-13-6,-14-28 5,0 0-5,7 19 6,-2-2-6,-5-17 8,0 0-8,-3 16 8,-3-1-8,6-15 10,0 0-10,-14 13 10,-7-3-10,21-10 14,0 0-14,-19 3 14,1-3-14,18 0 15,0 0-15,-18-1 15,-1-1-15,19 2 16,0 0-16,-12-5 16,6-6-16,6 11 16,0 0-16,6-15 16,11-6-16,-17 21 14,0 0-14,32-22 14,5-1-14,-37 23 12,0 0-12,44-29 13,0-11-13,-44 40 11,0 0-11,46-42 11,0 4-11,-46 38 8,0 0-8,41-31 9,-6 5-9,-35 26 8,0 0-8,28-19 9,-8 5-9,-20 14 5,0 0-5,12-8 6,-3 4-6,-9 4 4,0 0-4,0 0 5,9-2-5,-9 2 3,0 0-3,0 0 4,-9 18-4,9-18 2,0 0-2,-6 20 2,3 13-2,3-33 2,0 0-2,0 35 3,3-4-3,-3-31 2,0 0-2,9 29 2,7 3-2,-16-32 3,0 0-3,23 29 4,2-6-4,-25-23 8,0 0-8,28 15 8,7-6-8,-35-9 12,0 0-12,32 2 13,0-4-13,-32 2 22,0 0-22,21-7 23,-2-9-23,-19 16 27,0 0-27,13-20 28,1-5-28,-14 25 16,0 0-16,7-24 17,-5 0-17,-2 24 8,0 0-8,-2-19 9,0 7-9,2 12 2,0 0-2,-5-7 2,5 7-2,0 0 0,0 0 0,-9-5 1,9 5-1,0 0 0,0 0 0,-9 5 0,9-5 0,0 0 0,0 0 0,-5 10 0,3 7 0,2-17 0,0 0 0,4 28 0,8 8 0,-12-36 0,0 0 0,20 33 0,1-10 0,-21-23 0,0 0 0,31 14 0,14-4 0,-45-10 0,0 0 0,54 5 1,15-5-1,-69 0 2,0 0-2,67-14 3,0-12-3,-67 26 6,0 0-6,66-45 7,-8-20-7,-58 65 8,0 0-8,53-75 8,-7 3-8,-46 72 9,0 0-9,37-83 9,-11-13-9,-26 96 10,0 0-10,11-91 11,-20 9-11,9 82 10,0 0-10,-20-69 10,-2 17-10,22 52 10,0 0-10,-27-38 10,-1 16-10,28 22 9,0 0-9,-32-11 10,0 16-10,32-5 7,0 0-7,-31 18 8,-3 13-8,34-31 6,0 0-6,-32 45 6,8 22-6,24-67 4,0 0-4,-16 80 4,9 7-4,7-87 3,0 0-3,5 86 3,5-8-3,-10-78 2,0 0-2,16 78 3,0 12-3,-16-90 2,0 0-2,16 85 2,4-14-2,-20-71 2,0 0-2,17 55 2,-6-20-2,-11-35 0,0 0 0,9 24 1,1-3-1,-10-21-1,0 0 1,9 15-1,-4-6 1,1-1-1708</inkml:trace>
  <inkml:trace contextRef="#ctx0" brushRef="#br0" timeOffset="92198.3613">16356 14756 1278,'0'0'0,"0"0"0,0 0 0,0 0 17,0 0-17,12-10 18,20 5-18,-32 5 19,0 0-19,44-4 20,18 4-20,-62 0 41,0 0-41,65-1 41,0-3-41,-65 4 0,0 0 0,67-1 0,9 1 0,-3 0-1016</inkml:trace>
  <inkml:trace contextRef="#ctx0" brushRef="#br0" timeOffset="92437.7137">17227 14018 919,'0'0'0,"0"0"0,0 0 0,0 0 0,0 0 0,4 8 1,5 4-1,-9-12 15,0 0-15,17 31 16,22 27-16,-39-58 54,0 0-54,44 76 54,9 12-54,-53-88 81,0 0-81,46 106 81,-12 15-81,-34-121 108,0 0-108,16 126 108,-25 6-108,9-132 70,0 0-70,-41 131 70,-36-6-70,77-125 100,0 0-100,-106 131 101,-32 8-101,138-139 86,0 0-86,-152 124 87,-7-30-87,159-94 66,0 0-66,-158 79 66,-1-4-66,-2 1-1503</inkml:trace>
  <inkml:trace contextRef="#ctx0" brushRef="#br0" timeOffset="97376.9161">22036 16906 505,'0'0'0,"0"0"0,0 0 0,0 0 20,0 0-20,6-28 20,-10 16-20,4 12 84,0 0-84,-2-9 84,2 1-84,0 8 121,0 0-121,-3-9 121,-6 4-121,9 5 97,0 0-97,-12-2 98,-6 6-98,18-4 48,0 0-48,-26 15 49,-15 15-49,41-30 45,0 0-45,-48 52 45,-1 31-45,49-83 41,0 0-41,-49 100 41,3 7-41,46-107 49,0 0-49,-37 121 49,12 14-49,25-135 60,0 0-60,-12 134 61,13-22-61,-1-112 55,0 0-55,14 107 56,13-4-56,-27-103 49,0 0-49,35 88 49,8-24-49,-43-64 38,0 0-38,49 45 39,7-16-39,-56-29 32,0 0-32,52 19 33,-15-8-33,-4-3-1432</inkml:trace>
  <inkml:trace contextRef="#ctx0" brushRef="#br0" timeOffset="99986.6619">22952 16892 852,'0'0'0,"0"0"0,0 0 0,0 0 51,0 0-51,-1-26 51,-3 19-51,4 7 121,0 0-121,-12 0 122,-13 7-122,25-7 90,0 0-90,-37 19 90,-20 16-90,57-35 76,0 0-76,-61 50 76,1 19-76,60-69 30,0 0-30,-55 81 31,7 4-31,48-85 38,0 0-38,-47 78 38,3-9-38,44-69 41,0 0-41,-34 71 41,8 4-41,26-75 40,0 0-40,-13 72 40,11-8-40,2-64 32,0 0-32,6 52 32,4-14-32,-10-38 26,0 0-26,22 35 27,13 1-27,-35-36 20,0 0-20,40 30 20,6-15-20,-46-15 18,0 0-18,51 2 18,11-12-18,-62 10 15,0 0-15,64-18 15,3-4-15,-67 22 13,0 0-13,62-33 13,-15-14-13,-47 47 11,0 0-11,37-57 12,-8-16-12,-29 73 10,0 0-10,19-65 11,-10 20-11,-9 45 8,0 0-8,-6-30 9,-4 11-9,10 19 6,0 0-6,-16-10 7,-9 6-7,25 4 5,0 0-5,-24 6 6,-8 7-6,32-13 5,0 0-5,-28 23 6,1 10-6,27-33 3,0 0-3,-18 43 4,4 9-4,14-52 1,0 0-1,-7 47 2,6-14-2,1-33 0,0 0 0,8 31 1,14 3-1,-22-34 0,0 0 0,24 33 0,-1-10 0,-23-23 0,0 0 0,27 17 0,1-1 0,-28-16 0,0 0 0,26 12 0,-4-7 0,-22-5 0,0 0 0,17-4 0,-4-6 0,-13 10 0,0 0 0,8-15 0,-4-6 0,-4 21 0,0 0 0,-2-28 1,-1-8-1,3 36 1,0 0-1,-9-42 1,-4-10-1,13 52 1,0 0-1,-7-52 1,4 4-1,3 48 2,0 0-2,2-42 2,5 13-2,-7 29 2,0 0-2,7-24 2,0 6-2,-7 18 2,0 0-2,5-12 3,7 4-3,-12 8 1,0 0-1,23-7 1,4 0-1,-27 7 1,0 0-1,32-7 1,-1 2-1,-31 5 0,0 0 0,36-2 1,1 4-1,-37-2 0,0 0 0,31 1 0,-18 3 0,-13-4 0,0 0 0,10 17 0,-1 21 0,-9-38 0,0 0 0,7 50 0,-7 11 0,0-61 0,0 0 0,-1 57 0,-1-10 0,2-47-1,0 0 1,2 36 0,1-8 0,-3-28 0,0 0 0,4 17 0,-1-5 0,-3-12 0,0 0 0,7 12 0,4 1 0,-11-13 0,0 0 0,17 10 1,10-1-1,-27-9 1,0 0-1,30 3 2,-2-8-2,-28 5 3,0 0-3,28-11 3,-1-4-3,-27 15 5,0 0-5,21-21 5,-3 0-5,-18 21 6,0 0-6,16-20 7,-2 1-7,-14 19 7,0 0-7,12-16 7,-1 7-7,-11 9 6,0 0-6,7-3 6,-7 3-6,0 0 5,0 0-5,8 2 5,-8-2-5,0 0 2,0 0-2,13 10 3,3 0-3,-16-10 1,0 0-1,17 12 1,-1 2-1,-16-14 0,0 0 0,14 12 0,-1-5 0,-13-7 0,0 0 0,10 7 0,4 0 0,-14-7 0,0 0 0,18 7 0,7 0 0,-25-7-1,0 0 1,30 4 0,5-6 0,-35 2-1,0 0 1,34-7 0,-4-5 0,-30 12-1,0 0 1,26-16 0,-7-6 0,-19 22-2,0 0 2,15-21-1,-5 2 1,-10 19-7,0 0 7,5-16-6,-1 4 6,-4 12-12,0 0 12,0 0-11,-9-3 11,9 3-13,0 0 13,-10 7-12,-1 3 12,11-10-16,0 0 16,-7 12-16,3 0 16,4-12-14,0 0 14,-1 9-14,-1 0 14,2-9-13,0 0 13,0 6-13,0-6 13,0 0-10,0 0 10,10 9-10,12 3 10,-22-12-8,0 0 8,33 11-7,13-10 7,-46-1-6,0 0 6,57-5-6,11-9 6,-68 14-4,0 0 4,67-24-3,-12-12 3,-55 36-3,0 0 3,44-47-3,-5-7 3,-39 54-2,0 0 2,30-50-1,-11 12 1,-19 38-2,0 0 2,11-34-1,-7 4 1,-4 30-1,0 0 1,-4-21 0,-3 11 0,7 10 0,0 0 0,-9 0 0,-3 5 0,12-5 0,0 0 0,-16 14 0,-2 8 0,18-22-1,0 0 1,-17 33 0,-1 12 0,18-45-1,0 0 1,-12 57 0,6 9 0,6-66 0,0 0 0,0 68 0,7-8 0,-7-60 0,0 0 0,9 61 0,0 3 0,-9-64 0,0 0 0,5 67 0,-1-1 0,-4-66 0,0 0 0,-9 64 1,-12-5-1,21-59 1,0 0-1,-39 48 1,-17-9-1,-3-3-1488</inkml:trace>
  <inkml:trace contextRef="#ctx0" brushRef="#br0" timeOffset="100301.8655">24043 17203 1087,'0'0'0,"11"4"0,19 5 0,-30-9 25,0 0-25,45 13 26,7 8-26,-52-21 51,0 0-51,49 23 51,-8 1-51,-41-24 42,0 0-42,31 28 43,-6 3-43,-25-31 17,0 0-17,19 40 17,-6 12-17,-13-52 11,0 0-11,3 53 11,-8 3-11,5-56 9,0 0-9,-19 50 9,-17-7-9,36-43 8,0 0-8,-47 35 8,-12-13-8,59-22 14,0 0-14,-58 17 15,11-3-15,47-14 7,0 0-7,-39 9 8,12-9-8,27 0 6,0 0-6,-5-7 6,23-5-6,1 0-1044</inkml:trace>
  <inkml:trace contextRef="#ctx0" brushRef="#br0" timeOffset="100977.8255">24234 17314 1020,'0'0'0,"0"0"0,19-7 0,-19 7 38,0 0-38,21-5 38,0 0-38,-21 5 43,0 0-43,25-2 44,0 4-44,-25-2 54,0 0-54,30 5 55,5 4-55,-35-9 35,0 0-35,41 12 35,3 2-35,-44-14 26,0 0-26,46 15 27,-6 3-27,-40-18 30,0 0-30,32 17 30,-18-5-30,-14-12 28,0 0-28,2 24 28,-15 20-28,13-44 27,0 0-27,-26 48 27,-15-3-27,41-45 25,0 0-25,-45 38 26,0-10-26,45-28 28,0 0-28,-40 21 28,8-6-28,32-15 15,0 0-15,-26 4 16,10-13-16,16 9 8,0 0-8,-6-17 8,8-6-8,0 1-1245</inkml:trace>
  <inkml:trace contextRef="#ctx0" brushRef="#br0" timeOffset="101263.9659">24839 16906 1211,'0'0'0,"0"0"0,0 0 0,0 0 23,0 0-23,0 0 24,9 8-24,-9-8 46,0 0-46,0 26 46,7 28-46,-7-54 47,0 0-47,5 75 47,-3 11-47,-2-86 42,0 0-42,0 85 43,0-6-43,0-79 36,0 0-36,2 82 37,1 4-37,-3-86 32,0 0-32,9 82 32,5-22-32,-14-60 29,0 0-29,19 47 29,4-16-29,-23-31 29,0 0-29,34 24 30,14-3-30,-48-21 20,0 0-20,42 10 20,-12-11-20,0-1-1308</inkml:trace>
  <inkml:trace contextRef="#ctx0" brushRef="#br0" timeOffset="101879.4978">25093 17356 1222,'0'0'0,"0"0"0,0 0 0,0 0-3,0 0 3,5 7-2,-5-7 2,0 0-14,0 0 14,11 14-14,10 3 14,-21-17 1,0 0-1,28 17 1,4-1-1,-32-16 17,0 0-17,34 12 17,1-2-17,-35-10 54,0 0-54,35 4 55,4-8-55,-39 4 62,0 0-62,39-8 62,-2-6-62,-37 14 50,0 0-50,32-19 51,-8-6-51,-24 25 36,0 0-36,20-25 36,-10-1-36,-10 26 28,0 0-28,2-25 28,-12 5-28,10 20 25,0 0-25,-20-18 26,-3 10-26,23 8 19,0 0-19,-30-2 20,-3 7-20,33-5 18,0 0-18,-32 10 18,5 6-18,27-16 15,0 0-15,-23 23 15,1 6-15,22-29 8,0 0-8,-18 33 8,-3 1-8,21-34 6,0 0-6,-13 37 6,8 3-6,5-40 6,0 0-6,2 45 6,7 1-6,-9-46 10,0 0-10,14 40 10,2-12-10,-16-28 13,0 0-13,30 22 14,26-1-14,-56-21 15,0 0-15,71 14 16,6-9-16,-77-5 16,0 0-16,74-7 16,-5-19-16,-69 26 16,0 0-16,66-47 16,-3-22-16,-63 69 16,0 0-16,62-78 16,7 1-16,-69 77 2,0 0-2,60-87 3,-16-10-3,-44 97 0,0 0 0,26-86 0,-20 15 0,-6 71-2,0 0 2,-7-56-1,-11 22 1,18 34-3,0 0 3,-27-23-3,-8 11 3,35 12-4,0 0 4,-40 3-4,-1 13 4,41-16-2,0 0 2,-34 28-1,10 17 1,24-45-1,0 0 1,-18 60 0,11 15 0,7-75 0,0 0 0,0 74 0,12-3 0,-12-71 0,0 0 0,16 71 1,5 5-1,-21-76 1,0 0-1,22 75 2,-5-3-2,-17-72 2,0 0-2,13 68 3,-8-9-3,-5-59 5,0 0-5,2 46 6,-4-18-6,0 0-1486</inkml:trace>
  <inkml:trace contextRef="#ctx0" brushRef="#br0" timeOffset="102444.2708">25509 17349 1311,'0'0'0,"13"0"0,17 0 0,-30 0 9,0 0-9,46 2 10,14 3-10,-60-5 25,0 0-25,67 5 25,9-2-25,-76-3 22,0 0-22,77 4 23,10-1-23,-87-3 16,0 0-16,84 0 17,-9-3-17,-75 3 14,0 0-14,68-7 15,-6-5-15,-62 12 13,0 0-13,48-12 13,-18 5-13,-30 7 7,0 0-7,17-5 8,-8-2-8,-9 7 11,0 0-11,-1-7 11,-12 0-11,13 7 14,0 0-14,-16-4 14,-5 8-14,21-4 15,0 0-15,-19 3 16,3-1-16,16-2 18,0 0-18,-11 0 18,11 0-18,0 0 25,0 0-25,-9 0 25,9 0-25,0 0 28,0 0-28,0 0 28,6 9-28,-6-9 27,0 0-27,0 0 27,17 7-27,-17-7 26,0 0-26,20 1 27,10-1-27,-30 0 21,0 0-21,33-5 21,6-5-21,-39 10 19,0 0-19,39-16 19,-6-3-19,-33 19 15,0 0-15,27-24 16,-9-4-16,-18 28 17,0 0-17,7-24 17,-16 5-17,9 19 15,0 0-15,-25-12 15,-19 7-15,44 5 15,0 0-15,-53 5 15,-5 16-15,58-21 13,0 0-13,-57 27 14,8 10-14,49-37 10,0 0-10,-39 39 10,11 1-10,28-40 14,0 0-14,-18 35 15,11-6-15,7-29 13,0 0-13,7 37 14,11 13-14,-18-50 12,0 0-12,30 52 13,10-9-13,-40-43 11,0 0-11,57 29 11,15-13-11,-72-16 9,0 0-9,85 7 9,7-9-9,-92 2 0,0 0 0,92-12 0,1-10 0,1-1-1614</inkml:trace>
  <inkml:trace contextRef="#ctx0" brushRef="#br0" timeOffset="103293.6657">27542 17120 561,'0'0'0,"0"0"0,0 0 0,0 0 42,0 0-42,13-17 42,-6 8-42,-7 9 0,0 0 0,5-6 1,-5 6-1,0 0 25,0 0-25,4-11 26,-4 11-26,0 0 67,0 0-67,3-10 67,-5 1-67,2 9 85,0 0-85,0 0 85,-14 2-85,14-2 104,0 0-104,-17 17 104,-12 16-104,29-33 85,0 0-85,-31 42 85,-5 6-85,36-48 66,0 0-66,-33 47 66,10-4-66,23-43 60,0 0-60,-16 36 61,7-10-61,9-26 47,0 0-47,0 19 47,9-3-47,-9-16 37,0 0-37,23 16 37,18 3-37,-41-19 28,0 0-28,49 13 29,-3-13-29,-46 0 29,0 0-29,42-12 29,-1-8-29,-41 20 27,0 0-27,32-26 27,-13-4-27,-19 30 23,0 0-23,9-36 23,-16-13-23,7 49 18,0 0-18,-20-50 19,-13-4-19,33 54 15,0 0-15,-39-50 16,-2 11-16,41 39 8,0 0-8,-40-30 9,5 13-9,35 17 5,0 0-5,-25-9 5,12 9-5,13 0 2,0 0-2,0 0 2,4 14-2,-4-14 0,0 0 0,25 14 0,29 7 0,1-1-1526</inkml:trace>
  <inkml:trace contextRef="#ctx0" brushRef="#br0" timeOffset="103561.2779">28254 16677 1211,'0'0'0,"0"0"0,-20-3 0,20 3 8,0 0-8,-19 3 8,-4 10-8,23-13 18,0 0-18,-23 25 19,-4 19-19,27-44 15,0 0-15,-30 55 16,-3 6-16,33-61 18,0 0-18,-32 72 18,4 17-18,28-89 56,0 0-56,-30 98 57,-5-1-57,35-97 85,0 0-85,-37 104 85,-4 12-85,41-116 77,0 0-77,-42 112 78,1-9-78,41-103 68,0 0-68,-37 95 69,2 2-69,35-97 32,0 0-32,-25 91 32,9-6-32,16-85 11,0 0-11,-9 66 11,9-31-11,0-1-1434</inkml:trace>
  <inkml:trace contextRef="#ctx0" brushRef="#br0" timeOffset="103829.5859">28254 17134 1379,'0'0'0,"0"0"0,0 9 0,0-9 15,0 0-15,-2 14 16,-2 7-16,4-21 54,0 0-54,-5 31 54,-4 14-54,9-45 57,0 0-57,-10 52 57,-4 3-57,14-55 28,0 0-28,-15 64 29,8 10-29,7-74 30,0 0-30,-5 78 31,0-10-31,5-68 30,0 0-30,-7 59 30,0-13-30,7-46 28,0 0-28,-6 42 29,5-6-29,1-36 20,0 0-20,0 30 20,3-6-20,1 0-1371</inkml:trace>
  <inkml:trace contextRef="#ctx0" brushRef="#br0" timeOffset="104146.7269">28225 17190 1233,'0'0'0,"7"-4"0,15-3 0,-22 7 29,0 0-29,31-8 30,12 4-30,-43 4 40,0 0-40,37 0 40,-9 4-40,-28-4 36,0 0-36,28 12 37,8 10-37,-36-22 18,0 0-18,35 24 18,-12 2-18,-23-26 11,0 0-11,17 28 11,-1 3-11,-16-31 14,0 0-14,6 35 15,-13 3-15,7-38 17,0 0-17,-22 36 17,-11-6-17,33-30 17,0 0-17,-39 20 18,-9-2-18,48-18 19,0 0-19,-51 12 20,0-9-20,51-3 19,0 0-19,-46-3 19,13-6-19,33 9 22,0 0-22,-22-14 23,19-1-23,3 15 11,0 0-11,12-14 11,15 0-11,-1 0-1249</inkml:trace>
  <inkml:trace contextRef="#ctx0" brushRef="#br0" timeOffset="104972.6405">29332 17030 1087,'0'0'0,"0"0"0,0 0 0,0 0 36,0 0-36,0 0 36,-7 0-36,7 0 51,0 0-51,-4 18 51,-1 16-51,5-34 71,0 0-71,-4 44 72,6 6-72,-2-50 41,0 0-41,4 43 42,1-12-42,-5-31 30,0 0-30,9 26 30,3-5-30,-12-21 30,0 0-30,21 19 31,13 0-31,-34-19 25,0 0-25,44 14 25,9-11-25,-53-3 22,0 0-22,51-5 22,-1-7-22,-50 12 24,0 0-24,40-17 25,-10-8-25,-30 25 24,0 0-24,21-29 24,-8-7-24,-13 36 22,0 0-22,0-35 22,-14 0-22,14 35 20,0 0-20,-23-25 20,-6 9-20,29 16 16,0 0-16,-30-5 17,-1 12-17,31-7 14,0 0-14,-27 14 14,10 3-14,17-17 10,0 0-10,-9 19 11,9 2-11,0-21 7,0 0-7,10 22 7,10 2-7,-20-24 4,0 0-4,33 28 4,20 0-4,-53-28 3,0 0-3,53 22 3,-10-8-3,-43-14 1,0 0-1,42 7 1,9-5-1,-51-2 0,0 0 0,49-7 1,-17-9-1,-32 16 0,0 0 0,18-24 0,-15-7 0,-3 31 1,0 0-1,-7-42 1,-9-10-1,16 52 1,0 0-1,-21-55 2,-3 5-2,24 50 5,0 0-5,-25-40 5,4 14-5,21 26 9,0 0-9,-20-12 10,4 12-10,16 0 12,0 0-12,-8 5 12,6 2-12,2-7 10,0 0-10,9 21 11,14 20-11,-23-41 6,0 0-6,35 47 6,9-5-6,0-1-1506</inkml:trace>
  <inkml:trace contextRef="#ctx0" brushRef="#br0" timeOffset="105236.2996">30184 17086 1323,'0'0'0,"0"0"0,-9 5 0,9-5 21,0 0-21,-5 9 22,0 6-22,5-15 43,0 0-43,-4 24 44,3 11-44,1-35 46,0 0-46,-2 35 46,0-8-46,2-27 35,0 0-35,2 26 35,3-5-35,-5-21 26,0 0-26,7 21 27,2 3-27,-9-24 23,0 0-23,9 24 23,0-6-23,-9-18 25,0 0-25,7 10 26,-6-1-26,-1-9 22,0 0-22,4 7 23,-4-7-23,0 0 20,0 0-20,11 5 20,-4-7-20,0 0-1328</inkml:trace>
  <inkml:trace contextRef="#ctx0" brushRef="#br0" timeOffset="105350.1011">30156 16920 1054,'0'0'0,"0"0"0,0 0 0,0 0 1,7 0-1,-7 0-2,0 0 2,0 0-2,5 12 2,1 0-729</inkml:trace>
  <inkml:trace contextRef="#ctx0" brushRef="#br0" timeOffset="105617.4246">30380 16580 975,'0'0'0,"2"9"0,3 14 0,-5-23-12,0 0 12,11 39-11,8 25 11,-19-64 1,0 0-1,23 66 2,4-7-2,-27-59 15,0 0-15,26 59 15,2 7-15,-28-66 41,0 0-41,27 71 41,-6 7-41,-21-78 75,0 0-75,16 74 75,-4-10-75,-12-64 53,0 0-53,4 61 53,-10-3-53,6-58 38,0 0-38,-12 52 39,-4-12-39,-1 2-990</inkml:trace>
  <inkml:trace contextRef="#ctx0" brushRef="#br0" timeOffset="106157.2309">30142 17203 1043,'0'0'0,"7"0"0,11-3 0,-18 3 5,0 0-5,24-3 6,6-1-6,-30 4 1,0 0-1,41-5 1,15-2-1,-56 7 4,0 0-4,67-9 4,11-1-4,-78 10 1,0 0-1,80-16 1,-8-6-1,-72 22 5,0 0-5,70-31 6,-6-7-6,-64 38 2,0 0-2,51-38 3,-14 6-3,-37 32 6,0 0-6,20-24 7,-15 5-7,-5 19 12,0 0-12,-4-15 12,-4 1-12,8 14 16,0 0-16,-13-12 16,-4 5-16,17 7 19,0 0-19,-20-2 20,1 5-20,19-3 34,0 0-34,-18 9 34,2 7-34,16-16 44,0 0-44,-14 22 45,4 8-45,10-30 41,0 0-41,-8 36 41,5 12-41,3-48 38,0 0-38,0 52 38,3 0-38,-3-52 35,0 0-35,8 42 36,-1-18-36,-7-24 28,0 0-28,10 21 29,6 0-29,-16-21 28,0 0-28,27 17 29,11-2-29,-38-15 24,0 0-24,39 11 25,0-8-25,-39-3 24,0 0-24,37-7 24,0-10-24,-37 17 24,0 0-24,30-31 24,-9-11-24,-21 42 21,0 0-21,16-43 22,-5 0-22,-11 43 24,0 0-24,7-37 24,-4 12-24,-3 25 24,0 0-24,2-18 25,3 11-25,-5 7 22,0 0-22,7-1 22,-7 1-22,0 0 18,0 0-18,18 13 18,12 17-18,-30-30 13,0 0-13,42 36 13,13 6-13,-55-42 8,0 0-8,57 39 9,-3-7-9,-54-32 4,0 0-4,41 26 4,-16-9-4,-1 0-1520</inkml:trace>
  <inkml:trace contextRef="#ctx0" brushRef="#br0" timeOffset="107360.6651">25192 18379 919,'0'0'0,"0"0"164,0 0-164,0 0 164,0 0-164,0 0 131,0 0-131,0 0 132,0 0-132,0 0 91,0 0-91,-21 10 92,12 0-92,9-10 68,0 0-68,-7 23 68,7 13-68,0-36 50,0 0-50,9 45 51,8 2-51,-17-47 35,0 0-35,20 41 35,-1-9-35,-19-32 27,0 0-27,18 24 28,-4-5-28,-14-19 18,0 0-18,10 12 19,-4-5-19,-6-7 11,0 0-11,0 0 11,7 9-11,-2-1-1526</inkml:trace>
  <inkml:trace contextRef="#ctx0" brushRef="#br0" timeOffset="107500.2911">25149 18309 1214,'0'0'0,"0"0"3,0 0-3,22-14 3,-1 13-3,-21 1-2,0 0 2,23 5-2,0 5 2,0 1-852</inkml:trace>
  <inkml:trace contextRef="#ctx0" brushRef="#br0" timeOffset="108018.9059">25460 18469 988,'0'0'0,"0"0"-2,0 0 2,-25 15-1,13-6 1,12-9 0,0 0 0,0 0 1,0 0-1,0 0 7,0 0-7,-4 8 7,4-8-7,0 0 28,0 0-28,4 7 29,-4-7-29,0 0 48,0 0-48,5 7 48,6 9-48,-11-16 59,0 0-59,14 22 60,5 3-60,-19-25 63,0 0-63,20 22 63,-3-3-63,-17-19 56,0 0-56,13 16 56,-4-6-56,-9-10 49,0 0-49,10 9 49,6-2-49,-16-7 44,0 0-44,21 5 45,9-2-45,-30-3 39,0 0-39,30-3 39,-12-8-39,-18 11 42,0 0-42,14-17 42,-5-4-42,-9 21 44,0 0-44,7-22 45,0 1-45,-7 21 42,0 0-42,7-21 43,-2 2-43,-5 19 36,0 0-36,6-14 36,-6 8-36,0 6 21,0 0-21,0 0 21,7-2-21,-7 2 14,0 0-14,0 0 15,7 2-15,-7-2 8,0 0-8,0 0 9,12 13-9,-12-13 5,0 0-5,11 18 5,3 6-5,-14-24 2,0 0-2,17 26 2,-1-2-2,-16-24 1,0 0-1,14 21 2,2-4-2,-16-17 0,0 0 0,18 16 1,3-1-1,-21-15 0,0 0 0,21 14 0,-1-3 0,-1-1-1599</inkml:trace>
  <inkml:trace contextRef="#ctx0" brushRef="#br0" timeOffset="109431.5891">26134 18337 1094,'0'0'0,"0"0"23,0 0-23,-17 3 24,-3 6-24,20-9 6,0 0-6,-19 12 6,-1 6-6,20-18 31,0 0-31,-24 25 31,-1 14-31,25-39 57,0 0-57,-25 48 57,8 2-57,17-50 69,0 0-69,-9 47 69,9-12-69,0-35 55,0 0-55,16 31 56,12 0-56,-28-31 45,0 0-45,39 29 46,7-6-46,-46-23 33,0 0-33,49 14 33,-7-9-33,-42-5 28,0 0-28,41-4 29,5-6-29,-46 10 24,0 0-24,47-16 24,-2-4-24,-45 20 18,0 0-18,38-25 19,-4-1-19,-34 26 8,0 0-8,19-32 9,-6-8-9,-13 40 4,0 0-4,3-37 4,-6 8-4,3 29 1,0 0-1,-6-21 1,-2 9-1,8 12 0,0 0 0,-9-2 1,2 8-1,7-6 0,0 0 0,-7 12 0,-4 8 0,11-20 0,0 0 0,-12 28 0,1 3 0,11-31 0,0 0 0,-5 30 0,3-6 0,2-24 0,0 0 0,0 22 0,2-1 0,-2-21 0,0 0 0,3 19 0,3-3 0,-6-16 0,0 0 0,7 14 0,1-6 0,-8-8 0,0 0 0,9 9 0,2-2 0,-11-7 0,0 0 0,10 5 0,5-1 0,-15-4 0,0 0 0,12-2 1,-3-5-1,-9 7 2,0 0-2,2-14 2,-11-7-2,9 21 3,0 0-3,-14-26 3,-2 0-3,16 26 2,0 0-2,-13-34 2,6-10-2,7 44 1,0 0-1,0-46 2,11-4-2,-11 50 0,0 0 0,14-45 1,5 15-1,-19 30 0,0 0 0,23-19 1,2 9-1,-25 10 0,0 0 0,25-7 0,-1 2 0,-24 5-1,0 0 1,23-4 0,-3 4 0,-20 0-2,0 0 2,17 0-1,5 2 1,-22-2-2,0 0 2,21 2-1,0-2 1,-21 0-2,0 0 2,18 0-2,-10 1 2,-8-1-1,0 0 1,11 18-1,7 18 1,-18-36-1,0 0 1,17 45 0,-4 5 0,-13-50 0,0 0 0,9 43 0,-6-13 0,-3-30 2,0 0-2,2 24 2,0-3-2,-2-21 7,0 0-7,3 17 7,1-3-7,-4-14 10,0 0-10,1 9 10,-1-9-10,0 0 14,0 0-14,2 7 15,-2-7-15,0 0 17,0 0-17,16 3 18,3-8-18,-19 5 20,0 0-20,23-9 20,-3-6-20,-20 15 17,0 0-17,19-19 17,-1-2-17,-18 21 17,0 0-17,18-19 17,-1 3-17,-17 16 12,0 0-12,13-12 13,-10 3-13,-3 9 9,0 0-9,0-6 10,0 6-10,0 0 6,0 0-6,0 0 6,0 0-6,0 0 4,0 0-4,7-4 5,-7 4-5,0 0 3,0 0-3,0 7 4,0-7-4,0 0 2,0 0-2,0 0 2,5 10-2,-5-10 1,0 0-1,0 0 1,4 9-1,-4-9 1,0 0-1,0 0 1,11 10-1,-11-10 0,0 0 0,10 9 1,4 1-1,-14-10 0,0 0 0,25 7 0,12-3 0,-37-4 0,0 0 0,37-2 0,-9-7 0,-28 9 0,0 0 0,23-13 0,-7-5 0,-16 18 0,0 0 0,13-17 0,-6 5 0,-7 12-2,0 0 2,3-7-1,-3 7 1,0 0-3,0 0 3,0 0-2,0 0 2,0 0-4,0 0 4,0 0-4,-3 10 4,3-10-5,0 0 5,0 9-4,0 1 4,0-10-6,0 0 6,1 9-5,1-2 5,-2-7-5,0 0 5,0 0-5,4 10 5,-4-10-5,0 0 5,0 0-5,16 11 5,-16-11-5,0 0 5,19 5-4,20 0 4,-39-5-3,0 0 3,42 4-3,0-6 3,-42 2-1,0 0 1,39-7-1,-3-5 1,-36 12-1,0 0 1,31-21 0,-2-10 0,-29 31 0,0 0 0,26-35 0,2-1 0,-28 36 0,0 0 0,25-35 0,-9 11 0,-16 24 0,0 0 0,9-19 0,-6 7 0,-3 12 0,0 0 0,-2-9 0,-5 6 0,7 3 0,0 0 0,-10 2 0,-3 1 0,13-3 0,0 0 0,-12 7 0,5 3 0,7-10 0,0 0 0,-3 18 1,-1 8-1,4-26 2,0 0-2,-2 38 2,2 8-2,0-46 3,0 0-3,4 49 3,1-2-3,-5-47 7,0 0-7,9 41 8,1-5-8,-10-36 12,0 0-12,15 42 12,6 5 4,2 8 0,0 13 3,-6-8 0,-11-20-8,-6-40 0,0 0-1654</inkml:trace>
  <inkml:trace contextRef="#ctx0" brushRef="#br0" timeOffset="109730.7889">27355 18389 990,'22'0'22,"41"-2"0,4 4-12,-2 5 0,-5 5 16,-5 7 1,-4 5 16,-8 7 1,-12 9 7,-9 2 1,-15-4-6,-9-5 0,-7-7-6,-5-6 1,-2-6-8,-3-3 1,-8-3-8,-3-4 1,-3-9-11,-1-2 1,-1 0-1175</inkml:trace>
  <inkml:trace contextRef="#ctx0" brushRef="#br0" timeOffset="110332.1411">27996 18174 875,'0'-7'0,"0"7"49,0 0-49,9-29 49,0 8-49,-9 21 19,0 0-19,5-10 20,-5 10-20,0 0 19,0 0-19,7 0 19,-2 7-19,-5-7 28,0 0-28,11 21 29,3 24-29,-14-45 35,0 0-35,14 50 35,-3 0-35,-11-50 48,0 0-48,9 50 49,-1 4-49,-8-54 50,0 0-50,13 53 50,1 3-50,-14-56 46,0 0-46,14 48 47,-3-11-47,-11-37 54,0 0-54,8 29 54,-1-5-54,-7-24 51,0 0-51,7 19 51,-1-5-51,-6-14 40,0 0-40,3 10 40,-3-10-40,0 0-1258</inkml:trace>
  <inkml:trace contextRef="#ctx0" brushRef="#br0" timeOffset="110978.9609">28351 18424 1206,'0'0'0,"0"0"65,0 0-65,19 32 65,-7-9-65,-12-23 50,0 0-50,9 17 50,-2-3-50,-7-14 24,0 0-24,6 9 25,1-2-25,-7-7 15,0 0-15,16 3 16,12-3-16,-28 0 12,0 0-12,28-9 13,-1-11-13,-27 20 10,0 0-10,19-30 11,-5-3-11,-14 33 11,0 0-11,11-36 12,-4 1-12,-7 35 12,0 0-12,1-27 13,-6 4-13,5 23 10,0 0-10,-12-17 10,-8 3-10,20 14 9,0 0-9,-23-7 10,-5 11-10,28-4 7,0 0-7,-28 10 8,-4 7-8,32-17 8,0 0-8,-32 25 9,2 2-9,30-27 10,0 0-10,-26 35 10,8 6-10,18-41 11,0 0-11,-10 47 12,6 0-12,4-47 11,0 0-11,4 40 11,3-14-11,-7-26 11,0 0-11,19 24 11,17 5-11,-36-29 10,0 0-10,37 30 10,-4-13-10,-33-17 14,0 0-14,39 9 15,21-8-15,-60-1 17,0 0-17,65-7 18,-3-6-18,-62 13 14,0 0-14,56-25 14,-10-11-14,-46 36 9,0 0-9,41-54 10,-8-24-10,-33 78 4,0 0-4,29-83 5,-8-1-5,-21 84-1,0 0 1,16-85-1,-6-2 1,-10 87-11,0 0 11,4-81-11,-8 17 11,4 64-13,0 0 13,-7-47-13,-2 20 13,9 27-12,0 0 12,-10-13-12,-1 19 12,11-6-3,0 0 3,-10 22-2,-3 20 2,13-42 0,0 0 0,-12 52 0,1 5 0,11-57 1,0 0-1,-7 57 2,6-4-2,1-53 10,0 0-10,3 52 10,6-3-10,-9-49 20,0 0-20,12 55 20,2 13-20,-14-68 21,0 0-21,20 64 22,1-11-22,-21-53 23,0 0-23,19 42 23,-3-13-23,-16-29 17,0 0-17,14 23 17,-1-8-17,-1 1-1452</inkml:trace>
  <inkml:trace contextRef="#ctx0" brushRef="#br0" timeOffset="111563.7588">28737 18453 1204,'0'0'0,"0"0"49,0 0-49,43 14 49,11-9-49,-54-5 30,0 0-30,55-2 31,-6-5-31,-49 7 1,0 0-1,48-12 2,7-7-2,-55 19 0,0 0 0,54-22 1,-4-1-1,-50 23 0,0 0 0,44-21 1,-3 2-1,-41 19 0,0 0 0,30-17 1,-9 3-1,-21 14 0,0 0 0,14-12 1,-4 2-1,-10 10 0,0 0 0,7-5 1,-7 5-1,0 0 0,0 0 0,8-4 1,-8 4-1,0 0 0,0 0 0,0 0 1,-6 10-1,6-10 0,0 0 0,-3 7 1,1 2-1,2-9 2,0 0-2,0 10 2,0 1-2,0-11 11,0 0-11,0 8 11,0 3-11,0-11 18,0 0-18,2 10 18,-2-10-18,0 0 24,0 0-24,9 9 25,1-6-25,-10-3 23,0 0-23,16 2 24,11-2-24,-27 0 21,0 0-21,33-5 22,1-4-22,-34 9 24,0 0-24,30-14 24,-7-3-24,-23 17 22,0 0-22,14-22 22,-9-3-22,-5 25 22,0 0-22,-4-24 23,-8 5-23,12 19 20,0 0-20,-23-12 21,-9 2-21,32 10 17,0 0-17,-37-4 17,-3 6-17,40-2 16,0 0-16,-43 9 17,-1 8-17,44-17 14,0 0-14,-40 22 14,3 6-14,37-28 12,0 0-12,-27 29 13,11 4-13,16-33 8,0 0-8,-7 42 8,11 6-8,-4-48 6,0 0-6,17 50 6,19-5-6,-36-45 4,0 0-4,45 40 4,17-7-4,-62-33 4,0 0-4,78 24 4,24-6-4,-102-18 4,0 0-4,108 8 4,3-8-4,-1 0-1384</inkml:trace>
  <inkml:trace contextRef="#ctx0" brushRef="#br0" timeOffset="112164.641">30477 18150 1210,'-3'7'0,"3"-7"69,0 0-69,-16 42 70,3 1-70,13-43 58,0 0-58,-1 33 59,4-9-59,-3-24 31,0 0-31,20 22 31,18 3-31,-38-25 23,0 0-23,41 20 23,-11-6-23,-30-14 20,0 0-20,34 11 20,11-1-20,-45-10 4,0 0-4,43 7 4,-13-4-4,-30-3 0,0 0 0,25 0 1,-1-5-1,1 0-1158</inkml:trace>
  <inkml:trace contextRef="#ctx0" brushRef="#br0" timeOffset="112599.9472">31176 17612 1278,'0'0'0,"-7"12"0,-12 16 0,19-28 22,0 0-22,-25 40 22,-2 10-22,27-50 56,0 0-56,-28 64 57,2 15-57,26-79 96,0 0-96,-21 87 96,5 8-96,16-95 62,0 0-62,-13 93 62,1-8-62,12-85 51,0 0-51,-12 87 52,-3 1-52,15-88 44,0 0-44,-15 83 44,-7-7-44,22-76 27,0 0-27,-21 70 27,2-12-21,5-11 1,0 0-1454</inkml:trace>
  <inkml:trace contextRef="#ctx0" brushRef="#br0" timeOffset="112885.4693">31236 18212 1374,'-5'14'0,"5"-14"50,0 0-50,-11 52 51,6 9-51,5-61 19,0 0-19,0 64 19,3 2-19,-3-66 40,0 0-40,6 62 40,1-12-40,-7-50 47,0 0-47,5 40 47,-1-11-47,-4-29 52,0 0-52,1 26 53,1-5-53,-2-21 40,0 0-40,4 19 40,-1-3-40,-3-16 28,0 0-28,4 13 28,-1 0-28,1-1-1386</inkml:trace>
  <inkml:trace contextRef="#ctx0" brushRef="#br0" timeOffset="113229.5927">31215 18237 949,'12'-9'0,"-12"9"10,0 0-10,46-19 10,2 7-10,-48 12 5,0 0-5,46-5 5,5-1-5,-51 6 1,0 0-1,46-3 1,-16 5-1,-30-2 7,0 0-7,24 3 7,-1 2-7,-23-5 26,0 0-26,22 7 26,-3 5-26,-19-12 36,0 0-36,16 23 37,-4 12-37,-12-35 41,0 0-41,2 38 41,-16 0-41,14-38 36,0 0-36,-28 34 36,-13 1-36,41-35 28,0 0-28,-49 24 29,-10-8-29,59-16 23,0 0-23,-56 5 24,5-7-24,51 2 9,0 0-9,-43-9 10,8-6-10,35 15 0,0 0 0,-25-17 1,17 3-1,-1 0-989</inkml:trace>
  <inkml:trace contextRef="#ctx0" brushRef="#br0" timeOffset="113589.1612">32007 17499 1054,'0'0'0,"0"0"0,7 13 0,-7-13 2,0 0-2,11 31 2,8 31-2,-19-62 13,0 0-13,23 73 14,2-2-14,-25-71 58,0 0-58,30 83 59,4 21-59,-34-104 68,0 0-68,30 103 69,-4-2-69,-26-101 65,0 0-65,12 97 65,-20 0-65,8-97 71,0 0-71,-32 96 71,-23-2-71,55-94 89,0 0-89,-79 83 89,-24-16-89,103-67 82,0 0-82,-106 52 83,1-8-22,-1-3 1,-7 2-17,3 2 0,11 2-18,6-7 1,8-16-12,6-32 0,-2-1-1647</inkml:trace>
  <inkml:trace contextRef="#ctx0" brushRef="#br0" timeOffset="114311.6855">30423 17859 1104,'0'0'0,"0"0"71,0 0-71,-9 12 71,-7 2-71,16-14 55,0 0-55,-14 19 55,3 9-55,11-28 30,0 0-30,-7 29 30,4 1-30,3-30 40,0 0-40,0 22 40,1-8-40,-1-14 39,0 0-39,0 9 39,0-9-39,0 0 37,0 0-37,13 10 37,18-1-37,-31-9 30,0 0-30,37 7 30,-1-7-30,-36 0 22,0 0-22,28-11 23,-5-9-23,-23 20 19,0 0-19,11-30 20,-13-6-20,2 36 18,0 0-18,-14-36 18,-16 1-18,30 35 17,0 0-17,-39-28 17,-7 8-17,46 20 11,0 0-11,-44-14 11,9 8-11,35 6 7,0 0-7,-27 7 7,8 9-7,-1 0-1364</inkml:trace>
  <inkml:trace contextRef="#ctx0" brushRef="#br0" timeOffset="125074.6437">27943 4844 1379,'0'0'0,"0"0"0,0 0 0,0 0 15,0 0-15,27-24 16,-20 15-16,-7 9 47,0 0-47,0 0 47,8-12-47,-8 12 30,0 0-30,9-11 31,12-2-31,-21 13 14,0 0-14,34-13 15,12-2-15,-46 15 7,0 0-7,53-16 8,1 8-8,-54 8 6,0 0-6,53-7 7,-12 7-7,-41 0 6,0 0-6,32 7 7,-9 5-7,-23-12 6,0 0-6,12 21 7,-12-1-7,0-20 7,0 0-7,-16 31 7,-21 6-7,37-37 7,0 0-7,-51 36 7,-14-3-7,65-33 13,0 0-13,-62 36 14,9-3-14,53-33 22,0 0-22,-42 31 22,12-6-22,30-25 24,0 0-24,-18 27 24,14 6-24,4-33 22,0 0-22,9 24 23,7-6-23,-16-18 18,0 0-18,35 12 19,29-3-19,-64-9 15,0 0-15,79 3 16,10-5-16,-89 2 11,0 0-11,95-7 11,-2-13-11,-93 20 6,0 0-6,96-21 6,-3 2-6,-93 19 3,0 0-3,78-21 4,-29 9-4,-49 12 3,0 0-3,32-7 4,-13 4-4,-19 3 3,0 0-3,13-2 4,-6-2-4,-7 4 4,0 0-4,0 0 4,-23 0-4,23 0 4,0 0-4,-34 7 4,-15 4-4,49-11 4,0 0-4,-60 15 5,-11 6-5,71-21 6,0 0-6,-72 24 6,1 7-6,71-31 8,0 0-8,-75 33 8,-17 7-8,92-40 10,0 0-10,-90 36 10,14-3-10,76-33 11,0 0-11,-65 35 12,15-6-12,50-29 11,0 0-11,-32 25 12,18-10-12,14-15 9,0 0-9,2 14 9,14 0-9,-16-14 7,0 0-7,35 8 8,29-4-8,-64-4 7,0 0-7,79-2 7,13-3-7,-92 5 2,0 0-2,101-12 2,-3-7-2,-98 19 0,0 0 0,105-17 1,7 4-1,-112 13 0,0 0 0,117-8 0,5-3 0,-122 11-4,0 0 4,120-20-3,-6-18 3,-1-1-1536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8T03:53:09.3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1288 614 665,'0'0'0,"0"0"155,0 0-155,37-31 155,-24 16-155,-13 15 134,0 0-134,5-6 134,-5 6-134,0 0 114,0 0-114,9-12 114,-9 12-114,0 0 84,0 0-84,0 0 84,0 0-84,0 0 57,0 0-57,0 21 58,3 7-58,-3-28 45,0 0-45,0 45 46,-7 31-46,7-76 36,0 0-36,-10 85 36,-8 0-36,18-85 27,0 0-27,-14 84 28,2-2-28,12-82 31,0 0-31,-13 76 31,8-4-31,5-72 31,0 0-31,0 61 31,12-13-31,-12-48 28,0 0-28,11 37 29,-4-8-29,-7-29 27,0 0-27,5 24 28,4-11-28,-9-13 26,0 0-26,9 7 26,-9-7-26,0 0-1635</inkml:trace>
  <inkml:trace contextRef="#ctx0" brushRef="#br0" timeOffset="402.3334">1209 995 1362,'0'0'0,"0"0"140,0 0-140,33 12 140,1 0-140,-34-12 58,0 0-58,35 7 59,1 2-59,-36-9 25,0 0-25,37 3 25,0-6-25,-37 3 14,0 0-14,40-7 14,4-7-14,-44 14 7,0 0-7,50-19 8,4-9-8,-54 28 10,0 0-10,46-32 11,-14-5-11,-32 37 15,0 0-15,23-41 16,-11-3-16,-12 44 16,0 0-16,9-36 17,-9 15-17,0 21 19,0 0-19,-3-15 20,-3 3-20,6 12 19,0 0-19,-5-6 19,-7-1-19,12 7 16,0 0-16,-23 7 16,-14 19-16,37-26 12,0 0-12,-39 44 12,16 13-12,23-57 9,0 0-9,-14 60 9,9 1-9,5-61 10,0 0-10,0 64 10,10 5-10,-10-69 8,0 0-8,14 69 8,13-1-8,-27-68 7,0 0-7,21 60 8,-16-11-8,-5-49 5,0 0-5,6 48 5,1-6-5,-2-2-1552</inkml:trace>
  <inkml:trace contextRef="#ctx0" brushRef="#br0" timeOffset="1423.9874">2026 959 1245,'-9'0'0,"9"0"109,0 0-109,-33 15 109,-6 6-109,39-21 81,0 0-81,-32 24 81,4 4-81,28-28 33,0 0-33,-23 33 34,10 10-34,13-43 37,0 0-37,-8 49 38,2 1-38,6-50 34,0 0-34,-3 43 34,6-7-34,-3-36 27,0 0-27,11 30 27,7-6-27,-18-24 26,0 0-26,26 19 26,1-7-26,-27-12 25,0 0-25,35 9 25,2-13-25,-37 4 24,0 0-24,37-5 25,4-2-25,-41 7 32,0 0-32,31-12 32,-4-2-32,-27 14 36,0 0-36,14-15 36,-7-1-36,-7 16 29,0 0-29,-7-21 29,-7-3-29,14 24 25,0 0-25,-32-31 25,-14-5-25,46 36 24,0 0-24,-44-33 24,21 15-24,23 18 23,0 0-23,-18-15 24,4 3-24,14 12 17,0 0-17,-9-9 17,9 9-17,0 0 11,0 0-11,-8-12 11,11-12-11,-3 24 8,0 0-8,14-28 8,23 7-8,-37 21 4,0 0-4,55-19 5,7 2-5,-62 17 2,0 0-2,63-16 3,-8 4-3,-55 12 4,0 0-4,49-12 4,4-3-4,-53 15 4,0 0-4,43-12 5,-13-1-5,-30 13 4,0 0-4,19-12 4,-10 4-4,-9 8 3,0 0-3,0 0 4,-5-9-4,5 9 3,0 0-3,-13 2 3,-13 1-3,26-3 2,0 0-2,-25 7 3,4 2-3,21-9 1,0 0-1,-14 12 2,9 3-2,5-15 0,0 0 0,-4 18 0,-1 1 0,5-19 0,0 0 0,2 21 0,6-1 0,-8-20-1,0 0 1,22 25-1,4-1 1,-26-24-3,0 0 3,28 27-2,4 6 2,-32-33-5,0 0 5,26 37-5,-6-1 5,-20-36-6,0 0 6,21 33-5,-7-5 5,-14-28-2,0 0 2,9 27-1,-18-6 1,9-21-1,0 0 1,-14 19 0,-9-5 0,23-14 0,0 0 0,-26 12 0,3-9 0,23-3 0,0 0 0,-18 0 0,0-3 0,18 3 0,0 0 0,-10 0 0,3-2 0,7 2 2,0 0-2,-6-12 2,1-22-2,5 34 4,0 0-4,2-45 4,19-13-4,-21 58 5,0 0-5,34-57 6,13 9-6,-47 48 5,0 0-5,50-43 5,-1 10-5,-49 33 13,0 0-13,42-24 13,-10 8-13,-32 16 16,0 0-16,23-9 17,-2 9-17,-21 0 20,0 0-20,11 5 20,-2 15-20,-9-20 7,0 0-7,3 27 8,-3 18-8,0-45 0,0 0 0,-3 54 1,6 17-1,-3-71-2,0 0 2,6 72-1,2-2 1,-8-70-4,0 0 4,9 65-4,4 8 4,-13-73-5,0 0 5,14 76-4,3 0 4,-17-76-2,0 0 2,20 70-2,-3-10 2,-17-60-1,0 0 1,15 54 0,-12-11 0,-3-43 0,0 0 0,0 45 0,0 7 0,0-52 0,0 0 0,4 40 0,-4-23 0,0-1-1892</inkml:trace>
  <inkml:trace contextRef="#ctx0" brushRef="#br0" timeOffset="1942.8071">2501 1386 1435,'0'0'0,"-2"-7"0,-7-17 0,9 24 6,0 0-6,-3-33 6,3-15-6,0 48 13,0 0-13,12-52 13,2 2-13,-14 50 9,0 0-9,23-40 9,9 7-9,-32 33 2,0 0-2,35-24 2,6 5-2,-41 19 5,0 0-5,42-12 5,-1 6-5,-41 6 17,0 0-17,44-7 18,2 2-18,-46 5 24,0 0-24,45 0 25,0 9-25,-45-9 27,0 0-27,35 17 27,-12 6-27,-23-23 24,0 0-24,10 26 25,-11 5-25,1-31 21,0 0-21,-13 33 22,-4 0-22,17-33 19,0 0-19,-23 24 20,-2 0-20,25-24 18,0 0-18,-27 16 18,10-4-18,17-12 24,0 0-24,-13 3 24,8-3-24,5 0 32,0 0-32,0-7 33,13-10-33,-13 17 33,0 0-33,22-31 34,10-14-34,-32 45 21,0 0-21,37-45 21,4 5-21,-41 40 15,0 0-15,40-40 15,-4 11-15,-36 29 16,0 0-16,32-19 16,-10 10-16,-22 9 15,0 0-15,20 0 16,-4 4-16,-16-4 13,0 0-13,14 5 14,-9 5-14,-5-10 7,0 0-7,4 17 8,-4 4-8,0-21 4,0 0-4,1 28 5,3 5-5,-4-33 0,0 0 0,0 36 1,4 4-1,-4-40 0,0 0 0,1 33 0,3-2 0,-4-31-1,0 0 1,3 28 0,-1-11 0,-2-17-3,0 0 3,4 15-3,-4-9 3,0-6-2,0 0 2,0 0-1,-13-9 1,3 0-1566</inkml:trace>
  <inkml:trace contextRef="#ctx0" brushRef="#br0" timeOffset="2067.1881">3042 620 1350,'0'0'0,"0"0"0,0 0 0,23-4 0,0 11 0,2 2-953</inkml:trace>
  <inkml:trace contextRef="#ctx0" brushRef="#br0" timeOffset="2339.6683">3358 580 1247,'0'0'0,"0"0"8,0 0-8,23-5 8,-10 13-8,-13-8 3,0 0-3,8 24 3,-6 16-3,-2-40-1,0 0 1,4 49-1,-1 11 1,-3-60 3,0 0-3,0 64 3,0-10-3,0-54 13,0 0-13,0 52 14,2 1-14,-2-53 37,0 0-37,4 59 37,-1 2-37,-3-61 55,0 0-55,5 66 55,4-6-55,-9-60 47,0 0-47,14 56 47,4-15-47,-18-41 35,0 0-35,14 33 35,0-5-35,0-1-1176</inkml:trace>
  <inkml:trace contextRef="#ctx0" brushRef="#br0" timeOffset="3133.0692">3088 1056 1451,'9'-6'0,"-9"6"70,0 0-70,41-12 71,8 0-71,-49 12 19,0 0-19,62-7 19,10-1-19,-72 8 19,0 0-19,83-9 19,5 6-19,-88 3 21,0 0-21,82-9 21,-14-7-21,-68 16 21,0 0-21,68-15 22,-5-3-22,-63 18 21,0 0-21,55-15 22,-20 3-22,-35 12 4,0 0-4,25-9 4,-13-1-4,-12 10 1,0 0-1,4-5 1,-4 5-1,0 0 0,0 0 0,0-9 0,0 9 0,0 0 0,0 0 0,-22-4 0,-15 1 0,37 3 0,0 0 0,-40 7 0,-1 10 0,41-17 4,0 0-4,-30 28 5,11 1-5,19-29 9,0 0-9,-14 35 9,5-2-9,9-33 12,0 0-12,-5 33 13,5-2-13,0-31 18,0 0-18,5 29 19,4-1-19,-9-28 23,0 0-23,19 24 23,11-12-23,-30-12 22,0 0-22,34 5 22,1-10-22,-35 5 36,0 0-36,32-15 36,3-13-36,-35 28 42,0 0-42,34-33 42,-10 0-42,-24 33 42,0 0-42,20-40 42,-12 1-42,-8 39 42,0 0-42,4-30 42,-8 9-42,4 21 35,0 0-35,-5-22 35,-7-4-35,12 26 30,0 0-30,-14-24 31,5 8-31,9 16 25,0 0-25,-5-12 26,1 3-26,4 9 19,0 0-19,0 0 20,-9 13-20,9-13 10,0 0-10,0 17 11,13 11-11,-13-28 6,0 0-6,17 32 6,11 8-6,-28-40 2,0 0-2,32 40 3,0 2-3,-32-42 1,0 0-1,32 39 1,-11-6-1,-21-33 3,0 0-3,23 31 4,3-10-4,-26-21 7,0 0-7,29 12 7,-3-12-7,-26 0 11,0 0-11,32-15 11,-4-22-11,-28 37 19,0 0-19,30-45 20,2-10-20,-32 55 25,0 0-25,28-74 25,0-23-25,-28 97 18,0 0-18,30-108 19,-7 6-19,-23 102 14,0 0-14,18-97 14,-16-8-14,-2 105 0,0 0 0,-2-89 1,-7 25-5,0 23 1,4 17-11,-13 12 1,-13 8-13,-5 20 1,-6 34-5,7 23 0,20 15 1,12 16 1,12 6 28,-9-110-28,0 0 28,23 113-27,3-9 27,-26-104-26,0 0 26,32 105-26,0 4 26,-32-109-25,0 0 25,23 97-25,-6-19 25,1 2-1747</inkml:trace>
  <inkml:trace contextRef="#ctx0" brushRef="#br0" timeOffset="5238.0515">5155 699 1253,'0'0'0,"0"0"113,0 0-113,-4-22 113,1 13-113,3 9 73,0 0-73,-2 7 74,4 22-74,-2-29 19,0 0-19,3 44 19,3 16-19,-6-60 17,0 0-17,8 57 18,1 0-18,-9-57 15,0 0-15,13 49 15,6-4-15,-19-45 18,0 0-18,12 40 19,-6-7-19,-6-33 19,0 0-19,0 27 19,3-8-19,-3-19 30,0 0-30,5 9 31,-5-9-31,0 0 62,0 0-62,9-21 63,0-13-63,-9 34 78,0 0-78,11-51 78,1-13-78,-12 64 72,0 0-72,11-81 73,-3-19-73,-8 100 65,0 0-65,9-104 66,4 22-66,-13 82 53,0 0-53,5-64 53,-5 23-53,0 41 21,0 0-21,-4-28 22,4 4-22,0 24 7,0 0-7,-1-16 8,-12 15-8,13 1 1,0 0-1,-5 12 2,10 17-2,-5-29 0,0 0 0,9 40 0,0 8 0,-9-48-3,0 0 3,5 58-3,8 9 3,-13-67-8,0 0 8,17 69-7,10-3 7,-27-66-3,0 0 3,23 59-3,-4-18 3,-19-41-2,0 0 2,21 32-1,11-12 1,-32-20-1,0 0 1,37 9 0,-2-14 0,-35 5 2,0 0-2,32-12 3,-9-7-3,-23 19 7,0 0-7,23-33 7,0-16-7,-23 49 4,0 0-4,21-48 5,-7-8-5,-14 56 1,0 0-1,9-45 2,0 13-2,-9 32 0,0 0 0,5-21 0,-1 9 0,-4 12-5,0 0 5,0 0-4,-7 17 4,7-17-14,0 0 14,-2 28-13,-5 11 13,7-39-18,0 0 18,-2 49-17,7 1 17,-5-50-17,0 0 17,9 47-16,5-6 16,-14-41-17,0 0 17,21 33-16,4-2 16,-25-31-13,0 0 13,32 25-12,1-8 12,-33-17-8,0 0 8,38 10-8,2-4 8,-40-6-1,0 0 1,41-9 0,1-10 0,-42 19 0,0 0 0,41-30 1,-6-9-1,-35 39 4,0 0-4,21-49 5,-7-4-5,-14 53 5,0 0-5,6-49 5,-15 13-5,9 36 2,0 0-2,-20-28 3,-6 7-3,26 21 1,0 0-1,-32-12 2,-14 9-2,46 3 0,0 0 0,-39 8 0,11 11 0,28-19-1,0 0 1,-17 26-1,11 11 1,6-37-3,0 0 3,2 39-3,-2 1 3,0-40-5,0 0 5,7 33-4,9-2 4,-16-31-5,0 0 5,25 25-4,3-8 4,-28-17-3,0 0 3,28 7-3,-1-7 3,-27 0-4,0 0 4,30-7-3,7-2 3,-37 9-1,0 0 1,31-12-1,-16-3 1,-15 15 0,0 0 0,8-13 0,-8 5 0,0 8 0,0 0 0,0 0 1,-5-9-1,5 9 3,0 0-3,-9 0 3,-12-3-3,21 3 4,0 0-4,-19 3 5,1 9-5,18-12 9,0 0-9,-14 26 10,9 14-10,5-40 4,0 0-4,0 61 4,8 18-4,-8-79 1,0 0-1,15 87 1,-1 1-1,-14-88 0,0 0 0,14 85 0,3 6 0,-17-91 0,0 0 0,13 90 0,-6-1 0,-7-89 0,0 0 0,0 78 0,-11-21 0,11-57 0,0 0 0,-23 43 0,-3-15 0,26-28 0,0 0 0,-28 17 0,1-10 0,27-7 1,0 0-1,-23-4 2,-3-4-2,26 8 2,0 0-2,-23-28 3,-4-20-3,27 48 4,0 0-4,-23-73 5,18-21-5,5 94 4,0 0-4,9-109 5,14-7-5,-23 116 4,0 0-4,28-122 4,13-3-4,-41 125 3,0 0-3,40-118 4,1 18-4,-41 100 2,0 0-2,35-85 2,-3 9-2,-32 76 0,0 0 0,26-57 1,-3 17-1,-23 40 0,0 0 0,23-24 0,0 12 0,-23 12 0,0 0 0,23 3 0,0 18 0,-23-21-1,0 0 1,21 40 0,-7 17 0,-14-57-1,0 0 1,9 64 0,2 0 0,-11-64-1,0 0 1,12 61-1,-3-8 1,-9-53-2,0 0 2,5 52-2,-5-3 2,0-49-2,0 0 2,0 39-2,9-14 2,-9-25 0,0 0 0,9 12 0,3-11 0,-12-1 1,0 0-1,20-13 2,8-22-2,-28 35 7,0 0-7,30-42 8,-4-6-8,-26 48 19,0 0-19,25-52 19,-4 4-19,-21 48 18,0 0-18,18-37 19,-9 13-19,-9 24 13,0 0-13,5-17 13,-1 6-13,-4 11 8,0 0-8,0 0 9,0 0-9,0 0 4,0 0-4,-4 16 4,8 5-4,-4-21 1,0 0-1,5 22 1,9 2-1,-14-24 0,0 0 0,18 21 0,-1 3 0,-17-24-2,0 0 2,23 25-1,-3-5 1,-20-20-4,0 0 4,26 16-4,4-13 4,-30-3-3,0 0 3,28-3-3,-1-6 3,-27 9-1,0 0 1,28-15-1,-7-6 1,-21 21-1,0 0 1,14-24 0,-3 0 0,-11 24 0,0 0 0,7-16 0,-2 4 0,-5 12 0,0 0 0,-3-9 0,3 9 0,0 0 0,0 0 0,-9-3 0,4 3 0,5 0-3,0 0 3,0 0-3,-11 8 3,11-8-7,0 0 7,0 9-7,7 7 7,-7-16-14,0 0 14,12 12-13,3 0 13,-15-12-16,0 0 16,30 8-16,10-4 16,-40-4-8,0 0 8,50 0-8,13-5 8,-63 5-3,0 0 3,65-16-3,-1-11 3,-64 27-1,0 0 1,62-49 0,-4-20 0,-58 69 0,0 0 0,58-85 0,-7-7 0,-51 92 0,0 0 0,41-102 1,-23-15-1,-22 8 0,-19 24 0,-5 21 0,-4 19-1,2 8 1,2 10-2,-4 18 0,6 26-4,8 23 1,4 24-7,5 23 1,4 16-5,1 3 0,8 3 16,-4-109-15,0 0 15,10 106-15,8 1 15,-18-107-14,0 0 14,18 99-13,-1-15 13,-17-84-11,0 0 11,20 77-10,6-17 10,-26-60-5,0 0 5,27 43-4,-10-29 4,1 2-1698</inkml:trace>
  <inkml:trace contextRef="#ctx0" brushRef="#br0" timeOffset="5389.714">7103 756 1599,'18'-3'0,"-18"3"12,0 0-12,63-21 12,29-3-12,-92 24-3,0 0 3,106-24-3,17 8 3,-123 16-44,0 0 44,126-17-44,-3-8 44,3 1-1087</inkml:trace>
  <inkml:trace contextRef="#ctx0" brushRef="#br0" timeOffset="8375.4875">538 1981 762,'0'0'0,"0"0"101,0 0-101,-23-1 101,6 1-101,17 0 48,0 0-48,-9 0 49,9 0-49,0 0 31,0 0-31,0 0 32,0 0-32,0 0 20,0 0-20,2 8 20,-2-8-20,0 0 18,0 0-18,15 6 19,3-8-19,-18 2 17,0 0-17,20-4 18,1-4-18,-21 8 17,0 0-17,28-7 17,4 2-17,-32 5 19,0 0-19,37-7 19,3-2-19,-40 9 16,0 0-16,41-3 16,-6-1-16,-35 4 14,0 0-14,41-2 14,-1-1-14,-40 3 12,0 0-12,46-7 13,-2 5-13,-44 2 9,0 0-9,55-3 10,17-6-10,-72 9 10,0 0-10,82-10 10,8 5-10,-90 5 10,0 0-10,100-9 10,13-3-10,-113 12 9,0 0-9,120-16 10,0 4-10,-120 12 6,0 0-6,129-7 7,9 2-7,-138 5 6,0 0-6,137-7 6,-1-2-6,-136 9 7,0 0-7,141-8 8,9-1-8,-150 9 10,0 0-10,161-10 11,12 1-11,-173 9 12,0 0-12,176-12 13,-4-5-13,-172 17 10,0 0-10,176-23 11,8-6-11,-184 29 10,0 0-10,176-33 10,-3 2-10,-173 31 11,0 0-11,180-33 11,0 0-11,-180 33 8,0 0-8,182-28 9,-15 8-9,-167 20 6,0 0-6,166-19 6,-7 1-6,-159 18 3,0 0-3,154-12 4,-1 5-4,-153 7 3,0 0-3,163-5 4,13 5-4,-176 0 4,0 0-4,180-3 4,-3-3-4,-177 6 3,0 0-3,176-7 4,-5 4-4,-171 3 3,0 0-3,168-5 3,-6-2-3,-162 7 3,0 0-3,163-9 4,6 6-4,-169 3 3,0 0-3,152-5 4,-16 1-4,-136 4 4,0 0-4,132-5 4,13-2-4,-145 7 4,0 0-4,143-4 5,-7 3-5,-136 1 4,0 0-4,132-7 4,-3 3-4,-129 4 4,0 0-4,130-5 5,3 5-5,-133 0 5,0 0-5,130 0 5,-13-3-5,-117 3 8,0 0-8,113 0 8,5 0-8,-118 0 17,0 0-17,108 3 18,-13-6-18,-95 3 21,0 0-21,86-4 21,-10 3-21,-76 1 23,0 0-23,73-4 23,-10-3-23,-63 7 21,0 0-21,50-5 22,-13-4-22,-37 9 18,0 0-18,31-7 18,-8 4-18,-23 3 7,0 0-7,21-5 7,-1 5-7,-20 0 0,0 0 0,18 0 0,-10 0 0,-8 0-13,0 0 13,9 0-13,-4 5 13,-5-5-57,0 0 57,9 0-56,-9 0 56,0 0-1317</inkml:trace>
  <inkml:trace contextRef="#ctx0" brushRef="#br0" timeOffset="31016.2237">2169 5770 931,'0'0'0,"0"0"0,0 0 0,0 0 12,0 0-12,0 0 13,-18 0-13,18 0 53,0 0-53,0 0 53,-9-4-53,9 4 73,0 0-73,0 0 74,0 0-74,0 0 51,0 0-51,0-8 52,9-1-52,-9 9 31,0 0-31,20-12 31,10-9-31,-30 21 23,0 0-23,31-22 23,1 4-23,-32 18 24,0 0-24,32-8 24,-6 4-24,-26 4 18,0 0-18,20 4 19,-6 9-19,-14-13 14,0 0-14,12 23 14,-8 1-14,-4-24 10,0 0-10,-4 21 11,1 3-11,3-24 12,0 0-12,-9 24 13,0 1-13,9-25 13,0 0-13,-10 20 13,1-4-13,9-16 10,0 0-10,-13 16 11,-1-3-11,14-13 10,0 0-10,-14 14 10,5-3-10,9-11 8,0 0-8,-9 7 8,9-7-8,0 0 6,0 0-6,-5 8 6,5-8-6,0 0 6,0 0-6,9-2 6,2-1-6,-11 3 6,0 0-6,21-3 7,11-1-7,-32 4 8,0 0-8,31-2 8,-2 2-8,-29 0 8,0 0-8,26 6 8,0 6-8,-26-12 10,0 0-10,20 20 10,-2 12-10,-18-32 8,0 0-8,8 32 9,-8 5-9,0-37 7,0 0-7,-5 33 7,-13-2-7,18-31 5,0 0-5,-17 29 6,-1-10-6,18-19 4,0 0-4,-19 18 5,-11-6-5,30-12 7,0 0-7,-29 7 7,-2 1-7,31-8 12,0 0-12,-37 4 12,-7-4-12,44 0 16,0 0-16,-41-4 16,14 1-16,27 3 19,0 0-19,-19-16 20,-4-10-20,23 26 2,0 0-2,-21-36 2,17 1-2,3 2-1377</inkml:trace>
  <inkml:trace contextRef="#ctx0" brushRef="#br0" timeOffset="31601.4849">2324 5425 718,'0'0'0,"0"0"0,-23-8 0,23 8 18,0 0-18,-17-7 18,6 3-18,11 4 14,0 0-14,-21 0 14,-25 0-14,46 0 13,0 0-13,-55 4 14,2 11-14,53-15 42,0 0-42,-51 30 43,3 18-43,48-48 56,0 0-56,-42 69 56,7 18-56,35-87 76,0 0-76,-32 97 76,9 8-76,23-105 100,0 0-100,-18 111 100,13 5-100,5-116 78,0 0-78,2 118 79,10-18-79,-12-100 67,0 0-67,23 94 68,4-10-68,-27-84 51,0 0-51,40 73 51,6-24-51,-46-49 42,0 0-42,55 32 42,12-13-42,-67-19 46,0 0-46,69 6 47,-4-12-47,-65 6 53,0 0-53,64-20 54,-1-15-54,-63 35 35,0 0-35,69-45 36,-2-21-36,-67 66 40,0 0-40,67-67 40,-12-6-40,-55 73 42,0 0-42,46-85 43,-15-17-43,-31 102 44,0 0-44,18-112 45,-18 6-45,0 106 47,0 0-47,-18-95 47,-13 14-47,31 81 44,0 0-44,-52-70 44,-15 5-44,67 65 33,0 0-33,-63-47 34,10 21-34,53 26 22,0 0-22,-42-3 22,3 23-22,39-20 10,0 0-10,-20 37 10,34 15-10,-14-52 0,0 0 0,29 50 0,11-12 0,1 3-1946</inkml:trace>
  <inkml:trace contextRef="#ctx0" brushRef="#br0" timeOffset="32321.573">3879 5846 875,'0'0'0,"0"0"0,0 0 0,0 0 7,0 0-7,21 7 8,-17 10-8,-4-17 20,0 0-20,-4 31 20,-5 19-20,9-50 32,0 0-32,-14 61 32,-9 15-32,23-76 28,0 0-28,-21 73 29,2-13-29,19-60 37,0 0-37,-22 52 38,5-10-38,17-42 60,0 0-60,-14 31 61,5-9-61,9-22 76,0 0-76,-5 16 77,-1-6-77,6-10 84,0 0-84,0 0 84,0 0-84,0 0 74,0 0-74,-3-15 74,3-18-74,0 33 65,0 0-65,5-43 65,4-18-65,-9 61 53,0 0-53,12-76 53,6-26-53,-18 102 43,0 0-43,19-106 44,-1 2-44,-18 104 38,0 0-38,23-93 38,3 12-38,-26 81 19,0 0-19,23-71 20,-2 17-20,-21 54 12,0 0-12,20-36 12,1 17-12,-21 19 7,0 0-7,16-2 7,2 14-7,-18-12 5,0 0-5,21 33 5,-4 22-5,-17-55 0,0 0 0,15 71 0,2 9 0,-17-80-2,0 0 2,23 85-1,0 12 1,-23-97-6,0 0 6,32 93-5,3 4 5,-35-97-9,0 0 9,34 88-9,1-15 9,-35-73-10,0 0 10,18 74-10,-17 9 10,-1-83-6,0 0 6,-10 75-5,-13-15 5,2 1-1545</inkml:trace>
  <inkml:trace contextRef="#ctx0" brushRef="#br0" timeOffset="32517.0603">3845 6227 1255,'0'0'0,"18"-2"0,24-5 0,-42 7 121,0 0-121,59-9 122,-1 1-122,-58 8 132,0 0-132,63-7 132,-4 7-132,-59 0 0,0 0 0,58-4 1,-16-1-1,2-4-1263</inkml:trace>
  <inkml:trace contextRef="#ctx0" brushRef="#br0" timeOffset="33492.1045">4677 5931 796,'0'0'0,"0"0"0,0 0 0,0 0 65,0 0-65,0 0 66,0 0-66,0 0 109,0 0-109,0 0 109,17 36-109,-17-36 97,0 0-97,0 45 97,-3 22-97,3-67 61,0 0-61,0 75 62,5-2-62,-5-73 31,0 0-31,12 79 31,2 9-31,-14-88 32,0 0-32,15 87 33,6-7-33,-21-80 25,0 0-25,17 72 26,-6-11-26,-11-61 35,0 0-35,5 52 35,-6 1-35,1-53 26,0 0-26,-8 54 27,-2 5-27,10-59 21,0 0-21,0 0-1278</inkml:trace>
  <inkml:trace contextRef="#ctx0" brushRef="#br0" timeOffset="34121.8635">4401 6201 1121,'0'0'0,"0"0"0,41-32 0,-41 32 47,0 0-47,37-29 48,2-7-48,-39 36 115,0 0-115,37-37 116,0 1-116,-37 36 40,0 0-40,40-31 40,5 7-40,-45 24 11,0 0-11,45-21 12,0 9-12,-45 12 5,0 0-5,42-9 6,-7 6-6,-35 3 2,0 0-2,32 12 2,-6 12-2,-26-24 1,0 0-1,20 40 2,-11 13-2,-9-53 4,0 0-4,3 61 4,-12 3-4,9-64 8,0 0-8,-17 57 8,-10-12-8,27-45 10,0 0-10,-33 36 11,-3-4-11,36-32 13,0 0-13,-35 24 13,12-12-13,23-12 13,0 0-13,-14 5 14,5-1-14,9-4 13,0 0-13,-9-4 13,4-1-13,5 5 11,0 0-11,-9-19 12,-3-11-12,12 30 10,0 0-10,-2-39 11,16-1-11,-14 40 8,0 0-8,27-42 9,5-6-9,-32 48 13,0 0-13,40-49 13,10 4-13,-50 45 16,0 0-16,45-39 16,5 2-16,-50 37 18,0 0-18,40-24 19,-8 12-19,-32 12 9,0 0-9,28-3 10,4 9-10,-32-6 4,0 0-4,27 14 4,-8 17-4,-19-31 0,0 0 0,12 40 1,-6 9-1,-6-49 0,0 0 0,3 48 0,3-6 0,-6-42-2,0 0 2,3 36-1,2 0 1,-5-36-7,0 0 7,13 33-6,4 4 6,-17-37-9,0 0 9,20 45-8,-6 15 8,-14-60-7,0 0 7,9 64-6,-6 4 6,-3-68-1,0 0 1,0 64 0,2-7 0,-2-57 3,0 0-3,-2 45 4,-10-4-4,12-41 14,0 0-14,-11 35 15,3-19-15,8-16 26,0 0-26,0 0 27,-4-13-27,4 13 26,0 0-26,4-19 26,-8-1-26,4-5-1418</inkml:trace>
  <inkml:trace contextRef="#ctx0" brushRef="#br0" timeOffset="34467.58">4971 5910 1143,'0'0'0,"0"0"0,13-19 0,-13 19 39,0 0-39,17-16 40,12 2-40,-29 14 58,0 0-58,35-15 59,11 3-59,-46 12 65,0 0-65,54-12 65,5 6-65,-59 6 75,0 0-75,58 6 76,-9 6-76,-49-12 44,0 0-44,37 19 45,-10 10-45,-27-29 31,0 0-31,14 40 32,-11 17-32,-3-57 13,0 0-13,-17 57 13,-18-1-13,35-56 4,0 0-4,-46 45 5,-4-9-5,50-36 2,0 0-2,-49 24 2,14-3-2,35-21 9,0 0-9,-23 9 10,8-3-10,15-6 20,0 0-20,-12 0 20,7 0-20,5 0 29,0 0-29,5 0 29,20-6-29,-25 6 25,0 0-25,40-6 25,26-6-25,-66 12 16,0 0-16,76-21 16,-4-6-16,-72 27 3,0 0-3,63-33 4,1-3-4,-2-4-1453</inkml:trace>
  <inkml:trace contextRef="#ctx0" brushRef="#br0" timeOffset="34959.7581">5760 5910 1446,'0'0'0,"0"0"0,2-12 0,-2 12 24,0 0-24,3-7 25,-3 7-25,0 0 78,0 0-78,-8-5 79,-1 5-79,9 0 34,0 0-34,-18 8 34,-14 4-34,32-12 16,0 0-16,-37 25 16,2 11-16,35-36 21,0 0-21,-32 36 21,4 9-21,28-45 21,0 0-21,-18 44 22,6-6-22,12-38 12,0 0-12,-5 34 13,5-8-13,0-26 16,0 0-16,0 23 17,9-9-17,-9-14 16,0 0-16,10 10 17,11-5-17,-21-5 20,0 0-20,27-3 20,5-3-20,-32 6 24,0 0-24,31-8 25,-2-8-25,-29 16 30,0 0-30,12-27 31,-7-6-31,-5 33 29,0 0-29,-3-40 29,-8-14-29,11 54 25,0 0-25,-12-55 25,-2 3-25,14 52 19,0 0-19,-15-45 20,10 9-20,5 36 16,0 0-16,2-30 16,7 6-16,-9 24 15,0 0-15,14-21 16,4 11-16,-18 10 13,0 0-13,17-5 14,10-2-14,-27 7 17,0 0-17,26-2 18,-1 4-18,-25-2 15,0 0-15,30 3 16,3 2-16,-33-5 5,0 0-5,39 11 5,2 4-5,-41-15 0,0 0 0,37 21 1,-2 0-1,-35-21 0,0 0 0,28 24 0,-13 7 0,-15-31-2,0 0 2,7 37-1,-7 8 1,0-45-2,0 0 2,-4 38-2,-1-2 2,5-36-2,0 0 2,-9 31-1,-3-14 1,12-17 0,0 0 0,-6 13 0,6-3 0,0-10 2,0 0-2,0 0 2,0 0-2,0 0 6,0 0-6,-9-7 6,6-14-6,3 21 9,0 0-9,0 0-1746</inkml:trace>
  <inkml:trace contextRef="#ctx0" brushRef="#br0" timeOffset="35103.102">5852 5507 1513,'0'0'0,"0"0"0,0 0 0,0 0 53,0 0-53,0 0 53,0 0-53,0 0 78,0 0-78,32 29 78,-6 2-78,-26-31 43,0 0-43,35 37 43,-1 2-43,5-1-1336</inkml:trace>
  <inkml:trace contextRef="#ctx0" brushRef="#br0" timeOffset="35802.5256">6237 5742 1278,'0'0'0,"0"0"0,0 0 0,0 0 51,0 0-51,0 0 51,0 0-51,0 0 94,0 0-94,0 0 95,17 31-95,-17-31 73,0 0-73,9 16 74,-4 4-74,-5-20 32,0 0-32,7 21 33,-1 7-33,-6-28 21,0 0-21,9 28 22,1-2-22,-10-26 18,0 0-18,13 22 19,-5-1-19,-8-21 21,0 0-21,11 15 22,-4-6-22,-7-9 24,0 0-24,11 4 25,10-11-25,-21 7 27,0 0-27,26-12 28,-3-6-28,-23 18 27,0 0-27,18-22 27,1-3-27,-19 25 34,0 0-34,18-20 35,-13 8-35,-5 12 28,0 0-28,4-9 29,-3 0-29,-1 9 20,0 0-20,4-8 20,-4 1-20,0 7 14,0 0-14,0 0 14,0 0-14,0 0 8,0 0-8,-5 5 9,5 5-9,0-10 4,0 0-4,1 12 4,7 2-4,-8-14 2,0 0-2,8 14 2,8 0-2,-16-14 0,0 0 0,25 16 1,12-4-1,-37-12 0,0 0 0,41 12 1,13-4-1,-54-8 0,0 0 0,53 4 1,-3-13-1,-50 9 2,0 0-2,46-15 2,-4-6-2,-42 21 5,0 0-5,40-31 5,-4-7-5,-36 38 7,0 0-7,26-52 8,-8-21-8,-18 73 10,0 0-10,10-85 11,-6-3-11,-4 88 6,0 0-6,-9-85 6,-12 7-6,21 78 4,0 0-4,-25-67 4,-6 10-4,31 57 1,0 0-1,-23-40 2,7 19-2,16 21 0,0 0 0,-11-15 0,-3 6 0,14 9-1,0 0 1,-21 2 0,-11 20 0,32-22-3,0 0 3,-32 36-3,6 9 3,26-45-5,0 0 5,-18 56-5,13 3 5,5-59-14,0 0 14,3 67-13,8 6 13,-11-73-20,0 0 20,18 76-20,3-3 20,-21-73-21,0 0 21,23 60-20,-6-6 20,-17-54-14,0 0 14,20 45-14,1-7 14,-21-38-12,0 0 12,23 29-12,-4-4 12,-19-25-9,0 0 9,22 12-9,-8-9 9,3 1-1565</inkml:trace>
  <inkml:trace contextRef="#ctx0" brushRef="#br0" timeOffset="37560.5934">6703 5737 1379,'0'0'0,"0"0"0,0-7 0,0 7 19,0 0-19,7-5 20,10-7-20,-17 12 39,0 0-39,23-13 40,9-4-40,-32 17 54,0 0-54,37-15 55,-2-10-55,-35 25 32,0 0-32,41-22 33,14-1-33,-55 23 25,0 0-25,53-22 26,-11 1-26,-42 21 17,0 0-17,35-21 18,-8 9-18,-27 12 12,0 0-12,19-8 13,-14 4-13,-5 4 11,0 0-11,0 0 11,4-9-11,-4 9 11,0 0-11,0 0 11,0 0-11,0 0 12,0 0-12,0 14 12,-5 7-12,5-21 13,0 0-13,-4 31 14,4 9-14,0-40 14,0 0-14,4 42 14,1-3-14,-5-39 14,0 0-14,5 37 15,4-10-15,-9-27 17,0 0-17,12 26 18,2-7-18,-14-19 19,0 0-19,18 16 20,2-7-20,-20-9 21,0 0-21,17 3 21,-4-6-21,-13 3 29,0 0-29,10-6 30,2-6-30,-12 12 31,0 0-31,9-22 32,0-15-32,-9 37 32,0 0-32,11-39 33,-2 1-33,-9 38 22,0 0-22,5-35 23,-2 12-23,-3 23 13,0 0-13,4-15 14,-4-1-14,0 16 9,0 0-9,5-12 10,-5 12-10,0 0 6,0 0-6,0 0 6,0 9-6,0-9 2,0 0-2,0 19 3,4 5-3,-4-24 1,0 0-1,5 28 1,4 5-1,-9-33 0,0 0 0,14 26 0,-2-2 0,-12-24-1,0 0 1,18 19-1,5-4 1,-23-15-2,0 0 2,23 13-2,3-5 2,-26-8-1,0 0 1,29 4-1,2-4 1,-31 0 0,0 0 0,27-7 0,-4 2 0,-23 5 0,0 0 0,23-13 0,-6-6 0,-17 19 2,0 0-2,14-15 2,-5 1-2,-9 14 6,0 0-6,6-12 6,-3 2-6,-3 10 7,0 0-7,0-11 8,4 1-8,-4 10 6,0 0-6,1-9 6,-2 2-6,1 7 4,0 0-4,0 0 4,0 0-4,0 0 2,0 0-2,5-5 2,4 5-2,-9 0 1,0 0-1,10 3 2,3 10-2,-13-13 0,0 0 0,8 12 1,1 2-1,-9-14 0,0 0 0,11 19 0,3-4 0,-14-15-1,0 0 1,18 12 0,-1-7 0,-17-5-3,0 0 3,21 7-2,2-1 2,-23-6-2,0 0 2,18 3-2,1-10 2,-19 7-2,0 0 2,18-9-1,0 1 1,-18 8-5,0 0 5,14-18-4,-5 3 4,-9 15-10,0 0 10,9-23-9,5 1 9,-14 22-14,0 0 14,14-19-14,-5 3 14,-9 16-18,0 0 18,3-5-18,-3 5 18,0 0-21,0 0 21,0 0-20,0 0 20,0 0-22,0 0 22,0 0-22,9 5 22,-9-5-21,0 0 21,5 12-20,8 4 20,-13-16-24,0 0 24,10 12-24,8 0 24,-18-12-20,0 0 20,21 7-19,7 2 19,-28-9-8,0 0 8,27 5-7,-3-5 7,-24 0-3,0 0 3,27-5-2,-6-6 2,-21 11 0,0 0 0,14-13 0,0-12 0,-14 25 2,0 0-2,13-33 2,-4-5-2,-9 38 8,0 0-8,5-34 8,-2 10-8,-3 24 11,0 0-11,0-16 12,0 4-12,0 12 15,0 0-15,-3-12 16,-6 0-16,9 12 16,0 0-16,-14-9 17,-7 2-17,21 7 12,0 0-12,-34-3 13,-10 6-13,44-3 10,0 0-10,-44 9 10,3 11-10,41-20 6,0 0-6,-31 32 6,6 4-6,25-36 3,0 0-3,-13 42 3,17 4-3,-4-46 0,0 0 0,14 40 1,0-2-1,-14-38 0,0 0 0,23 31 0,7-5 0,-30-26-2,0 0 2,37 23-1,-1-9 1,-36-14-2,0 0 2,33 10-2,-3-7 2,-30-3-2,0 0 2,32-1-1,1-8 1,-33 9-1,0 0 1,34-17 0,-2-8 0,-32 25-1,0 0 1,28-27 0,-9-6 0,-19 33-2,0 0 2,18-36-2,0 4 2,-18 32-6,0 0 6,14-24-6,-2 7 6,-12 17-9,0 0 9,5-10-8,-1 4 8,-4 6-10,0 0 10,0 0-10,0 0 10,0 0-10,0 0 10,-9 6-10,0 13 10,9-19-10,0 0 10,-5 20-9,10 8 9,-5-28-8,0 0 8,9 28-7,3 5 7,-12-33-8,0 0 8,20 27-7,3-11 7,-23-16-6,0 0 6,30 14-6,3-2 6,-33-12-5,0 0 5,36 8-5,-1-1 5,-35-7-1,0 0 1,25-3 0,-9-2 0,-16 5 0,0 0 0,14-16 0,3-5 0,-17 21 1,0 0-1,14-27 1,-14-6-1,0 33 2,0 0-2,0-31 2,-5 3-2,5 28 1,0 0-1,-3-26 2,-1 4-2,4 22 0,0 0 0,-2-18 0,4 6 0,-2 12 0,0 0 0,4-7 0,-4 7 0,0 0-1,0 0 1,10 0 0,-1 12 0,-9-12-1,0 0 1,12 19 0,6 6 0,-18-25-1,0 0 1,18 24-1,1 0 1,-19-24-2,0 0 2,30 24-1,4-3 1,-34-21-1,0 0 1,38 19 0,-4-7 0,-34-12 0,0 0 0,39 9 0,1-6 0,-40-3 1,0 0-1,37-8 1,-8-8-1,-29 16 12,0 0-12,24-36 13,1-16-13,-25 52 28,0 0-28,30-64 29,-2 0-29,-28 64 33,0 0-33,21-66 33,-10-12-33,-11 78 32,0 0-32,0-80 32,-11 1-32,11 79 24,0 0-24,-17-66 24,4 25-24,13 41 17,0 0-17,-14-28 17,0 5-17,14 23 10,0 0-10,-17-17 10,2 5-10,15 12 6,0 0-6,-17-5 6,-6 3-6,23 2 3,0 0-3,-27 10 4,4 18-4,23-28 0,0 0 0,-8 45 1,9 19-1,-1-64 0,0 0 0,16 71 0,4 0 0,-20-71-2,0 0 2,26 64-2,1-5 2,-27-59-7,0 0 7,28 59-7,2 3 7,-30-62-13,0 0 13,23 68-12,0-8 12,-23-60-17,0 0 17,17 55-16,-6-13 16,-11-42-7,0 0 7,5 36-7,-1-8 7,-1 1-1681</inkml:trace>
  <inkml:trace contextRef="#ctx0" brushRef="#br0" timeOffset="37745.491">8873 5453 1513,'0'0'0,"0"0"0,5-7 0,-5 7 33,0 0-33,13-7 34,15 5-34,-28 2 62,0 0-62,37 0 62,9 0-62,-46 0 73,0 0-73,58 4 74,13 1-74,-71-5 38,0 0-38,72 9 39,-8 6-39,-64-15 26,0 0-26,0 0-1406</inkml:trace>
  <inkml:trace contextRef="#ctx0" brushRef="#br0" timeOffset="40600.1038">2379 7190 796,'0'0'0,"0"0"0,0 0 0,0 0 21,0 0-21,0 0 22,7-20-22,-7 20 84,0 0-84,0 0 84,0 0-84,0 0 112,0 0-112,0 0 113,-9 14-113,9-14 78,0 0-78,-14 19 78,-7 5-78,21-24 48,0 0-48,-27 33 49,-1 10-49,28-43 51,0 0-51,-32 47 52,1 3-52,31-50 45,0 0-45,-32 47 46,2-9-46,30-38 42,0 0-42,-20 33 43,3-13-43,17-20 29,0 0-29,-9 16 30,4-7-30,5-9 24,0 0-24,-6 6 25,6-6-25,0 0 19,0 0-19,-7 9 19,7-9-19,0 0 17,0 0-17,0 0 17,0 0-17,0 0 14,0 0-14,13 0 15,-5 4-15,-8-4 14,0 0-14,23 5 15,9-2-15,-32-3 11,0 0-11,41 2 11,-4 1-11,-37-3 6,0 0-6,40 4 6,-1-1-6,-39-3 2,0 0-2,34 6 3,1 0-3,-35-6 1,0 0-1,32 9 1,-15 0-1,-17-9 1,0 0-1,15 7 2,-1 1-2,-2 1-1475</inkml:trace>
  <inkml:trace contextRef="#ctx0" brushRef="#br0" timeOffset="40831.4748">2444 7422 1155,'0'0'0,"0"0"0,2-8 0,-2 8 14,0 0-14,3-5 15,-3 5-15,0 0 31,0 0-31,11-9 31,-11 9-31,0 0 46,0 0-46,12 17 47,-6 7-47,-6-24 43,0 0-43,7 28 43,-5 10-43,-2-38 37,0 0-37,3 43 38,-1-3-38,-2-40 52,0 0-52,3 45 53,1 9-53,-4-54 55,0 0-55,0 59 55,2 6-55,-2-65 52,0 0-52,3 65 53,-3-17-53,0-48 29,0 0-29,-3 40 29,1-7-29,2-33 19,0 0-19,0 0-1363</inkml:trace>
  <inkml:trace contextRef="#ctx0" brushRef="#br0" timeOffset="41297.5986">2178 7097 1121,'0'0'0,"0"0"0,0 0 0,0 0 47,0 0-47,0 0 48,-21-14-48,21 14 77,0 0-77,-27 11 77,-24 9-77,51-20 57,0 0-57,-55 28 58,2 17-58,53-45 12,0 0-12,-46 64 13,6 33-13,40-97 24,0 0-24,-36 111 24,8 8-24,28-119 43,0 0-43,-12 123 43,17 9-43,-5-132 51,0 0-51,27 124 51,8-8-51,-35-116 49,0 0-49,55 104 49,21-11-49,-76-93 36,0 0-36,81 76 36,0-22-36,-81-54 40,0 0-40,83 31 40,3-15-40,-86-16 33,0 0-33,94-4 33,-4-16-33,-90 20 29,0 0-29,90-37 30,-18-18-30,-72 55 25,0 0-25,65-71 25,-6-16-25,-59 87 19,0 0-19,47-105 20,-15-23-20,-32 128 18,0 0-18,9-132 18,-27-4-18,18 136 15,0 0-15,-40-137 15,-24 11-15,64 126 8,0 0-8,-88-108 8,-25 34-8,113 74 5,0 0-5,-101-49 5,15 15-5,86 34-1,0 0 1,-72-14 0,22 14 0,50 0-14,0 0 14,-26 24-13,12 21 13,14-45-71,0 0 71,0 0-1593</inkml:trace>
  <inkml:trace contextRef="#ctx0" brushRef="#br0" timeOffset="42273.4709">3900 7312 919,'0'0'0,"0"0"0,0 0 0,0 0 45,0 0-45,14 24 45,-16 0-45,2-24 108,0 0-108,-3 38 109,-1 11-109,4-49 128,0 0-128,0 55 128,4 2-128,-4-57 94,0 0-94,3 61 94,3 6-94,-6-67 39,0 0-39,9 62 40,8-3-40,-17-59 43,0 0-43,20 54 44,1-7-44,-21-47 46,0 0-46,16 36 47,-4-7-47,-12-29 53,0 0-53,9 16 53,-4-7-53,-5-9 55,0 0-55,0 0 56,0 0-56,0 0 49,0 0-49,-14-6 49,-12-13-49,26 19 49,0 0-49,-34-36 49,-7-21-49,41 57 35,0 0-35,-38-73 35,6-8-35,32 81 18,0 0-18,-23-92 19,5-17-19,18 109 13,0 0-13,-5-109 13,5 12-13,0 97 5,0 0-5,9-88 5,0 24-5,-9 64 2,0 0-2,19-50 3,11 10-3,-30 40 0,0 0 0,32-31 0,5 10 0,-37 21-1,0 0 1,40-9 0,6 15 0,-46-6-3,0 0 3,44 19-2,-3 8 2,-41-27-9,0 0 9,32 33-8,0 9 8,-32-42-14,0 0 14,23 50-13,-9 11 13,-14-61-14,0 0 14,3 69-13,-15 3 13,12-72-12,0 0 12,-14 70-11,-6-17 11,20-53-10,0 0 10,-17 44-10,-6-17 10,23-27-8,0 0 8,-23 24-8,-4-6 8,27-18-7,0 0 7,-26 15-6,-2 1 6,28-16-6,0 0 6,-27 12-6,9-3 6,18-9-3,0 0 3,-14 8-2,2 1 2,12-9-1,0 0 1,-5 10 0,5 2 0,0-12 0,0 0 0,14 16 0,16 1 0,-30-17 0,0 0 0,37 18 0,9 1 0,-46-19 0,0 0 0,54 20 1,22 5-1,-76-25 1,0 0-1,85 27 1,-2 5-1,-83-32 1,0 0-1,81 29 1,-5-3-1,-76-26 1,0 0-1,0 0-1687</inkml:trace>
  <inkml:trace contextRef="#ctx0" brushRef="#br0" timeOffset="43210.5913">4632 7582 897,'0'0'0,"0"0"0,0 0 0,0 0 0,0 0 0,0 0 0,0 0 44,0 0-44,9 32 44,0-16-44,-9-16 75,0 0-75,12 17 76,3 1-76,-15-18 76,0 0-76,17 15 76,-1-3-76,-16-12 39,0 0-39,25 7 40,0 2-40,-25-9 48,0 0-48,30 3 49,-8-3-49,-22 0 44,0 0-44,20 0 44,-8-8-44,-12 8 38,0 0-38,9-7 39,-5-2-39,-4 9 46,0 0-46,1-10 46,-1 1-46,0 9 47,0 0-47,-1-9 47,-6-3-47,7 12 40,0 0-40,-6-17 41,-3-2-41,9 19 34,0 0-34,-3-21 35,1 0-35,2 21 25,0 0-25,-3-19 25,3-1-25,0 20 19,0 0-19,-4-12 20,2 1-20,2 11 15,0 0-15,-3-5 16,-3-4-16,6 9 11,0 0-11,-3-7 11,3 7-11,0 0 8,0 0-8,-5-8 9,-4 8-9,9 0 6,0 0-6,-5-5 7,5 5-7,0 0 5,0 0-5,-15-7 5,7 3-5,8 4 3,0 0-3,-16-3 3,2 1-3,14 2 2,0 0-2,-20 2 2,-15 8-2,35-10 2,0 0-2,-37 17 2,2 8-2,35-25 1,0 0-1,-27 31 1,8 2-1,19-33 1,0 0-1,-14 36 1,5 7-1,9-43 1,0 0-1,0 45 1,5 7-1,-5-52 1,0 0-1,18 54 1,5-6-1,-23-48 2,0 0-2,35 44 2,7-3-2,-42-41 2,0 0-2,53 29 2,11-6-2,-64-23 8,0 0-8,63 17 8,-12-1-8,-51-16 16,0 0-16,50 7 17,-6-9-17,-44 2 14,0 0-14,41-10 15,-4-4-15,-37 14 10,0 0-10,31-17 10,-4-6-10,-4 1-1647</inkml:trace>
  <inkml:trace contextRef="#ctx0" brushRef="#br0" timeOffset="43482.8376">5012 7602 1379,'0'0'0,"0"0"0,14-3 0,-14 3 32,0 0-32,18-4 32,-6 8-32,-12-4 63,0 0-63,14 9 64,-5 6-64,-9-15 57,0 0-57,9 28 58,-4 8-58,-5-36 40,0 0-40,5 49 40,-1 11-40,-4-60 47,0 0-47,0 62 47,5 3-47,-5-65 44,0 0-44,13 58 44,1 1-44,-14-59 65,0 0-65,12 61 65,-1 6-65,-11-67 82,0 0-82,3 63 82,2 1-82,-5-64 72,0 0-72,0 57 73,0-14-73,0-43 58,0 0-58,4 28 58,1-8-58,-5-20 23,0 0-23,0 0 23,9-20-23,3-5-1851</inkml:trace>
  <inkml:trace contextRef="#ctx0" brushRef="#br0" timeOffset="44638.6398">4853 7499 1535,'0'0'0,"5"-4"0,13-1 0,-18 5 13,0 0-13,26-12 14,6-4-14,-32 16 1,0 0-1,43-8 2,6 2-2,-49 6 23,0 0-23,58 6 24,6 2-24,-64-8 28,0 0-28,62 19 29,-4 5-29,-58-24 33,0 0-33,47 33 34,-11 4-34,-36-37 33,0 0-33,23 39 34,-6 3-34,-17-42 28,0 0-28,6 45 28,-6 2-28,0-47 19,0 0-19,-6 45 19,-3-9-19,9-36 15,0 0-15,-10 33 15,-8-5-15,18-28 11,0 0-11,-14 17 11,5-3-11,9-14 11,0 0-11,-9 12 11,6-2-11,3-10 12,0 0-12,0 7 12,12-3-12,-12-4 11,0 0-11,20-4 12,6-6-12,-26 10 11,0 0-11,28-14 11,8-14-11,-36 28 15,0 0-15,44-36 16,5-9-16,-49 45 16,0 0-16,55-45 16,3-2-16,-58 47 16,0 0-16,51-38 17,-7 2-17,-44 36 12,0 0-12,29-24 13,-17 5-13,-12 19 8,0 0-8,5-9 8,-5 9-8,0 0 6,0 0-6,-17-7 6,-29 7-6,46 0 5,0 0-5,-55 7 5,2 8-5,53-15 5,0 0-5,-46 25 5,11 4-5,35-29 5,0 0-5,-28 36 5,7 9-5,21-45 13,0 0-13,-11 47 13,11-2-13,0-45 13,0 0-13,2 40 14,5-7-14,-7-33 13,0 0-13,14 24 13,4-10-13,-18-14 10,0 0-10,19 10 11,7-6-11,-26-4 12,0 0-12,27-4 13,1-8-13,-28 12 13,0 0-13,30-21 14,-2-6-14,-28 27 14,0 0-14,23-40 15,-9-5-15,-14 45 13,0 0-13,13-45 13,-4 0-13,-9 45 15,0 0-15,5-36 16,-2 1-16,-3 35 10,0 0-10,9-26 11,5 10-11,-14 16 9,0 0-9,15-12 10,-1 0-10,-14 12 9,0 0-9,21-8 9,-2 4-9,-19 4 7,0 0-7,27 2 7,1 1-7,-28-3 3,0 0-3,30 9 4,-4 7-4,-26-16 2,0 0-2,23 20 2,0 8-2,-23-28 1,0 0-1,14 35 2,-1 6-2,-13-41 1,0 0-1,5 49 1,-8-4-1,3-45 1,0 0-1,-6 39 1,-3-11-1,9-28 2,0 0-2,-12 17 2,5-6-2,7-11 4,0 0-4,0 0 4,-9 8-4,9-8 6,0 0-6,0 0 6,-21-12-6,21 12 8,0 0-8,-11-27 9,3-25-9,8 52 12,0 0-12,0-57 13,10-4-13,-10 61 12,0 0-12,18-61 12,10-8-12,-28 69 15,0 0-15,35-79 15,11-18-15,-46 97 22,0 0-22,50-90 22,3 17-22,-53 73 21,0 0-21,46-52 21,-9 11-21,-37 41 20,0 0-20,35-32 20,-5 8-20,-30 24 8,0 0-8,25-17 9,-4 10-9,-21 7 0,0 0 0,23-7 0,-4 5 0,-19 2-12,0 0 12,21-3-12,2-6 12,-23 9-32,0 0 32,18-12-32,-4 0 32,-14 12-44,0 0 44,12-12-44,-3 8 44,-9 4-38,0 0 38,0 0-38,5 9 38,-5-9-25,0 0 25,6 12-25,-6 9 25,0-21-15,0 0 15,3 26-15,-1 3 15,-2-29-5,0 0 5,4 33-5,-4 4 5,0-37 0,0 0 0,3 39 0,6 13 0,-9-52 3,0 0-3,9 57 3,-4 7-3,-5-64 13,0 0-13,2 63 14,5-4-14,-7-59 29,0 0-29,2 51 30,-4 0-30,2-51 42,0 0-42,-4 48 43,1-1-43,3-47 47,0 0-47,-2 45 47,-3-5-47,5-40 25,0 0-25,-4 33 25,13-8-25,-9-25 13,0 0-13,11 16 13,6-12-13,-17-4 1,0 0-1,18-7 2,-9-6-2,0 1-2054</inkml:trace>
  <inkml:trace contextRef="#ctx0" brushRef="#br0" timeOffset="45051.7748">6286 7568 1379,'0'0'0,"0"0"0,0 0 0,0 0 15,0 0-15,4 7 16,10 0-16,-14-7 24,0 0-24,26 5 24,8-5-24,-34 0 73,0 0-73,44-5 74,5 1-74,-49 4 54,0 0-54,58-10 55,11-2-55,-69 12 32,0 0-32,71-18 32,-8-2-32,-63 20 33,0 0-33,55-25 33,-5-2-33,-50 27 31,0 0-31,40-28 32,-8 7-32,-32 21 25,0 0-25,23-17 26,-9 3-26,-14 14 22,0 0-22,12-10 23,-6 3-23,-6 7 22,0 0-22,0 0 23,0 0-23,0 0 22,0 0-22,0 0 23,3 15-23,-3-15 23,0 0-23,0 16 23,-7 13-23,7-29 21,0 0-21,-9 31 22,-1 6-22,10-37 24,0 0-24,-6 34 24,8 1-24,-2-35 27,0 0-27,9 29 27,3-1-27,-12-28 31,0 0-31,11 24 32,1 1-32,-12-25 41,0 0-41,14 17 42,0-5-42,-14-12 42,0 0-42,13 10 42,-8-8-42,-5-2 32,0 0-32,0 0 33,0-10-33,0 10 17,0 0-17,0-11 18,-5 3-18,0-4-1901</inkml:trace>
  <inkml:trace contextRef="#ctx0" brushRef="#br0" timeOffset="45174.8621">6851 7215 1356,'0'0'0,"0"0"0,17 0 0,-17 0 14,0 0-14,22 1 15,9 3-15,-31-4 0,0 0 0,37 12 0,8 16 0,0-4-979</inkml:trace>
  <inkml:trace contextRef="#ctx0" brushRef="#br0" timeOffset="46281.4485">7204 7332 1087,'0'0'0,"0"0"0,0 0 64,0 0-64,0 0 64,0 0-64,0 0 105,0 0-105,17 21 106,-4 3-106,-13-24 84,0 0-84,17 35 84,-1 10-84,-16-45 65,0 0-65,18 48 66,0-3-66,-18-45 34,0 0-34,21 42 35,-2-4-35,-19-38 36,0 0-36,21 33 36,2-7-36,-23-26 42,0 0-42,18 19 43,-4-4-43,-14-15 41,0 0-41,11 6 42,4-6-42,-15 0 44,0 0-44,15-6 45,2-6-45,-17 12 43,0 0-43,16-19 44,0-1-44,-16 20 38,0 0-38,11-25 39,1-8-39,-12 33 36,0 0-36,9-32 36,0 0-36,-9 32 31,0 0-31,5-27 31,4 1-31,-9 26 25,0 0-25,5-19 26,0 7-26,-5 12 22,0 0-22,7-9 23,4 9-23,-11 0 16,0 0-16,16 2 16,7 8-16,-23-10 10,0 0-10,23 16 10,-4 4-10,-19-20 5,0 0-5,21 25 5,-3-1-5,-18-24 2,0 0-2,25 21 2,5-6-2,-30-15 0,0 0 0,33 14 1,2-4-1,-35-10 0,0 0 0,41 6 0,3 1 0,-44-7 0,0 0 0,46 0 0,-5-4 0,-41 4 0,0 0 0,31-9 0,-2-3 0,-29 12 0,0 0 0,21-22 1,-2-8-1,-19 30 0,0 0 0,16-39 1,-7-12-1,-9 51 2,0 0-2,7-51 3,2-5-3,-9 56 2,0 0-2,7-45 3,-7 12-3,0 33 2,0 0-2,-4-19 3,-1 7-3,5 12 2,0 0-2,-12-9 3,-2 1-3,14 8 3,0 0-3,-27-4 3,-8 10-3,35-6 4,0 0-4,-37 13 5,9 12-5,28-25 4,0 0-4,-22 34 4,14 9-4,8-43 4,0 0-4,-2 44 4,11 2-4,-9-46 3,0 0-3,10 44 4,8-11-4,-18-33 3,0 0-3,26 27 3,8-2-3,-34-25 1,0 0-1,35 15 2,4-3-2,-39-12 3,0 0-3,37 4 4,-5-8-4,-32 4 4,0 0-4,32-12 5,-4-7-5,-28 19 4,0 0-4,23-21 5,-6-10-5,-17 31 3,0 0-3,13-33 3,-13 0-3,0 33 4,0 0-4,0-32 4,-6 4-4,6 28 6,0 0-6,-8-24 6,-1 3-6,9 21 9,0 0-9,-9-12 10,4 1-10,5 11 10,0 0-10,0 0 10,-4-8-10,4 8 8,0 0-8,0 0 9,-17 19-9,17-19 8,0 0-8,-15 26 8,10 13-8,5-39 6,0 0-6,2 47 7,5 3-7,-7-50 6,0 0-6,11 56 7,1-6-7,-12-50 11,0 0-11,16 61 11,5 22-11,-21-83 13,0 0-13,21 88 13,2 2-13,-23-90 16,0 0-16,23 85 17,-5-9-17,-18-76 19,0 0-19,10 76 19,-1 2-19,-9-78 18,0 0-18,0 69 19,-5-17-19,5-52 16,0 0-16,-9 36 16,-3-20-16,12-16 14,0 0-14,-25 0 14,-25-16-14,50 16 14,0 0-14,-49-31 14,1-17-14,48 48 0,0 0 0,-38-54 1,8-1-1,30 55-32,0 0 32,-20-40-31,8 19 31,12 21-95,0 0 95,0 0-2107</inkml:trace>
  <inkml:trace contextRef="#ctx0" brushRef="#br0" timeOffset="52167.686">2400 9049 639,'0'0'0,"0"0"0,0 0 0,0 0 34,0 0-34,5-19 35,-5 19-35,0 0 95,0 0-95,4-5 96,-4 5-96,0 0 86,0 0-86,0 0 86,0 0-86,0 0 63,0 0-63,0 0 64,0 0-64,0 0 41,0 0-41,0 0 42,-9 3-42,9-3 30,0 0-30,-12 12 31,-11 18-31,23-30 30,0 0-30,-28 34 30,5-4-30,23-30 32,0 0-32,-22 28 33,3-1-33,19-27 32,0 0-32,-12 30 33,1-6-33,11-24 27,0 0-27,-12 24 27,6 4-27,6-28 28,0 0-28,-7 24 29,2-7-29,5-17 24,0 0-24,-5 16 25,1 0-25,4-16 21,0 0-21,4 13 22,1-2-22,-5-11 17,0 0-17,12 3 18,8-3-18,-20 0 14,0 0-14,30-7 15,7-5-15,-37 12 16,0 0-16,37-15 17,2 1-17,-39 14 16,0 0-16,33-14 16,3 2-16,-36 12 16,0 0-16,31-9 17,-2 7-17,-29 2 16,0 0-16,30 6 16,-4 6-16,-26-12 14,0 0-14,23 17 14,-5 6-14,-18-23 13,0 0-13,16 27 13,-4 6-13,-12-33 9,0 0-9,3 38 10,-1 5-10,-2-43 7,0 0-7,-5 40 8,-9 0-8,14-40 6,0 0-6,-18 35 6,0-8-6,18-27 6,0 0-6,-19 25 6,-2-5-6,21-20 7,0 0-7,-28 19 7,-8-7-7,36-12 9,0 0-9,-31 13 9,8-12-9,23-1 11,0 0-11,-22 0 11,-6-1-11,28 1 3,0 0-3,-26-9 4,6-7-4,-1-3-1517</inkml:trace>
  <inkml:trace contextRef="#ctx0" brushRef="#br0" timeOffset="52859.4865">2337 9054 1099,'0'0'0,"0"0"0,0-5 0,0 5 49,0 0-49,-4-9 50,2 1-50,2 8 69,0 0-69,6-7 69,8 2-69,-14 5 47,0 0-47,23-4 47,17 1-47,-40 3 37,0 0-37,46-4 38,11 1-38,-57 3 32,0 0-32,60-2 32,-2 2-32,-58 0 26,0 0-26,49-3 26,-8-3-26,-41 6 23,0 0-23,28-6 23,-5-1-23,-23 7 30,0 0-30,12-6 30,-3-2-30,-9 8 31,0 0-31,-3-9 31,-3-1-31,6 10 32,0 0-32,-12-14 32,-11-2-32,23 16 27,0 0-27,-37-15 27,-18-6-27,55 21 23,0 0-23,-67-16 24,0 4-24,67 12 20,0 0-20,-63-3 21,3 6-21,60-3 14,0 0-14,-59 12 15,-2 9-15,61-21 14,0 0-14,-64 35 15,-8 18-15,72-53 8,0 0-8,-67 77 8,3 35-8,64-112 6,0 0-6,-46 126 6,11-4-6,35-122 3,0 0-3,-19 121 4,15-11-4,4-110 2,0 0-2,12 99 2,8-14-2,-20-85 1,0 0-1,35 73 2,14-4-2,-49-69 1,0 0-1,60 53 1,8-13-1,-68-40 1,0 0-1,72 19 1,0-22-1,-72 3 2,0 0-2,85-24 2,10-20-2,-95 44 4,0 0-4,96-53 4,-6-6-4,-90 59 7,0 0-7,81-73 8,-9-26-8,-72 99 17,0 0-17,67-103 17,-10-5-17,-57 108 28,0 0-28,38-103 29,-20-1-29,-18 104 32,0 0-32,-16-96 32,-30 17-32,46 79 33,0 0-33,-58-66 33,-2 18-33,60 48 30,0 0-30,-53-31 30,16 15-30,37 16 25,0 0-25,-37-5 26,5 6-26,32-1 13,0 0-13,-30 20 14,2 16-14,28-36 8,0 0-8,0 0-1810</inkml:trace>
  <inkml:trace contextRef="#ctx0" brushRef="#br0" timeOffset="54326.8031">3992 8937 1423,'0'0'0,"0"0"0,0 0 57,0 0-57,0 0 58,0 0-58,0 0 101,0 0-101,-5-18 102,-4 22-102,9-4 64,0 0-64,-6 17 64,-2 23-64,8-40 36,0 0-36,-9 57 37,4 24-37,5-81 21,0 0-21,-4 85 22,8-4-22,-4-81 12,0 0-12,5 80 13,4-7-13,-9-73 12,0 0-12,8 72 12,5-4-12,-13-68 14,0 0-14,10 60 14,-1-9-14,-9-51 21,0 0-21,4 39 22,-2-14-22,-2-25 23,0 0-23,0 14 23,0-14-23,0 0 22,0 0-22,-9 1 22,-2-15-22,11 14 16,0 0-16,-18-31 16,4-22-16,-3 2-1611</inkml:trace>
  <inkml:trace contextRef="#ctx0" brushRef="#br0" timeOffset="54628.5327">3653 8777 1345,'0'0'0,"7"-10"0,11-18 0,-18 28 22,0 0-22,28-33 23,16 1-23,-44 32 25,0 0-25,55-25 25,8 17-25,-63 8 12,0 0-12,73 0 12,-4 15-12,-69-15 9,0 0-9,67 26 10,-9 14-10,-58-40 9,0 0-9,49 40 9,-3 5-9,-46-45 10,0 0-10,41 41 10,-6-1-10,-35-40 12,0 0-12,23 40 12,-14 0-12,-9-40 19,0 0-19,-4 40 20,-19 5-20,23-45 24,0 0-24,-28 45 24,-7-6-24,35-39 28,0 0-28,-36 30 28,5-3-28,31-27 38,0 0-38,-29 21 39,8-2-39,21-19 46,0 0-46,-14 14 47,2-4-47,12-10 44,0 0-44,-5 6 45,3 1-45,2-7 34,0 0-34,5 8 34,9 8-34,-14-16 22,0 0-22,0 0-1468</inkml:trace>
  <inkml:trace contextRef="#ctx0" brushRef="#br0" timeOffset="56447.2708">4731 9283 1558,'0'0'0,"0"0"0,-23-16 0,23 16 49,0 0-49,-21-12 49,7 0-49,14 12 90,0 0-90,-11-9 90,-1-1-90,12 10 47,0 0-47,-12-5 47,-8 5-47,20 0 36,0 0-36,-26 12 37,-11 15-37,37-27 31,0 0-31,-41 37 32,4-1-32,37-36 28,0 0-28,-30 37 29,7-5-29,23-32 24,0 0-24,-14 32 25,9 4-25,5-36 19,0 0-19,2 38 20,6 2-20,-8-40 18,0 0-18,18 36 18,9-8-18,-27-28 14,0 0-14,31 21 15,6-13-15,-37-8 16,0 0-16,37-2 17,8-15-17,-45 17 16,0 0-16,40-29 17,-5-9-17,-35 38 14,0 0-14,34-44 15,-2 3-15,-32 41 13,0 0-13,24-36 13,-13 4-13,-11 32 10,0 0-10,0-27 10,-5 9-10,5 18 7,0 0-7,-9-15 8,0-4-8,9 19 7,0 0-7,-9-14 8,4 2-8,5 12 6,0 0-6,0 0 6,0 0-6,0 0 5,0 0-5,-9 0 5,4 14-5,5-14 2,0 0-2,-7 19 2,5 1-2,2-20 1,0 0-1,9 25 1,7-1-1,-16-24 0,0 0 0,24 21 1,-1-2-1,-23-19 0,0 0 0,29 15 0,6-3 0,-35-12 0,0 0 0,33 4 0,3-2 0,-36-2 0,0 0 0,30-6 1,-6-6-1,-24 12 1,0 0-1,22-15 1,-5-4-1,-17 19 1,0 0-1,14-18 2,-8 6-2,-6 12 2,0 0-2,3-17 2,-3 1-2,0 16 1,0 0-1,0-12 1,0 4-1,0 8 1,0 0-1,0 0 1,0 0-1,0 0 0,0 0 0,-12-4 1,7 4-1,5 0 0,0 0 0,-9 0 1,0 9-1,9-9 0,0 0 0,-5 15 0,5 6 0,0-21-1,0 0 1,5 21 0,7-2 0,-12-19-1,0 0 1,23 14-1,4-2 1,-27-12-2,0 0 2,40 7-2,6-4 2,-46-3-3,0 0 3,50-3-3,-1-6 3,-49 9-2,0 0 2,41-12-1,-4-3 1,-37 15 0,0 0 0,26-21 0,-8-7 0,-18 28 0,0 0 0,14-31 0,-5-2 0,-9 33 2,0 0-2,5-29 2,-10 4-2,5 25 5,0 0-5,-4-24 6,-5 5-6,9 19 8,0 0-8,-5-14 8,5 14-8,0 0 9,0 0-9,-12-3 9,-8 15-9,20-12 7,0 0-7,-23 21 8,0 15-8,23-36 6,0 0-6,-21 40 7,16 0-7,5-40 2,0 0-2,0 41 3,5-1-3,-5-40 0,0 0 0,13 48 1,6 16-1,-19-64 0,0 0 0,21 73 0,7 8 0,-28-81-1,0 0 1,29 82 0,-3-10 0,-26-72-2,0 0 2,21 66-2,-12 2 2,-9-68-3,0 0 3,2 60-3,-7-20 3,5-40-3,0 0 3,-6 26-3,3-12 3,3-14-3,0 0 3,-14-4-3,-18-16 3,32 20-1,0 0 1,-41-35 0,1-15 0,40 50 0,0 0 0,-39-55 0,2-1 0,37 56 1,0 0-1,-28-62 2,10-9-2,18 71 3,0 0-3,-5-78 4,6-14-4,-1 92 3,0 0-3,18-86 3,8 13-3,-26 73 2,0 0-2,32-59 2,12 9-2,-44 50 3,0 0-3,46-48 3,0 4-3,-46 44 2,0 0-2,44-33 2,-1 9-2,-43 24 1,0 0-1,44-8 1,2 9-1,-46-1 0,0 0 0,44 19 1,-4 14-1,-40-33 0,0 0 0,29 43 0,-3-1 0,-26-42 0,0 0 0,14 43 0,-5-1 0,-9-42-1,0 0 1,0 40 0,-4-1 0,4-39-1,0 0 1,-1 39-1,-3 0 1,4-39-1,0 0 1,0 33-1,0-12 1,0-21-2,0 0 2,4 14-1,4-4 1,-8-10-1,0 0 1,9-2 0,7-10 0,-16 12 0,0 0 0,21-27 0,6-10 0,-27 37 2,0 0-2,25-41 2,-1 1-2,-24 40 13,0 0-13,23-36 14,0-1-14,-23 37 22,0 0-22,18-36 23,-8 12-23,-10 24 25,0 0-25,7-16 26,-7 16-26,0 0 24,0 0-24,11-5 24,-11 5-24,0 0 17,0 0-17,4 3 17,6 11-17,-10-14 12,0 0-12,13 19 12,1-1-12,-14-18 7,0 0-7,12 20 8,2-1-8,-14-19 3,0 0-3,14 21 4,-1 0-4,-13-21 1,0 0-1,14 19 1,0-7-1,-14-12 0,0 0 0,9 12 0,3-7 0,-12-5 0,0 0 0,14 2 0,4-5 0,-18 3-1,0 0 1,19-12 0,-1-4 0,-18 16 0,0 0 0,14-21 0,0-1 0,-14 22 0,0 0 0,16-21 0,-5 0 0,-11 21 1,0 0-1,14-21 1,-2 9-1,-12 12 3,0 0-3,9-10 3,-9 10-3,0 0 5,0 0-5,9-5 6,-9 5-6,0 0 5,0 0-5,5 7 5,4 1-5,-9-8 3,0 0-3,9 12 4,-4 2-4,-5-14 1,0 0-1,9 14 1,0 3-1,-9-17 0,0 0 0,14 13 0,3 2 0,-17-15-1,0 0 1,18 9 0,0-1 0,-18-8-2,0 0 2,23 7-1,-4-10 1,-19 3-3,0 0 3,21-7-2,2-3 2,-23 10-3,0 0 3,18-14-2,1 0 2,-19 14-2,0 0 2,14-16-1,-7 4 1,-7 12-1,0 0 1,6-8 0,-6 8 0,0 0 0,0 0 0,0-11 0,0 11 0,0 0 0,0 0 0,0-10 1,0 10-1,0 0 0,0 0 0,0 0 1,8 1-1,-8-1 1,0 0-1,9 7 2,5 6-2,-14-13 1,0 0-1,18 13 1,5-1-1,-23-12 0,0 0 0,26 11 0,3 1 0,-29-12 0,0 0 0,35 12 0,0-3 0,-35-9-2,0 0 2,32 5-2,-4-7 2,-28 2-22,0 0 22,28-7-21,6-1 21,-2-1-2037</inkml:trace>
  <inkml:trace contextRef="#ctx0" brushRef="#br0" timeOffset="57474.0227">6886 9212 1356,'0'0'0,"0"0"0,0 0 0,0 0 14,0 0-14,0 7 15,0-7-15,0 0 30,0 0-30,0 0 30,9 15-30,-9-15 34,0 0-34,5 12 34,4 0-34,-9-12 25,0 0-25,9 14 26,0 0-26,-9-14 21,0 0-21,14 11 21,0-5-21,-14-6 21,0 0-21,21 4 22,6-8-22,-27 4 20,0 0-20,24-8 20,6-4-20,-30 12 21,0 0-21,25-21 22,0-5-22,-25 26 17,0 0-17,19-33 18,-1-3-18,-18 36 28,0 0-28,10-33 29,-3 0-29,-7 33 33,0 0-33,0-22 34,-8 8-34,8 14 34,0 0-34,-18-11 34,-10 3-34,28 8 28,0 0-28,-41-2 29,-8 11-29,49-9 24,0 0-24,-48 17 24,11 17-24,37-34 18,0 0-18,-32 45 19,4 7-19,28-52 10,0 0-10,-21 54 10,7-9-10,14-45 6,0 0-6,-9 43 6,5-6-6,4-37 4,0 0-4,4 33 5,8-6-5,-12-27 4,0 0-4,16 21 5,11-5-5,-27-16 3,0 0-3,38 12 4,10-7-4,-48-5 3,0 0-3,56 0 3,4-9-3,-60 9 10,0 0-10,62-15 10,-7-10-10,-55 25 16,0 0-16,49-29 16,3-2-16,-52 31 20,0 0-20,45-33 20,-9 0-20,-36 33 22,0 0-22,26-33 23,-6 7-23,-20 26 23,0 0-23,12-17 23,-3 5-23,-9 12 21,0 0-21,3-9 22,-3 9-22,0 0 15,0 0-15,0 0 16,0 0-16,0 0 11,0 0-11,11 17 12,1 6-12,-12-23 8,0 0-8,14 24 9,-3 0-9,-11-24 5,0 0-5,12 21 5,2 0-5,-14-21 2,0 0-2,18 16 3,3-8-3,-21-8 0,0 0 0,23 7 1,0-2-1,-23-5 0,0 0 0,27 4 0,-4-8 0,-23 4 0,0 0 0,17-8 0,3-8 0,-20 16 0,0 0 0,17-19 0,-3 5 0,-14 14 0,0 0 0,9-15 1,-5-3-1,-4 18 1,0 0-1,1-14 2,-2 4-2,1 10 1,0 0-1,0-7 2,0-2-2,0 9 2,0 0-2,0 0 3,0 0-3,0 0 2,0 0-2,9 0 2,-2 9-2,-7-9 1,0 0-1,12 16 2,6 4-2,-18-20 0,0 0 0,17 16 1,11-4-1,-28-12 0,0 0 0,36 9 0,6-2 0,-42-7 0,0 0 0,50 5 0,2-5 0,-52 0-1,0 0 1,52-9 0,-8-3 0,-44 12-1,0 0 1,44-28 0,-3-13 0,-41 41-1,0 0 1,42-55-1,-2-15 1,-40 70-1,0 0 1,36-76-1,-4 7 1,-32 69 0,0 0 0,17-73 0,-15-10 0,-2 83 0,0 0 0,-11-81 0,-10 12 0,21 69 0,0 0 0,-25-56 1,1 23-1,24 33 2,0 0-2,-28-20 2,-15 8-2,43 12 4,0 0-4,-39-4 5,11 11-5,28-7 2,0 0-2,-21 24 2,1 18-2,20-42 0,0 0 0,-8 57 1,9 16-1,-1-73 0,0 0 0,13 76 0,10-4 0,-23-72 0,0 0 0,26 73 0,1 7 0,-27-80 0,0 0 0,23 81 0,-6-1 0,-17-80 0,0 0 0,18 72 0,-7-11 0,-11-61 0,0 0 0,3 50 0,-6-7 0,3-43 0,0 0 0,-9 33 0,3-5 0,6-28 0,0 0 0,0 0-1823</inkml:trace>
  <inkml:trace contextRef="#ctx0" brushRef="#br0" timeOffset="57647.4841">8015 9082 1703,'0'0'0,"0"0"0,36-12 0,-36 12 63,0 0-63,32-9 63,8 1-63,-40 8 78,0 0-78,50-4 79,13-1-79,-63 5 29,0 0-29,69 0 30,7 0-30,-76 0 4,0 0-4,77-2 4,-1 0-4,-76 2 0,0 0 0,0 0-1480</inkml:trace>
  <inkml:trace contextRef="#ctx0" brushRef="#br0" timeOffset="81824.6824">6556 12323 1580,'0'0'0,"0"0"0,18-5 0,-18 5 1,0 0-1,24 2 1,8 8-1,-32-10-1,0 0 1,0 0-1126</inkml:trace>
  <inkml:trace contextRef="#ctx0" brushRef="#br0" timeOffset="89265.0122">2591 14251 684,'0'0'0,"0"0"0,0 0 0,0 0 46,0 0-46,0 0 47,0 0-47,0 0 100,0 0-100,0 0 100,-23-12-100,23 12 87,0 0-87,-20 5 88,-15 11-88,35-16 68,0 0-68,-41 21 68,10-1-68,31-20 36,0 0-36,-27 30 37,-5 11-37,32-41 30,0 0-30,-28 47 31,11 0-31,17-47 55,0 0-55,-9 43 56,5-3-56,4-40 51,0 0-51,9 38 52,3-5-52,-12-33 45,0 0-45,23 27 45,13-2-45,-36-25 37,0 0-37,42 19 38,13-2-38,-55-17 37,0 0-37,53 16 37,1-1-37,-54-15 34,0 0-34,50 16 35,-15-1-35,-35-15 28,0 0-28,28 14 28,-14 3-28,-14-17 31,0 0-31,13 23 32,-8 5-32,-5-28 34,0 0-34,0 27 35,-5-2-35,5-25 31,0 0-31,-14 24 31,-13 3-31,27-27 26,0 0-26,-40 28 27,-15 0-27,55-28 20,0 0-20,-62 21 20,4-6-20,58-15 18,0 0-18,-55 11 19,-5-6-19,60-5 15,0 0-15,-49 0 16,13-7-16,36 7 15,0 0-15,-28-12 15,11-9-15,17 21 13,0 0-13,-6-28 13,17-12-13,-11 40 10,0 0-10,23-43 10,9-2-10,-32 45 8,0 0-8,40-41 8,13 4-8,-53 37 6,0 0-6,64-33 6,-1 1-6,-63 32 5,0 0-5,67-37 5,-9-9-5,-58 46 3,0 0-3,46-56 3,-9-6-3,-37 62 2,0 0-2,30-66 2,-12 4-2,-18 62 3,0 0-3,7-54 4,-9 13-4,2 41 5,0 0-5,-12-30 6,-7 11-6,19 19 6,0 0-6,-41-12 7,-23 7-7,64 5 8,0 0-8,-70 5 9,6 9-9,64-14 4,0 0-4,-46 15 4,15 1-4,31-16 1,0 0-1,-9 19 1,23 14-1,-14-33 0,0 0 0,0 0-1843</inkml:trace>
  <inkml:trace contextRef="#ctx0" brushRef="#br0" timeOffset="89794.0519">2501 14009 1244,'0'0'0,"0"0"0,-43 2 0,43-2 42,0 0-42,-35 5 43,9 0-43,26-5 36,0 0-36,-32 12 37,-23 2-37,55-14 10,0 0-10,-60 29 10,2 16-10,58-45 8,0 0-8,-62 66 8,-1 19-8,63-85 9,0 0-9,-55 104 10,9 29-10,46-133 17,0 0-17,-35 145 17,8 16-17,27-161 31,0 0-31,-10 151 31,15-27-31,-5-124 42,0 0-42,23 116 43,12-10-43,-35-106 47,0 0-47,50 90 47,18-23-47,-68-67 44,0 0-44,76 51 45,7-20-45,-83-31 43,0 0-43,88 14 44,4-21-44,-92 7 48,0 0-48,94-26 48,-3-14-48,-91 40 44,0 0-44,87-66 45,-11-24-45,-76 90 36,0 0-36,69-104 37,1-18-37,-70 122 37,0 0-37,64-139 38,-18-15-38,-46 154 44,0 0-44,21-156 45,-25-1-45,4 157 46,0 0-46,-28-135 46,-25 33-46,53 102 44,0 0-44,-63-80 44,-4 23-44,67 57 39,0 0-39,-69-36 40,5 20-40,64 16 25,0 0-25,-55 10 26,6 29-26,49-39 6,0 0-6,-26 51 6,22 10-6,-1-6-1929</inkml:trace>
  <inkml:trace contextRef="#ctx0" brushRef="#br0" timeOffset="90480.9531">4288 14057 572,'0'0'0,"0"0"0,0 0 72,0 0-72,-8-19 73,8 19-73,0 0 119,0 0-119,3 12 119,-1 28-119,-2-40 129,0 0-129,3 57 129,-6 14-129,3-71 99,0 0-99,-2 87 99,7 27-99,-5-114 44,0 0-44,6 116 44,-1-10-44,-5-106 45,0 0-45,16 102 46,3 1-46,-19-103 51,0 0-51,21 96 52,-1-24-52,-20-72 56,0 0-56,17 61 57,-2-7-57,-15-54 43,0 0-43,12 41 43,-3-15-43,-9-26 27,0 0-27,5 14 28,-5-14-28,0 0-1401</inkml:trace>
  <inkml:trace contextRef="#ctx0" brushRef="#br0" timeOffset="90825.9163">3978 14127 1076,'0'0'0,"0"0"0,21-26 0,-21 26 55,0 0-55,23-28 56,5-3-56,-28 31 48,0 0-48,39-38 49,10-2-49,-49 40 51,0 0-51,60-36 52,13 8-52,-73 28 33,0 0-33,72-21 33,-5 18-33,-67 3 12,0 0-12,58 8 12,-8 20-12,-50-28 8,0 0-8,37 48 8,-11 16-8,-26-64 15,0 0-15,14 70 16,-14-1-16,0-69 18,0 0-18,-3 64 18,-11-9-18,14-55 20,0 0-20,-18 56 21,-5 3-21,23-59 25,0 0-25,-28 51 25,-2-12-25,30-39 20,0 0-20,-28 29 20,5-10-20,23-19 21,0 0-21,-13 14 21,5-6-21,8-8 15,0 0-15,0 0 16,12 4-16,2-1-1263</inkml:trace>
  <inkml:trace contextRef="#ctx0" brushRef="#br0" timeOffset="94025.8167">5021 14057 539,'0'0'0,"3"-17"0,-3 17 37,0 0-37,0-14 38,2 6-38,-2 8 72,0 0-72,0 0 72,7 10-72,-7-10 94,0 0-94,5 21 94,1 17-94,-6-38 97,0 0-97,0 45 98,0 7-98,0-52 52,0 0-52,0 59 53,3 10-53,-3-69 55,0 0-55,0 76 56,-3 5-56,3-81 54,0 0-54,0 76 55,0-10-55,0-66 58,0 0-58,0 57 58,3-12-58,-3-45 57,0 0-57,5 37 58,10-13-58,-15-24 57,0 0-57,21 15 57,11-11-57,-32-4 49,0 0-49,37-11 49,8-11-49,-45 22 38,0 0-38,53-31 39,-3-2-39,-50 33 33,0 0-33,42-33 33,-8 4-33,-34 29 28,0 0-28,23-23 29,-9 9-29,-14 14 22,0 0-22,5-7 22,-5 7-22,0 0 15,0 0-15,9 4 16,-4 8-16,-5-12 13,0 0-13,7 17 13,2 2-13,-9-19 8,0 0-8,11 23 8,3 1-8,-14-24 6,0 0-6,21 24 6,-3-1-6,-18-23 3,0 0-3,23 19 4,8-4-4,-31-15 2,0 0-2,46 11 2,9-4-2,-55-7 3,0 0-3,58 3 3,4-6-3,-62 3 4,0 0-4,55-12 4,-15-6-4,-40 18 4,0 0-4,34-24 5,-10-5-5,-24 29 5,0 0-5,16-39 5,-7-6-5,-9 45 4,0 0-4,0-48 5,-10 1-5,10 47 6,0 0-6,-13-39 7,-1 13-7,14 26 7,0 0-7,-18-16 7,4 9-7,14 7 6,0 0-6,-23 4 6,0 8-6,23-12 6,0 0-6,-30 26 6,-1 17-6,31-43 4,0 0-4,-27 43 4,11-5-4,16-38 2,0 0-2,-7 35 2,11 3-2,-4-38 1,0 0-1,9 38 1,8-5-1,-17-33 0,0 0 0,23 28 1,0-6-1,-23-22 1,0 0-1,28 12 1,2-12-1,-30 0 2,0 0-2,32-10 3,0-8-3,-32 18 6,0 0-6,28-22 6,-1-7-6,-27 29 7,0 0-7,21-33 7,-7-2-7,-14 35 9,0 0-9,5-31 10,-8 7-10,3 24 9,0 0-9,-6-19 10,-2 8-10,8 11 9,0 0-9,-6-5 10,6 5-10,0 0 6,0 0-6,-12 0 7,12 0-7,0 0 3,0 0-3,-11 12 3,8 2-3,3-14 1,0 0-1,-5 19 2,8 7-2,-3-26 0,0 0 0,11 24 1,15-5-1,-26-19 0,0 0 0,41 11 0,10-8 0,-51-3 0,0 0 0,62-3 1,6-4-1,-68 7 0,0 0 0,73-18 1,-6-13-1,-67 31 0,0 0 0,63-46 1,-8-20-1,-55 66 1,0 0-1,53-71 1,-12-5-1,-41 76 0,0 0 0,26-66 1,-12 21-1,-14 45 0,0 0 0,2-36 1,-11 11-1,9 25 0,0 0 0,-10-15 1,-5 6-1,15 9 0,0 0 0,-12-5 1,2 1-1,10 4 0,0 0 0,0 0 0,-9 0 0,9 0-1,0 0 1,0 6 0,-9 13 0,9-19-3,0 0 3,0 31-2,9 10 2,-9-41-6,0 0 6,19 44-5,4 8 5,-23-52-7,0 0 7,30 53-6,7 4 6,-37-57-7,0 0 7,35 52-7,-3-5 7,-32-47-9,0 0 9,27 36-9,-17-13 9,-10-23-9,0 0 9,9 17-9,-5-1 9,-4-16-6,0 0 6,0 12-6,-4-2 6,4-10-4,0 0 4,-5 9-4,-4 1 4,9-10-2,0 0 2,-9 12-1,4 2 1,5-14-1,0 0 1,-7 14-1,5-2 1,2-12-1,0 0 1,0 14 0,11 5 0,-11-19-1,0 0 1,21 16 0,3-11 0,-24-5 0,0 0 0,36-4 0,8-6 0,-44 10 0,0 0 0,51-17 0,7-8 0,-58 25 0,0 0 0,55-32 0,1-7 0,-56 39 0,0 0 0,46-48 0,-12-13 0,-34 61 0,0 0 0,30-65 0,-12-3 0,-18 68 0,0 0 0,10-57 0,-6 16 0,-4 41-1,0 0 1,0-32 0,-6 12 0,6 20-1,0 0 1,-7-13 0,6 7 0,1 6-1,0 0 1,0 0 0,0 0 0,0 0-1,0 0 1,-9 6 0,3 7 0,6-13 0,0 0 0,-8 32 0,1 19 0,7-51 0,0 0 0,-6 59 0,3 3 0,3-62 1,0 0-1,3 55 2,6-8-2,-9-47 7,0 0-7,14 40 8,4-11-8,-18-29 16,0 0-16,21 23 17,2-10-17,-23-13 20,0 0-20,32 4 21,5-8-21,-37 4 23,0 0-23,40-10 23,1-9-23,-41 19 26,0 0-26,41-28 27,-6-10-27,-35 38 23,0 0-23,28-45 24,-7-3-24,-21 48 19,0 0-19,20-47 19,-8 7-19,-12 40 12,0 0-12,11-31 12,-8 10-12,-3 21 7,0 0-7,0-12 7,0 12-7,0 0 4,0 0-4,0 0 5,0 0-5,0 0 1,0 0-1,0 18 1,0 16-1,0-34 0,0 0 0,2 42 1,1 1-1,-3-43 0,0 0 0,6 38 0,3-8 0,-9-30 0,0 0 0,12 25 0,-3 0 0,-9-25 0,0 0 0,14 22 0,-2-3 0,-12-19 0,0 0 0,16 11 0,9-8 0,-25-3 0,0 0 0,28-3 0,-2-6 0,-26 9 0,0 0 0,23-16 0,-3-4 0,-20 20 0,0 0 0,17-23 0,-4-1 0,-13 24 0,0 0 0,9-21 0,-4 6 0,-5 15 0,0 0 0,3-11 0,-3 11 0,0 0 0,0 0 0,2-8 0,-2 8 0,0 0 0,0 0 0,0 0 0,9 8 0,-9-8 0,0 0 0,14 11 1,9 4-1,-23-15 0,0 0 0,27 17 1,-1-1-1,-26-16 0,0 0 0,28 17 0,8 2 0,-36-19 0,0 0 0,35 16 0,-3-6 0,-32-10-1,0 0 1,37 5 0,2-3 0,-39-2-1,0 0 1,38-3 0,1-4 0,-39 7-1,0 0 1,41-14 0,-1-9 0,-40 23-1,0 0 1,41-34 0,0-11 0,-41 45-1,0 0 1,33-47 0,-8 0 0,-25 47 0,0 0 0,14-41 0,-9 10 0,-5 31-2,0 0 2,-3-23-2,-3 11 2,6 12-5,0 0 5,-10-9-5,-11 4 5,21 5-8,0 0 8,-32 2-8,-12 10 8,44-12-11,0 0 11,-43 23-11,-1 10 11,44-33-11,0 0 11,-31 36-10,8-2 10,23-34-8,0 0 8,-15 37-7,3 3 7,12-40-3,0 0 3,-5 38-3,5-12 3,0-26-1,0 0 1,9 20 0,5 1 0,-14-21 0,0 0 0,21 14 0,7-11 0,-28-3 0,0 0 0,32-1 0,3-4 0,-35 5 0,0 0 0,34-14 1,1-11-1,-35 25 1,0 0-1,28-31 1,-3-7-1,-25 38 2,0 0-2,16-40 3,-4 2-3,-12 38 2,0 0-2,13-32 2,-8 4-2,-5 28 3,0 0-3,3-21 4,-6 9-4,3 12 2,0 0-2,0 0 3,0 0-3,0 0 1,0 0-1,-5-4 2,5 4-2,0 0 1,0 0-1,-4 21 2,8 10-2,-4-31 0,0 0 0,8 38 1,7 1-1,-15-39 0,0 0 0,17 32 0,-1-2 0,-16-30 0,0 0 0,21 22 0,2-8 0,-23-14-1,0 0 1,23 7 0,12-7 0,-35 0-1,0 0 1,36-7 0,6-8 0,-42 15-2,0 0 2,44-25-1,6-9 1,-50 34-9,0 0 9,49-47-9,-3-8 9,-46 55-21,0 0 21,37-54-20,-11 9 20,-26 45-39,0 0 39,20-36-38,-8 8 38,-12 28-46,0 0 46,9-24-45,-9 10 45,0 14-41,0 0 41,0-10-41,0 10 41,0 0-35,0 0 35,-21 0-35,-4 10 35,25-10-26,0 0 26,-32 16-25,-3 4 25,35-20-15,0 0 15,-37 24-15,5 6 15,32-30-3,0 0 3,-26 40-2,8 5 2,18-45 0,0 0 0,-9 46 0,9 3 0,0-49 3,0 0-3,13 41 3,11-8-3,-24-33 11,0 0-11,39 25 11,7-6-11,-46-19 19,0 0-19,51 12 19,-1-11-19,-50-1 29,0 0-29,47-7 30,-4-6-30,-43 13 19,0 0-19,38-26 20,0-12-20,-38 38 14,0 0-14,28-42 15,-7-5-15,-21 47 7,0 0-7,11-39 8,-4 11-8,-7 28 5,0 0-5,1-19 5,-1 7-5,0 12 3,0 0-3,4-9 3,-4 9-3,0 0 2,0 0-2,0 0 3,0 0-3,0 0 1,0 0-1,9 19 2,5 12-2,-14-31 1,0 0-1,17 37 1,1 1-1,-18-38 1,0 0-1,23 36 2,0-5-2,-23-31 2,0 0-2,28 30 3,-1-6-3,-27-24 3,0 0-3,30 19 4,-2-9-4,-28-10 8,0 0-8,26 5 8,3-5-8,-29 0 11,0 0-11,30-7 11,1-6-11,-31 13 11,0 0-11,29-23 11,2-10-11,-31 33 16,0 0-16,27-36 16,-9-2-16,-18 38 16,0 0-16,14-36 17,-14 4-17,0 32 11,0 0-11,-4-24 12,-1 7-12,5 17 7,0 0-7,-9-12 8,-5 5-8,14 7 4,0 0-4,-14-4 5,7 4-5,7 0 3,0 0-3,-11 2 3,-3 3-3,14-5 4,0 0-4,-16 14 5,2 12-5,14-26 7,0 0-7,-5 36 8,1 11-8,4-47 11,0 0-11,7 52 11,4 2-11,-11-54 15,0 0-15,14 53 16,0-2-16,-14-51 25,0 0-25,16 60 26,-2 23-26,-14-83 26,0 0-26,14 92 26,-1 1-26,-13-93 26,0 0-26,8 97 27,-8 7-27,0-104 28,0 0-28,-3 100 29,-11-6-29,14-94 29,0 0-29,-23 78 30,-2-25-30,25-53 25,0 0-25,-32 40 26,-5-12-26,37-28 27,0 0-27,-42 15 27,-2-13-27,44-2 11,0 0-11,-50-8 12,-3-15-12,53 23 4,0 0-4,0 0-2239</inkml:trace>
  <inkml:trace contextRef="#ctx0" brushRef="#br0" timeOffset="217204.9243">3851 2343 718,'0'0'0,"0"0"0,0 0 0,0 0 52,0 0-52,0 0 52,0 0-52,0 0 106,0 0-106,0 0 106,-14-15-106,14 15 85,0 0-85,0 0 86,-4 12-86,4-12 59,0 0-59,4 20 59,1 12-59,-5-32 38,0 0-38,5 50 39,2 21-39,-7-71 29,0 0-29,9 74 29,2 2-29,-11-76 29,0 0-29,12 73 29,-7 0-29,-5-73 34,0 0-34,4 67 35,-2 2-35,-2-69 34,0 0-34,-2 58 35,-2-15-35,4-43 37,0 0-37,-9 24 37,4-12-37,5-12 41,0 0-41,0 0 41,-3 5-41,3-5 38,0 0-38,-11-17 38,-15-30-38,26 47 36,0 0-36,-23-65 36,10-20-36,13 85 40,0 0-40,-5-94 41,10-15-41,-5 109 37,0 0-37,13-109 37,6 5-37,-19 104 32,0 0-32,21-90 33,7 23-33,-28 67 19,0 0-19,27-54 20,-4 14-20,-23 40 11,0 0-11,23-31 12,3 11-12,-26 20 8,0 0-8,29-13 9,6 5-9,-35 8 4,0 0-4,32 3 4,-1 9-4,-31-12 0,0 0 0,32 21 0,0 12 0,-32-33-1,0 0 1,26 43-1,-8 6 1,-18-49-3,0 0 3,2 57-3,-8 12 3,6-69-5,0 0 5,-14 69-5,-14-1 5,28-68-6,0 0 6,-32 57-6,-6-12 6,38-45-4,0 0 4,-43 34-4,-6-13 4,49-21-3,0 0 3,-41 16-2,6-8 2,35-8-2,0 0 2,-27 4-1,10-4 1,17 0 0,0 0 0,-11 0 0,-1-4 0,12 4 0,0 0 0,0 0 0,0 0 0,0 0 0,0 0 0,30-3 1,16 3-1,-46 0 1,0 0-1,58 3 2,11 3-2,-69-6 1,0 0-1,81 10 1,18-1-1,-99-9 0,0 0 0,104 12 1,-14 3-1,-90-15-11,0 0 11,86 18-11,-4 2 11,-7 3-1593</inkml:trace>
  <inkml:trace contextRef="#ctx0" brushRef="#br0" timeOffset="217836.093">4790 2328 1166,'0'0'0,"0"0"0,-9-21 0,9 21 13,0 0-13,-6-19 14,17-2-14,-11 21 19,0 0-19,21-21 20,16-1-20,-37 22 12,0 0-12,46-18 12,7 6-12,-53 12 16,0 0-16,60-8 17,7 8-17,-67 0 21,0 0-21,72 5 22,4 10-22,-76-15 17,0 0-17,74 21 17,-10 3-17,-64-24 13,0 0-13,49 32 14,-17 0-14,-32-32 10,0 0-10,16 42 10,-16 13-10,0-55 10,0 0-10,-21 66 10,-16 10-10,37-76 9,0 0-9,-58 73 10,-18-6-10,76-67 12,0 0-12,-78 63 13,9 1-13,69-64 20,0 0-20,-67 64 20,12-4-20,55-60 18,0 0-18,-44 52 18,13-10-18,31-42 24,0 0-24,-13 31 25,20-5-25,-7-26 22,0 0-22,20 16 23,10-10-23,-30-6 18,0 0-18,40-3 19,11-9-19,-51 12 19,0 0-19,62-28 20,2-13-20,-64 41 14,0 0-14,65-59 15,-3-10-15,-62 69 14,0 0-14,46-78 14,-15-7-14,-31 85 13,0 0-13,18-92 13,-13-10-13,-5 102 11,0 0-11,-5-88 12,-14 31-12,19 57 10,0 0-10,-36-44 11,-18 15-11,54 29 5,0 0-5,-53-16 6,12 16-6,41 0 2,0 0-2,-37 9 2,11 19-2,26-28 0,0 0 0,-18 45 1,16 15-1,2-60 0,0 0 0,14 68 0,13 5 0,-27-73 0,0 0 0,37 72 0,12-9 0,-49-63-1,0 0 1,55 67-1,-4 6 1,-51-73-2,0 0 2,50 69-2,-3-8 2,-47-61-14,0 0 14,46 45-13,4-14 13,-50-31-37,0 0 37,49 15-37,0-18 37,-1-1-1260</inkml:trace>
  <inkml:trace contextRef="#ctx0" brushRef="#br0" timeOffset="218194.3022">5970 2175 1043,'0'0'0,"0"0"0,0 0 0,0 0 0,0 0 0,0 0 0,0 0 0,0 0 0,0 0 0,18 35 1,-20-9-1,2-26 22,0 0-22,-3 34 23,-6 15-23,9-49 29,0 0-29,-9 57 30,-3 16-30,12-73 42,0 0-42,-11 81 43,-3-5-43,14-76 63,0 0-63,-13 73 64,5-13-64,8-60 60,0 0-60,-6 58 61,6-6-61,0-52 44,0 0-44,6 48 45,11-3-45,-17-45 43,0 0-43,23 36 43,9-11-43,-32-25 37,0 0-37,49 15 38,22-6-38,-71-9 32,0 0-32,78 3 32,5 1-32,-83-4 29,0 0-29,90 0 29,8 1-29,-98-1 29,0 0-29,99 0 30,-3-1-30,-96 1 22,0 0-22,0 0-1391</inkml:trace>
  <inkml:trace contextRef="#ctx0" brushRef="#br0" timeOffset="218705.6177">2324 2412 763,'0'0'0,"0"0"0,0 0 63,0 0-63,-2 21 63,-6 10-63,8-31 111,0 0-111,-13 49 111,-1 13-111,14-62 96,0 0-96,-18 68 97,1-4-97,17-64 70,0 0-70,-20 60 70,-1 1-70,21-61 47,0 0-47,-14 60 47,9-6-47,5-54 31,0 0-31,0 43 31,5-10-31,-5-33 24,0 0-24,4 16 25,-4-16-25,0 0-1177</inkml:trace>
  <inkml:trace contextRef="#ctx0" brushRef="#br0" timeOffset="219174.8843">2232 2307 942,'0'0'0,"0"0"0,0 0 0,0 0 25,0 0-25,-21-12 26,-2 17-26,23-5 54,0 0-54,-35 19 55,-11 22-55,46-41 46,0 0-46,-51 68 47,2 29-47,49-97 27,0 0-27,-45 111 27,8 13-27,37-124 34,0 0-34,-23 116 35,15-2-35,8-114 63,0 0-63,8 97 64,15-12-64,-23-85 65,0 0-65,46 76 66,18-7-66,-64-69 63,0 0-63,81 52 63,5-19-63,-86-33 56,0 0-56,90 4 57,9-35-57,-99 31 52,0 0-52,99-52 53,-9-14-53,-90 66 43,0 0-43,74-94 43,-21-30-43,-53 124 35,0 0-35,35-154 35,-29-23-35,-6 177 33,0 0-33,-23-169 34,-35 22-34,58 147 32,0 0-32,-85-116 32,-10 27-32,95 89 26,0 0-26,-105-50 27,7 35-27,98 15 18,0 0-18,-87 24 19,9 42-19,78-66 13,0 0-13,0 0-1673</inkml:trace>
  <inkml:trace contextRef="#ctx0" brushRef="#br0" timeOffset="219965.696">2112 5785 516,'0'0'0,"0"0"0,0 0 0,0 0 60,0 0-60,-19-12 60,19 12-60,0 0 135,0 0-135,-14 0 136,-4-7-136,18 7 110,0 0-110,-21-12 111,-4-5-111,25 17 87,0 0-87,-21-33 87,4-7-87,17 40 47,0 0-47,-9-43 47,9 1-47,0 42 31,0 0-31,12-36 31,11 7-31,-23 29 20,0 0-20,32-19 20,14 6-20,-46 13 19,0 0-19,49-3 19,0 15-19,-49-12 15,0 0-15,41 28 16,-11 20-16,-30-48 15,0 0-15,14 61 16,-9 5-16,-5-66 12,0 0-12,-14 64 12,-12 0-12,26-64 10,0 0-10,-37 60 11,-13 6-11,50-66 9,0 0-9,-53 64 10,8 0-10,45-64 14,0 0-14,-41 54 14,6-8-14,35-46 15,0 0-15,-29 37 16,12-13-16,17-24 22,0 0-22,-14 17 23,5-1-23,9-16 24,0 0-24,-4 12 24,8 0-24,-4-12 22,0 0-22,12 5 22,16-1-22,-28-4 20,0 0-20,53-5 21,43-11-21,-96 16 16,0 0-16,123-21 17,31-13-17,-154 34 12,0 0-12,166-42 13,24-10-13,-190 52 11,0 0-11,0 0-1416</inkml:trace>
  <inkml:trace contextRef="#ctx0" brushRef="#br0" timeOffset="220819.7545">1936 7547 606,'0'0'0,"-42"-9"0,42 9 70,0 0-70,-36-12 71,13 0-71,23 12 148,0 0-148,-14-15 149,5 2-149,9 13 123,0 0-123,-3-17 124,12-7-124,-9 24 81,0 0-81,26-28 82,15-1-82,-41 29 42,0 0-42,63-31 43,27-6-43,-90 37 37,0 0-37,101-33 37,-8 9-37,-93 24 30,0 0-30,82-15 31,-17 6-31,-65 9 24,0 0-24,49 2 25,-19 8-25,-30-10 17,0 0-17,14 21 18,-19 8-18,5-29 14,0 0-14,-16 38 14,-12 7-14,28-45 14,0 0-14,-32 45 14,-5-5-14,37-40 12,0 0-12,-35 36 13,7-6-13,28-30 13,0 0-13,-22 22 13,12-4-13,10-18 12,0 0-12,-7 12 12,10 3-12,-3-15 14,0 0-14,9 14 15,9 5-15,-18-19 15,0 0-15,23 21 15,10 3-15,-33-24 12,0 0-12,41 28 12,8 8-12,-49-36 11,0 0-11,53 42 11,2 5-11,-55-47 15,0 0-15,46 45 15,-16-13-15,-30-32 15,0 0-15,9 30 16,-22-3-16,13-27 18,0 0-18,-37 26 19,-35 0-19,72-26 18,0 0-18,-90 25 18,-14-3-18,104-22 18,0 0-18,-104 19 18,-4-3-18,108-16 17,0 0-17,-86 10 17,36-6-17,50-4 14,0 0-14,0 0-1599</inkml:trace>
  <inkml:trace contextRef="#ctx0" brushRef="#br0" timeOffset="222252.2748">2324 9013 673,'0'0'0,"0"0"0,0 0 28,0 0-28,0 0 28,0 0-28,0 0 84,0 0-84,0 0 84,0 0-84,0 0 77,0 0-77,0 0 78,-19 41-78,19-41 52,0 0-52,-21 38 53,-2 7-53,23-45 33,0 0-33,-29 49 34,-11 3-34,40-52 24,0 0-24,-41 50 24,-5-7-24,46-43 24,0 0-24,-40 40 25,8-5-25,32-35 24,0 0-24,-26 31 24,11-7-24,15-24 21,0 0-21,-7 19 22,6-5-22,1-14 20,0 0-20,1 10 20,12-1-20,-13-9 18,0 0-18,14 2 19,9 1-19,-23-3 15,0 0-15,26 7 16,6 2-16,-32-9 15,0 0-15,35 8 16,6 4-16,-41-12 13,0 0-13,40 18 14,-6 4-14,-34-22 17,0 0-17,32 21 18,-2 3-18,-30-24 15,0 0-15,28 19 16,-7-5-16,-21-14 14,0 0-14,23 10 14,-3-6-14,-20-4 12,0 0-12,22-7 13,0-17-13,1 0-1213</inkml:trace>
  <inkml:trace contextRef="#ctx0" brushRef="#br0" timeOffset="222405.7351">2444 9177 1188,'0'0'0,"0"0"0,-3 12 0,3-12 6,0 0-6,-13 49 7,-10 58-7,23-107 11,0 0-11,-23 132 12,15 23-12,8-155 21,0 0-21,-6 180 22,1 33-22,5-213 13,0 0-13,0 0-900</inkml:trace>
  <inkml:trace contextRef="#ctx0" brushRef="#br0" timeOffset="228894.2845">4085 10662 998,'0'0'0,"0"0"0,0 0 23,0 0-23,0 0 24,0 0-24,0 0 53,0 0-53,0 0 53,0 0-53,0 0 73,0 0-73,0 0 74,4 35-74,-4-35 69,0 0-69,5 45 69,-1 19-69,-4-64 34,0 0-34,2 72 35,1 13-35,-3-85 39,0 0-39,5 88 40,1-6-40,-6-82 36,0 0-36,7 84 36,-6 6-36,-1-90 30,0 0-30,8 85 31,-3-9-31,-5-76 28,0 0-28,9 61 29,-4-18-29,-5-43 21,0 0-21,3 30 22,-3-11-22,0-19 13,0 0-13,0 0 14,0 0-14,0 0-1323</inkml:trace>
  <inkml:trace contextRef="#ctx0" brushRef="#br0" timeOffset="229201.7643">4041 10588 1177,'0'0'0,"0"0"0,18-25 0,-18 25 17,0 0-17,26-22 18,6-2-18,-32 24 35,0 0-35,50-18 35,8 13-35,-58 5 28,0 0-28,63 9 29,4 17-29,-67-26 12,0 0-12,55 40 13,-9 15-13,-46-55 5,0 0-5,32 62 6,-15 13-6,-17-75 2,0 0-2,-3 81 2,-17 5-2,20-86 1,0 0-1,-35 77 1,-16-20-1,51-57 0,0 0 0,-56 43 0,-4-17 0,60-26 3,0 0-3,-53 22 3,21-9-3,32-13 10,0 0-10,-20 5 10,3-4-10,17-1 19,0 0-19,-9 0 20,9 0-20,0 0 23,0 0-23,9-15 24,31-1-24,1 1-1060</inkml:trace>
  <inkml:trace contextRef="#ctx0" brushRef="#br0" timeOffset="229747.0971">4781 10939 774,'0'0'0,"10"-40"0,-10 40 18,0 0-18,18-33 18,17-7-18,-35 40 34,0 0-34,50-36 35,10 3-35,-60 33 34,0 0-34,76-28 34,14 3-34,-90 25 41,0 0-41,90-20 42,5 10-42,-95 10 36,0 0-36,95-7 37,-8 5-37,-87 2 29,0 0-29,84 7 30,-3 11-30,-81-18 28,0 0-28,68 27 28,-23 10-28,-45-37 19,0 0-19,27 48 19,-22 13-19,-5-61 15,0 0-15,-23 60 15,-26 6-15,49-66 14,0 0-14,-64 61 15,-15-13-15,79-48 16,0 0-16,-87 40 17,-8 0-17,95-40 18,0 0-18,-99 38 19,8 0-19,91-38 20,0 0-20,-76 40 21,16 1-21,60-41 22,0 0-22,-41 40 22,16-2-22,25-38 25,0 0-25,-10 36 26,13 1-26,-3-37 25,0 0-25,20 31 26,17-7-26,-37-24 22,0 0-22,56 12 23,22-10-23,-78-2 18,0 0-18,86-7 19,-1-10-19,-85 17 8,0 0-8,74-33 9,-3-19-9,-71 52 0,0 0 0,54-69 1,-13-9-1,-41 78-1,0 0 1,18-80 0,-18 6 0,0 1-1194</inkml:trace>
  <inkml:trace contextRef="#ctx0" brushRef="#br0" timeOffset="229889.5666">5527 10866 1043,'0'0'0,"-9"-12"0,-14-21 0,23 33 2,0 0-2,-28-34 3,2 8-3,26 26 2,0 0-2,-23-14 2,-13 12-2,36 2 17,0 0-17,-42 24 17,-7 33-17,49-57 30,0 0-30,-50 82 30,15 25-30,35-107 42,0 0-42,-28 130 43,10 27-43,18-157 48,0 0-48,-3 172 49,11 9-49,-8-181 39,0 0-39,27 177 40,10-28-40,-37-149 18,0 0-18,41 135 19,-6-14-19,-3-2-1023</inkml:trace>
  <inkml:trace contextRef="#ctx0" brushRef="#br0" timeOffset="230960.1575">9900 10608 796,'0'0'0,"0"0"0,4-24 0,-4 24 17,0 0-17,2-17 17,1 6-17,-3 11 39,0 0-39,0 0 40,5 9-40,-5-9 70,0 0-70,-1 31 70,-8 26-70,9-57 75,0 0-75,-9 83 75,-5 28-75,14-111 40,0 0-40,-9 125 40,0 5-40,9-130 31,0 0-31,0 129 32,5-1-32,-5-128 39,0 0-39,15 115 39,2-20-39,-17-95 41,0 0-41,18 81 42,-6-8-42,-12-73 41,0 0-41,9 50 42,-4-24-42,-5-26 30,0 0-30,0 0 30,18-24-30,-18 24 22,0 0-22,5-40 23,-14-12-23,1 0-1209</inkml:trace>
  <inkml:trace contextRef="#ctx0" brushRef="#br0" timeOffset="231228.1285">9696 10470 1121,'0'0'0,"0"0"0,0-10 0,0 10 35,0 0-35,10-9 35,13 5-35,-23 4 70,0 0-70,34 7 70,17 12-70,-51-19 55,0 0-55,53 33 55,7 12-55,-60-45 38,0 0-38,58 52 38,0 2-38,-58-54 30,0 0-30,55 67 31,-13 15-31,-42-82 22,0 0-22,27 84 23,-20 3-23,-7-87 22,0 0-22,-13 83 22,-18-19-22,31-64 18,0 0-18,-41 54 18,-8-13-18,49-41 17,0 0-17,-46 28 17,10-13-17,36-15 23,0 0-23,-26 4 23,7-6-23,19 2 21,0 0-21,-15-12 22,12-12-22,3 24 20,0 0-20,23-30 20,30-2-20,3-1-1340</inkml:trace>
  <inkml:trace contextRef="#ctx0" brushRef="#br0" timeOffset="231758.1469">10730 11024 1222,'0'0'0,"0"0"0,-59-47 0,59 47 29,0 0-29,-52-49 29,11-4-29,41 53 67,0 0-67,-25-49 68,22 1-68,3 48 47,0 0-47,17-43 48,20 5-48,-37 38 31,0 0-31,55-35 31,12 4-31,-67 31 21,0 0-21,67-19 21,2 10-21,-69 9 18,0 0-18,64 5 19,3 13-19,-67-18 15,0 0-15,67 29 16,-13 13-16,-54-42 15,0 0-15,43 52 15,-10 20-15,-33-72 10,0 0-10,20 82 10,-20 2-10,0-84 7,0 0-7,-23 82 8,-21-13-8,44-69 8,0 0-8,-55 66 9,-12-1-9,67-65 5,0 0-5,-65 59 6,-6-12-6,71-47 6,0 0-6,-64 41 6,4-6-6,60-35 10,0 0-10,-44 26 10,21-10-10,23-16 13,0 0-13,-8 7 14,8 3-14,0-10 19,0 0-19,17 10 20,20-1-20,-37-9 19,0 0-19,50-3 20,8-13-20,-58 16 23,0 0-23,67-28 24,14-10-24,-81 38 19,0 0-19,87-52 20,-1-15-20,-86 67 5,0 0-5,76-82 6,-18-6-6,-58 88 0,0 0 0,46-95 1,-18-9-1,2 4-1448</inkml:trace>
  <inkml:trace contextRef="#ctx0" brushRef="#br0" timeOffset="231891.01">11264 10710 1244,'0'0'0,"-10"7"0,-17 9 0,27-16 12,0 0-12,-38 36 13,-14 25-13,52-61 33,0 0-33,-46 76 33,8 17-33,38-93 36,0 0-36,-23 106 36,14 6-36,9-112 18,0 0-18,7 120 18,16-1-18,-23-119 13,0 0-13,26 123 14,-1 2-14,-25-125 11,0 0-11,0 0-1051</inkml:trace>
  <inkml:trace contextRef="#ctx0" brushRef="#br0" timeOffset="232397.7664">6127 12834 1569,'0'0'0,"0"0"57,0 0-57,0 0 57,0 0-57,0 0 87,0 0-87,0 0 87,0 0-87,0 0 53,0 0-53,20 12 54,-8 29-54,-12-41 25,0 0-25,12 65 26,2 28-26,-14-93 13,0 0-13,18 104 14,5-4-14,-23-100 10,0 0-10,23 106 11,-4 4-11,-19-110 9,0 0-9,18 104 10,-4-14-10,-14-90 8,0 0-8,13 71 9,-8-29-9,-5-42 2,0 0-2,7 24 2,-2-17-2,0 2-1518</inkml:trace>
  <inkml:trace contextRef="#ctx0" brushRef="#br0" timeOffset="232658.2098">5937 12661 1513,'0'0'0,"5"-9"0,9-15 0,-14 24 53,0 0-53,35-26 53,25 2-53,-60 24 82,0 0-82,80-12 82,6 12-82,-86 0 55,0 0-55,90 10 56,-3 16-56,-87-26 31,0 0-31,83 43 32,-9 21-32,-74-64 21,0 0-21,60 69 21,-20-3-21,-40-66 14,0 0-14,18 68 15,-23 3-15,5-71 10,0 0-10,-25 69 11,-12-7-11,37-62 11,0 0-11,-41 59 11,-3-19-11,44-40 7,0 0-7,-32 29 7,17-13-7,15-16 5,0 0-5,-13 8 6,8-1-6,5-7 2,0 0-2,0 0 3,11-19-3,1 0-1516</inkml:trace>
  <inkml:trace contextRef="#ctx0" brushRef="#br0" timeOffset="234020.8901">11264 12848 740,'0'0'0,"-10"-18"0,10 18 73,0 0-73,-7-12 74,5 0-74,2 12 121,0 0-121,0-9 122,0 9-122,0 0 95,0 0-95,0 0 95,9 2-95,-9-2 70,0 0-70,9 21 71,-1 19-71,-8-40 43,0 0-43,6 53 44,-6 20-44,0-73 31,0 0-31,-7 81 32,0 9-32,7-90 39,0 0-39,-4 85 40,8-16-40,-4-69 42,0 0-42,7 61 42,2-6-42,-9-55 45,0 0-45,15 45 46,5-1-46,-20-44 40,0 0-40,23 33 41,0-21-41,-23-12 26,0 0-26,24-6 26,5-13-26,-29 19 19,0 0-19,19-31 20,-12-9-20,0 2-1468</inkml:trace>
  <inkml:trace contextRef="#ctx0" brushRef="#br0" timeOffset="234303.1311">11069 12709 1334,'0'0'0,"0"0"0,0-17 0,0 17 35,0 0-35,5-23 35,9-1-35,-14 24 69,0 0-69,26-19 70,8 7-70,-34 12 52,0 0-52,48-7 53,6 0-53,-54 7 29,0 0-29,62-2 30,7 6-30,-69-4 20,0 0-20,69 14 20,3 15-20,-72-29 24,0 0-24,67 43 25,-17 13-25,-50-56 24,0 0-24,33 57 25,-12-5-25,-21-52 24,0 0-24,4 50 25,-20-1-25,16-49 22,0 0-22,-30 41 23,-11-3-23,41-38 18,0 0-18,-49 33 18,-4-7-18,53-26 15,0 0-15,-46 22 15,14-9-15,32-13 13,0 0-13,-21 3 13,16-1-13,5-2 7,0 0-7,0 0 7,10-9-7,-10 9 4,0 0-4,0 0-1477</inkml:trace>
  <inkml:trace contextRef="#ctx0" brushRef="#br0" timeOffset="234989.7919">12096 12972 1311,'0'0'0,"12"-29"0,-12 29 34,0 0-34,9-26 34,1 0-34,-10 26 56,0 0-56,18-26 56,0 0-56,-18 26 46,0 0-46,28-22 46,7 2-46,-35 20 29,0 0-29,44-13 29,7 2-29,-51 11 18,0 0-18,62-1 18,2 7-18,-64-6 16,0 0-16,58 19 16,-12 11-16,-46-30 14,0 0-14,33 38 14,-8 4-14,-25-42 14,0 0-14,7 50 14,-21 12-14,14-62 11,0 0-11,-33 66 11,-26 6-11,59-72 10,0 0-10,-69 64 10,-5-12-10,74-52 16,0 0-16,-68 42 16,4-9-16,64-33 23,0 0-23,-58 31 24,12-7-24,46-24 22,0 0-22,-39 24 23,16-6-23,23-18 19,0 0-19,-16 24 20,7 16-20,9-40 24,0 0-24,2 40 25,19-11-25,-21-29 27,0 0-27,36 21 27,6-9-27,-42-12 26,0 0-26,46-2 27,7-22-27,-53 24 15,0 0-15,51-36 16,-2-13-16,-49 49 9,0 0-9,45-60 10,-5-6-10,-40 66 0,0 0 0,27-80 1,-8-29-1,-19 109-2,0 0 2,9-105-1,-13 22 1,4 83-7,0 0 7,-17-68-7,-13 18 7,30 50-13,0 0 13,-34-33-13,2 16 13,32 17-16,0 0 16,-33 3-15,-2 18 15,35-21-4,0 0 4,-29 36-4,15 16 4,14-52 0,0 0 0,0 69 0,20 23 0,-20-92 1,0 0-1,31 95 2,28-10-2,-59-85 6,0 0-6,63 80 6,1 6-6,-64-86 4,0 0-4,63 88 5,-5 1-5,-58-89 12,0 0-12,0 0-1539</inkml:trace>
  <inkml:trace contextRef="#ctx0" brushRef="#br0" timeOffset="235799.4559">13174 13081 1155,'0'0'0,"0"0"0,0 0 86,0 0-86,5-24 86,-3 17-86,-2 7 126,0 0-126,0 0 127,-14 16-127,14-16 110,0 0-110,-14 34 111,-6 23-111,20-57 74,0 0-74,-16 68 74,6 1-74,10-69 38,0 0-38,-5 64 38,5 7-38,0-71 38,0 0-38,5 73 38,5-2-38,-10-71 37,0 0-37,16 62 38,-2-13-38,-14-49 38,0 0-38,13 34 38,1-17-38,-14-17 42,0 0-42,9 4 43,1-13-43,-10 9 35,0 0-35,7-29 36,-5-20-36,-2 49 31,0 0-31,-2-65 31,-1-13-31,3 78 25,0 0-25,-13-90 26,-1-11-26,14 101 22,0 0-22,-14-97 23,11 1-23,3 96 17,0 0-17,0-82 18,0 25-18,0 57 13,0 0-13,3-38 13,-3 19-13,0 19 6,0 0-6,6-9 7,2 9-7,-8 0 4,0 0-4,13 16 4,10 17-4,-23-33 2,0 0-2,23 48 2,3 18-2,-26-66 0,0 0 0,32 73 1,1-8-1,-33-65 0,0 0 0,36 56 0,-10-13 0,-26-43 0,0 0 0,23 35 0,-5-15 0,-18-20 0,0 0 0,23 11 0,3-9 0,-26-2 0,0 0 0,28-7 0,4-11 0,-32 18 0,0 0 0,30-29 0,-2-9 0,-28 38 0,0 0 0,29-49 1,-3-4-1,-26 53 1,0 0-1,27-52 2,-8 10-2,-19 42 2,0 0-2,14-29 3,-5 17-3,-9 12 0,0 0 0,0 0 1,7 0-1,-7 0 0,0 0 0,0 21 0,0 29 0,0-50 0,0 0 0,2 59 0,1-1 0,-3-58-1,0 0 1,9 54 0,9-5 0,-18-49 0,0 0 0,23 50 0,5 2 0,-28-52 0,0 0 0,35 48 0,4-12 0,-39-36 0,0 0 0,37 25 1,4-8-1,-41-17-1,0 0 1,40 7-1,1-12 1,-41 5-6,0 0 6,0 0-1932</inkml:trace>
  <inkml:trace contextRef="#ctx0" brushRef="#br0" timeOffset="236330.5685">14196 12848 1009,'0'0'0,"0"0"0,0 0 69,0 0-69,0 0 70,0 48-70,0-48 156,0 0-156,-4 61 157,-1 29-157,5-90 102,0 0-102,-5 98 102,5-1-102,0-97 64,0 0-64,5 92 64,5-2-64,-10-90 44,0 0-44,16 83 45,4-14-45,-20-69 32,0 0-32,21 57 32,-2-20-32,-19-37 9,0 0-9,16 17 10,-5-10-10,-11-7 2,0 0-2,0 0-1416</inkml:trace>
  <inkml:trace contextRef="#ctx0" brushRef="#br0" timeOffset="236680.0974">14083 13306 1435,'0'0'0,"0"0"0,0 0 0,0 0 26,0 0-26,26 0 27,-3 0-27,-23 0 52,0 0-52,32 2 53,8 3-53,-40-5 30,0 0-30,50 7 31,5-2-31,-55-5 29,0 0-29,49 0 30,-5-5-30,-44 5 25,0 0-25,41-12 25,-1-10-25,-40 22 16,0 0-16,37-37 16,-8-15-16,-29 52 10,0 0-10,26-59 10,-8 4-10,-18 55 7,0 0-7,10-42 8,-10 13-8,0 29 5,0 0-5,-1-19 6,-8 9-6,9 10 4,0 0-4,-13-2 5,3 9-5,10-7 3,0 0-3,-18 26 4,0 26-4,18-52 7,0 0-7,-8 65 8,8 6-8,0-71 16,0 0-16,14 71 17,9-10-17,-23-61 23,0 0-23,30 62 23,1 2-23,-31-64 33,0 0-33,36 64 33,4-8-33,-40-56 24,0 0-24,46 53 24,0-11-24,-46-42 25,0 0-25,0 0-1508</inkml:trace>
  <inkml:trace contextRef="#ctx0" brushRef="#br0" timeOffset="240617.5148">2585 10851 337,'0'0'0,"0"0"0,0 0 0,0 0 13,0 0-13,0 0 14,18-9-14,-18 9 54,0 0-54,2 16 55,1 16-55,-3-32 54,0 0-54,0 49 55,-3 15-55,3-64 52,0 0-52,0 83 53,7 17-53,-7-100 37,0 0-37,10 125 38,3 15-38,-13-140 34,0 0-34,9 156 34,-4 26-34,-5-182 35,0 0-35,0 188 36,-5 1-36,5-189 37,0 0-37,-9 171 37,-4-19-37,13-152 35,0 0-35,-8 130 35,2-21-35,6-109 31,0 0-31,0 90 32,4-21-32,-4-69 23,0 0-23,10 54 24,12-16-24,-22-38 18,0 0-18,26 24 19,-1-10-19,1 0-834</inkml:trace>
  <inkml:trace contextRef="#ctx0" brushRef="#br0" timeOffset="242552.1707">2959 13988 561,'0'0'0,"0"0"0,-8-19 0,8 19 27,0 0-27,-7-14 28,1 7-28,6 7 63,0 0-63,-26 18 63,-25 30-63,51-48 84,0 0-84,-67 68 84,-6 16-84,73-84 79,0 0-79,-81 104 80,-14 33-80,95-137 41,0 0-41,-110 168 41,-10 19-41,120-187 29,0 0-29,-113 180 29,9-14-29,104-166 36,0 0-36,-81 145 37,35-17-37,46-128 69,0 0-69,-26 108 69,20-24-69,6-84 76,0 0-76,18 71 77,24-10-77,-42-61 72,0 0-72,68 33 72,22-32-72,-90-1 57,0 0-57,93-20 58,-1-22-58,-92 42 45,0 0-45,95-60 46,-5-13-46,-90 73 36,0 0-36,81-87 36,-17-18-36,-64 105 33,0 0-33,44-101 34,-18 15-34,-26 86 29,0 0-29,6-73 30,-15 16-30,9 57 27,0 0-27,-35-36 28,-24 18-28,59 18 26,0 0-26,-74 4 26,-12 20-26,86-24 25,0 0-25,-94 31 25,4 6-25,90-37 22,0 0-22,-72 36 23,12-3-23,60-33 22,0 0-22,-48 29 23,20-3-23,28-26 12,0 0-12,-9 33 13,23 14-13,-14-47 6,0 0-6,36 43 7,18-12-7,-54-31 4,0 0-4,67 14 5,6-17-5,-1-1-1752</inkml:trace>
  <inkml:trace contextRef="#ctx0" brushRef="#br0" timeOffset="257334.051">22409 5668 460,'0'0'0,"0"0"0,0 0 0,0 0 8,0 0-8,0 0 8,0 0-8,0 0 43,0 0-43,0 0 44,0 0-44,0 0 71,0 0-71,0 0 72,0 0-72,0 0 52,0 0-52,0 0 53,0 0-53,0 0 38,0 0-38,0 0 39,0 0-39,0 0 29,0 0-29,0 0 30,19-7-30,-19 7 23,0 0-23,7-6 24,-3-2-24,-4 8 20,0 0-20,7-11 21,5-1-21,-12 12 21,0 0-21,14-17 21,9-11-21,-23 28 29,0 0-29,21-20 29,-3 4-29,-18 16 40,0 0-40,16-16 40,0 3-40,-16 13 38,0 0-38,16-13 38,0 7-38,-16 6 33,0 0-33,14-9 34,-5 5-34,-9 4 25,0 0-25,10-8 25,1-3-25,-11 11 21,0 0-21,14-10 22,0 0-22,-14 10 17,0 0-17,16-13 17,3 0-17,-19 13 10,0 0-10,25-12 11,7 1-11,-32 11 9,0 0-9,33-8 10,-3-1-10,-30 9 8,0 0-8,32-12 9,9 0-9,-41 12 8,0 0-8,38-16 8,-13 7-8,-25 9 8,0 0-8,25-8 8,7-4-8,-32 12 8,0 0-8,30-12 8,-6 1-8,-24 11 7,0 0-7,27-9 7,13-6-7,-40 15 7,0 0-7,46-14 7,0-2-7,-46 16 8,0 0-8,51-20 8,2 1-8,-53 19 10,0 0-10,50-19 10,-13 5-10,-37 14 10,0 0-10,33-12 10,8-7-10,-41 19 9,0 0-9,46-18 10,1 6-10,-47 12 8,0 0-8,52-8 8,2 1-8,-54 7 4,0 0-4,59-12 4,-3 3-4,-56 9 2,0 0-2,53-7 2,-7 2-2,-46 5 1,0 0-1,47-12 2,13 0-2,-60 12 0,0 0 0,60-13 1,8 5-1,-68 8 0,0 0 0,67-4 1,-4-4-1,-63 8 1,0 0-1,58-4 1,-10 1-1,-48 3 1,0 0-1,48 0 2,6 0-2,-54 0 1,0 0-1,60 0 2,13-4-2,-73 4 3,0 0-3,74-1 3,-7 2-3,-67-1 3,0 0-3,63 4 3,-3-1-3,-60-3 2,0 0-2,60 0 2,6 4-2,-66-4 1,0 0-1,65 5 1,2 2-1,-67-7 1,0 0-1,64 10 2,-10 2-2,-54-12 1,0 0-1,53 14 1,7 0-1,-60-14 0,0 0 0,66 19 1,4 2-1,-70-21 0,0 0 0,65 27 0,-5 1 0,-60-28 0,0 0 0,57 30 0,1-1 0,-58-29-1,0 0 1,62 31 0,1-7 0,-63-24-1,0 0 1,64 25 0,-6-1 0,-58-24 0,0 0 0,53 28 0,-5-4 0,-48-24 0,0 0 0,46 24 1,-2 0-1,-44-24 0,0 0 0,51 24 1,11 1-1,-62-25 0,0 0 0,63 33 0,-1-1 0,-62-32 1,0 0-1,57 44 1,-8-3-1,-49-41 0,0 0 0,49 45 1,8 2-1,-57-47 1,0 0-1,55 36 2,-11 1-2,-44-37 3,0 0-3,46 36 3,8 0-3,-54-36 1,0 0-1,55 40 2,-4 5-2,-51-45 0,0 0 0,44 49 1,-3-4-1,-41-45 0,0 0 0,39 48 0,0 0 0,-39-48 0,0 0 0,38 45 0,5-5 0,-43-40 0,0 0 0,42 37 0,0 2 0,-42-39-1,0 0 1,45 49-1,-1 4 1,-44-53-4,0 0 4,42 61-4,-5 0 4,-37-61-5,0 0 5,37 60-5,-2-8 5,-35-52-6,0 0 6,32 49-6,-4-4 6,-28-45-6,0 0 6,29 48-5,1 7 5,-30-55-5,0 0 5,28 59-5,-2 4 5,-26-63-4,0 0 4,29 58-4,-1 1 4,-28-59-7,0 0 7,26 52-6,-3-2 6,-23-50-6,0 0 6,20 56-6,-3 4 6,-17-60-5,0 0 5,14 69-5,-1 1 5,-13-70-3,0 0 3,10 64-2,1-7 2,-11-57 0,0 0 0,12 55 0,1-3 0,-13-52 0,0 0 0,10 59 0,1 14 0,-11-73 0,0 0 0,10 72 1,-1-4-1,-9-68 0,0 0 0,11 60 1,-2-4-1,-9-56 0,0 0 0,5 60 1,-3 10-1,-2-70 1,0 0-1,1 69 1,5 3-1,-6-72 1,0 0-1,5 70 1,-1-10-1,-4-60 1,0 0-1,0 57 1,-2 1-1,2-58 1,0 0-1,-4 62 2,-1 10-2,5-72 1,0 0-1,-5 73 2,3-11-2,2-62 1,0 0-1,-2 59 2,2-5-2,0-54 1,0 0-1,-2 61 2,-5 3-2,7-64 2,0 0-2,-10 65 2,-1 5-2,11-70 1,0 0-1,-9 67 1,-3-13-1,12-54 1,0 0-1,-16 52 1,-3-4-1,19-48 1,0 0-1,-20 55 1,1 6-1,19-61 1,0 0-1,-20 62 2,5-1-2,15-61 1,0 0-1,-18 57 1,-7-5-1,25-52 0,0 0 0,-26 48 1,1-1-1,25-47 0,0 0 0,-23 50 0,2 9 0,21-59 0,0 0 0,-21 62 0,0 1 0,21-63 0,0 0 0,-23 55 0,-2-6 0,25-49 0,0 0 0,-25 46 1,4-4-1,21-42 1,0 0-1,-23 45 2,-3 5-2,26-50 2,0 0-2,-29 52 3,-4 2-3,33-54 3,0 0-3,-32 50 3,-3-4-3,35-46 2,0 0-2,-34 40 2,4-5-2,30-35 2,0 0-2,-28 34 2,0 3-2,28-37 1,0 0-1,-28 36 2,-2 2-2,30-38 1,0 0-1,-30 43 2,1 6-2,29-49 0,0 0 0,-31 48 0,-5 4 0,36-52 0,0 0 0,-37 49 0,-5-13 0,42-36-1,0 0 1,-46 36 0,-3-8 0,49-28-1,0 0 1,-48 33-1,2 2 1,46-35-2,0 0 2,-44 36-1,2 2 1,42-38-2,0 0 2,-45 38-2,-2-2 2,47-36-2,0 0 2,-58 33-2,-13 2 2,71-35-3,0 0 3,-72 31-2,1 2 2,71-33-2,0 0 2,-72 33-1,-6-9 1,78-24-2,0 0 2,-86 24-1,-12 1 1,98-25-2,0 0 2,-102 20-1,3 1 1,99-21-1,0 0 1,-106 19-1,-10-3 1,116-16-1,0 0 1,-118 17 0,-4 0 0,122-17 0,0 0 0,-125 23 0,-11 3 0,136-26 0,0 0 0,-141 24 0,-11-2 0,152-22 0,0 0 0,-150 18 1,-4 1-1,154-19 1,0 0-1,-160 14 1,-6 0-1,166-14 1,0 0-1,-170 8 1,-1-3-1,171-5 1,0 0-1,-171-1 1,3-6-1,168 7 1,0 0-1,-155-12 1,9-1-1,146 13 1,0 0-1,-147-17 1,1-4-1,146 21 0,0 0 0,-140-26 1,20-3-1,120 29 0,0 0 0,-118-33 1,2 5-1,116 28 0,0 0 0,-105-31 1,12 2-1,93 29 1,0 0-1,-94-33 1,-8 0-1,102 33 1,0 0-1,-97-38 2,14-3-2,83 41 3,0 0-3,-81-52 4,3-5-4,78 57 3,0 0-3,-74-59 4,-2 5-4,76 54 5,0 0-5,-70-48 5,6 4-5,64 44 5,0 0-5,-56-50 5,3-7-5,53 57 5,0 0-5,-52-71 6,-1-3-6,53 74 5,0 0-5,-54-73 6,-1 5-6,55 68 6,0 0-6,-53-64 6,7 2-6,46 62 5,0 0-5,-40-66 6,3-8-6,37 74 5,0 0-5,-34-74 6,6 10-6,28 64 4,0 0-4,-28-65 4,-2 8-4,30 57 2,0 0-2,-32-65 3,0-8-3,32 73 1,0 0-1,-30-78 1,5 0-1,25 78 1,0 0-1,-28-69 2,3 5-2,25 64 2,0 0-2,-19-68 2,-2-6-2,21 74 3,0 0-3,-11-78 4,8-1-4,3 79 4,0 0-4,-2-77 5,2 12-5,0 65 5,0 0-5,2-77 6,1-4-6,-3 81 6,0 0-6,0-85 6,4 4-6,-4 81 6,0 0-6,7-76 6,7 7-6,-14 69 6,0 0-6,16-76 7,0-16-7,-16 92 6,0 0-6,17-87 6,6 11-6,-23 76 7,0 0-7,25-76 7,0 3-7,-25 73 6,0 0-6,24-76 7,1-10-7,-25 86 3,0 0-3,25-85 4,0 10-4,-25 75 2,0 0-2,21-77 2,-2-8-2,-19 85 1,0 0-1,23-87 2,7 1-2,-30 86 0,0 0 0,32-82 1,8 4-1,-40 78 0,0 0 0,45-83 1,0-7-1,-45 90 0,0 0 0,46-91 1,0 16-1,-46 75 0,0 0 0,44-72 1,-3-1-1,-41 73 0,0 0 0,40-81 1,-1-8-1,-39 89 0,0 0 0,43-84 1,4 11-1,-47 73 0,0 0 0,51-71 1,4 2-1,-55 69 1,0 0-1,55-76 1,-4-6-1,-51 82 1,0 0-1,53-76 2,-9 10-2,-44 66 1,0 0-1,48-65 1,3 0-1,-51 65 1,0 0-1,56-64 1,6-12-1,-62 76 1,0 0-1,64-69 2,-4 5-2,-60 64 1,0 0-1,54-54 2,-8 9-2,-46 45 2,0 0-2,50-43 3,6 2-3,-56 41 3,0 0-3,66-40 4,6-9-4,-72 49 2,0 0-2,72-48 3,1-1-3,-73 49 2,0 0-2,72-48 3,2 3-3,-74 45 3,0 0-3,79-36 3,3 3-3,-82 33 2,0 0-2,79-28 2,-14 4-2,-65 24 0,0 0 0,67-21 0,4 2 0,-71 19-2,0 0 2,0 0-1446</inkml:trace>
  <inkml:trace contextRef="#ctx0" brushRef="#br0" timeOffset="258481.7615">21645 6351 561,'0'0'0,"0"0"0,0 0 0,0 0 18,0 0-18,0 0 18,0 0-18,0 0 44,0 0-44,0 0 44,0 0-44,0 0 72,0 0-72,0 0 72,0 0-72,0 0 70,0 0-70,0 0 70,17-5-70,-17 5 44,0 0-44,7 0 45,6 0-45,-13 0 40,0 0-40,28 0 40,20-4-40,-48 4 36,0 0-36,51 0 36,5-3-36,-56 3 42,0 0-42,62-3 43,0 6-43,-62-3 41,0 0-41,63 0 42,4 0-42,-67 0 38,0 0-38,76-5 39,14 1-39,-90 4 33,0 0-33,96-8 33,2 4-33,-98 4 26,0 0-26,110-3 27,12-2-27,-122 5 28,0 0-28,130-7 28,4 2-28,-134 5 31,0 0-31,143-7 32,14 7-32,-157 0 29,0 0-29,170 0 29,10 0-29,-180 0 20,0 0-20,181-4 21,5 2-21,-186 2 21,0 0-21,180 0 21,-13-3-21,-167 3 19,0 0-19,165 3 19,0-1-19,-165-2 12,0 0-12,170 4 12,5-4-12,-175 0 10,0 0-10,174 0 11,-6 3-11,-168-3 11,0 0-11,166 4 11,-7-8-11,-159 4 12,0 0-12,157 0 12,2 0-12,-159 0 10,0 0-10,158 4 10,3-4-10,-161 0 11,0 0-11,141 0 11,-19 5-11,-122-5 10,0 0-10,109 3 10,-8-3-10,-101 0 10,0 0-10,86 4 10,-17-4-10,-69 0 9,0 0-9,51 1 10,-19 3-10,-32-4 7,0 0-7,20 3 8,-10-3-8,-10 0 5,0 0-5,7 0 5,-7 0-5,0 0 4,0 0-4,11 0 4,-11 0-4,0 0-1513</inkml:trace>
  <inkml:trace contextRef="#ctx0" brushRef="#br0" timeOffset="260065.496">24493 5425 315,'0'0'0,"0"0"0,0 0 0,0 0 21,0 0-21,0 0 21,0 0-21,0 0 65,0 0-65,0 0 65,0 0-65,0 0 80,0 0-80,0 0 80,0 0-80,0 0 60,0 0-60,-19-15 61,13 10-61,6 5 35,0 0-35,-9 0 35,-1 5-35,10-5 32,0 0-32,-16 7 33,-3 1-33,19-8 39,0 0-39,-22 9 40,1 3-40,21-12 53,0 0-53,-16 16 53,4 8-53,12-24 56,0 0-56,-11 24 56,-3 9-56,14-33 53,0 0-53,-16 31 54,4 4-54,12-35 44,0 0-44,-11 34 44,1 3-44,10-37 39,0 0-39,-7 29 39,5-1-39,2-28 42,0 0-42,-2 24 42,-3-3-42,5-21 40,0 0-40,-5 19 41,3-7-41,2-12 37,0 0-37,2 12 38,5 5-38,-7-17 32,0 0-32,9 16 33,-2-4-33,-7-12 29,0 0-29,5 9 29,2 1-29,-7-10 27,0 0-27,9 9 27,0-1-27,-9-8 23,0 0-23,8 7 23,1 2-23,-9-9 18,0 0-18,7 3 19,-7-3-19,0 0 17,0 0-17,13 11 18,-5-4-18,-8-7 18,0 0-18,11 5 19,0-2-19,-11-3 20,0 0-20,10 4 20,1-4-20,-11 0 19,0 0-19,10 3 20,-1-3-20,-9 0 16,0 0-16,9 0 17,5 0-17,-14 0 16,0 0-16,18-3 16,1 3-16,-19 0 17,0 0-17,20 0 18,1-7-18,-21 7 17,0 0-17,17-5 18,5-4-18,-22 9 13,0 0-13,21-7 14,0 2-14,-21 5 8,0 0-8,23-10 9,-2-1-9,-21 11 6,0 0-6,21-10 7,-1 1-7,-20 9 10,0 0-10,16-12 10,-4 0-10,-12 12 12,0 0-12,12-17 12,4-2-12,-16 19 11,0 0-11,14-21 12,-7 2-12,-7 19 13,0 0-13,6-21 13,-3-8-13,-3 29 13,0 0-13,-3-32 14,-8 0-14,11 32 12,0 0-12,-19-28 13,-4 0-13,23 28 11,0 0-11,-30-27 12,-7 1-12,37 26 14,0 0-14,-39-28 14,-2 7-14,41 21 9,0 0-9,-37-19 10,4 2-10,33 17 2,0 0-2,-30-16 3,1 9-3,29 7 0,0 0 0,0 0-1842</inkml:trace>
  <inkml:trace contextRef="#ctx0" brushRef="#br0" timeOffset="271847.7653">22712 7485 505,'0'0'0,"0"0"0,0 0 0,0 0 22,0 0-22,0 0 23,0 0-23,0 0 83,0 0-83,0 0 83,0 0-83,0 0 104,0 0-104,16 20 105,-5-11-105,-11-9 93,0 0-93,12 17 94,-1 11-94,-11-28 64,0 0-64,5 40 64,-5 12-64,0-52 53,0 0-53,-2 60 54,-3 18-54,5-78 53,0 0-53,-5 82 54,3-8-54,2-74 53,0 0-53,3 67 54,6-8-54,-9-59 51,0 0-51,9 56 51,3-1-51,-12-55 40,0 0-40,11 54 40,-2-8-40,-9-46 30,0 0-30,5 39 31,-5-8-31,0-31 22,0 0-22,-10 22 23,-17-10-23,1 0-1327</inkml:trace>
  <inkml:trace contextRef="#ctx0" brushRef="#br0" timeOffset="272294.0853">22629 7995 964,'0'0'0,"0"0"0,0 0 0,0 0 29,0 0-29,0 0 30,18 0-30,-18 0 63,0 0-63,16 4 63,14 1-63,-30-5 58,0 0-58,33 7 58,1-6-58,-34-1 34,0 0-34,37 2 35,7-2-35,-44 0 17,0 0-17,48-2 17,-2 1-17,-46 1 10,0 0-10,46-11 10,-6-2-10,-40 13 10,0 0-10,39-28 10,0-8-10,-39 36 10,0 0-10,37-51 11,-5-11-11,-32 62 10,0 0-10,31-62 10,-4 10-10,-27 52 15,0 0-15,14-42 15,-9 15-15,-5 27 22,0 0-22,-3-21 23,-8 2-23,11 19 26,0 0-26,-10-16 27,1 8-27,9 8 29,0 0-29,-7-9 30,7 9-30,0 0 36,0 0-36,-7 9 37,1 15-37,6-24 38,0 0-38,-5 36 39,7 16-39,-2-52 36,0 0-36,10 61 37,13 16-37,-23-77 32,0 0-32,29 80 32,-5-16-32,-24-64 31,0 0-31,18 59 32,-9-4-32,-9-55 31,0 0-31,0 61 32,-7 6-32,7-67 19,0 0-19,-16 70 19,-9-5-19,25-65 12,0 0-12,0 0-1515</inkml:trace>
  <inkml:trace contextRef="#ctx0" brushRef="#br0" timeOffset="273788.9738">23725 7824 550,'0'0'0,"0"0"0,16-19 0,-16 19 13,0 0-13,14-21 14,-1 2-14,-13 19 74,0 0-74,7-14 74,-4 7-74,-3 7 96,0 0-96,0 0 97,6-8-97,-6 8 94,0 0-94,7 1 95,7 6-95,-14-7 54,0 0-54,17 24 54,-1 18-54,-16-42 55,0 0-55,13 55 55,-1 3-55,-12-58 54,0 0-54,7 57 55,-2-2-55,-5-55 50,0 0-50,2 55 51,-4 4-51,2-59 46,0 0-46,-1 57 46,-1-1-46,2-56 44,0 0-44,-4 48 44,1-8-44,3-40 38,0 0-38,-2 28 39,2-15-39,0-13 42,0 0-42,0 0 42,0 7-42,0-7 38,0 0-38,0-12 38,2-21-38,-2 33 32,0 0-32,0-48 33,-2-20-33,2 68 29,0 0-29,-5-72 30,-4-4-30,9 76 27,0 0-27,-9-78 27,0-7-27,9 85 23,0 0-23,-7-81 23,0 10-23,7 71 21,0 0-21,-5-54 21,3 23-21,2 31 19,0 0-19,2-23 19,1 8-19,-3 15 12,0 0-12,2-11 12,-2 11-12,0 0 9,0 0-9,11 0 9,12 16-9,-23-16 7,0 0-7,24 28 7,-1 13-7,-23-41 2,0 0-2,21 56 3,-3 9-3,-18-65 2,0 0-2,18 68 3,-2-8-3,-16-60 2,0 0-2,17 49 3,3-11-3,-20-38 3,0 0-3,14 35 3,0-11-3,-14-24 3,0 0-3,12 19 3,-1-9-3,-11-10 4,0 0-4,14 2 5,12-9-5,-26 7 4,0 0-4,32-17 5,3-13-5,-35 30 6,0 0-6,38-38 6,-5-15-6,-33 53 6,0 0-6,32-64 7,-4-13-7,-28 77 8,0 0-8,25-79 9,-6 18-9,-19 61 6,0 0-6,14-41 6,-3 11-6,-11 30 5,0 0-5,9-15 5,-4 3-5,-5 12 4,0 0-4,7-11 4,-7 11-4,0 0 2,0 0-2,11 7 2,-1 17-2,-10-24 0,0 0 0,7 40 1,-5 14-1,-2-54 0,0 0 0,2 69 0,1 5 0,-3-74 0,0 0 0,6 70 0,2-8 0,-8-62 0,0 0 0,9 57 0,-3-5 0,-6-52 0,0 0 0,10 52 0,8 0 0,-18-52 1,0 0-1,21 48 1,0-11-1,-21-37 2,0 0-2,34 24 2,12-12-2,-46-12 0,0 0 0,47-4 1,-1-15-1,0 2-1771</inkml:trace>
  <inkml:trace contextRef="#ctx0" brushRef="#br0" timeOffset="274178.1516">25277 7450 1356,'0'0'0,"0"0"0,0 0 0,0 0 30,0 0-30,12-21 31,-9 13-31,-3 8 13,0 0-13,0 0 14,-1-9-14,1 9 28,0 0-28,-13 9 28,-10 11-28,23-20 19,0 0-19,-31 28 20,-6 10-20,37-38 14,0 0-14,-38 40 15,5-4-15,33-36 24,0 0-24,-27 35 24,6 1-24,21-36 30,0 0-30,-7 42 30,16 10-30,-9-52 34,0 0-34,23 57 35,14-4-35,-37-53 34,0 0-34,44 51 35,6-6-35,-50-45 37,0 0-37,51 41 37,-5-4-37,-46-37 35,0 0-35,42 34 35,-1-3-35,-41-31 31,0 0-31,30 35 31,-15-2-31,-15-33 26,0 0-26,0 33 26,-14-2-26,14-31 20,0 0-20,-30 24 20,-16-3-20,46-21 18,0 0-18,-52 10 19,-7-12-19,59 2 21,0 0-21,-61-10 22,-10-7-22,71 17 14,0 0-14,-65-21 14,15 0-14,50 21 9,0 0-9,0 0-1612</inkml:trace>
  <inkml:trace contextRef="#ctx0" brushRef="#br0" timeOffset="287034.8424">15366 3302 583,'0'0'0,"0"0"0,0 0 0,0 0 3,0 0-3,-23-14 4,23 14-4,0 0 12,0 0-12,-7-3 12,7 3-12,0 0 32,0 0-32,0 0 33,0 0-33,0 0 35,0 0-35,0 0 35,0 0-35,0 0 27,0 0-27,0 0 27,9 0-27,-9 0 21,0 0-21,7 8 22,-2 4-22,-5-12 21,0 0-21,5 25 21,-1 7-21,-4-32 21,0 0-21,0 44 22,3 4-22,-3-48 24,0 0-24,6 50 25,-6 6-25,0-56 27,0 0-27,1 53 27,1 3-27,-2-56 35,0 0-35,5 64 35,-1 17-35,-4-81 34,0 0-34,10 78 35,1-7-35,-11-71 40,0 0-40,11 61 40,-4-13-40,-7-48 40,0 0-40,12 45 41,6-5-41,-18-40 40,0 0-40,17 38 41,-1-2-41,-16-36 34,0 0-34,16 31 35,2-6-35,-18-25 30,0 0-30,16 20 31,-9-13-31,-7-7 25,0 0-25,-7 9 25,-4 3-25,11-12 24,0 0-24,0 0-1155</inkml:trace>
  <inkml:trace contextRef="#ctx0" brushRef="#br0" timeOffset="288214.9145">15322 3248 606,'0'0'0,"0"0"0,0 0 0,0 0 1,0 0-1,0 0 2,0 0-2,0 0 25,0 0-25,0 0 26,26 5-26,-26-5 61,0 0-61,28-1 62,8-3-62,-36 4 67,0 0-67,44-3 67,10-6-67,-54 9 36,0 0-36,69-10 37,11 5-37,-80 5 31,0 0-31,83-6 32,1-1-32,-84 7 30,0 0-30,94-6 30,17-3-30,-111 9 27,0 0-27,120-9 27,2-3-27,-122 12 37,0 0-37,123-12 37,3 7-37,-126 5 39,0 0-39,121-11 39,-8 3-39,-113 8 34,0 0-34,104-5 34,-3 5-34,-101 0 30,0 0-30,88 1 31,-22 3-31,-66-4 25,0 0-25,58 0 26,-9 0-26,-49 0 19,0 0-19,44 0 20,-3-4-20,-41 4 16,0 0-16,37-1 16,4 1-16,-41 0 10,0 0-10,31 0 10,-8 5-10,-23-5 6,0 0-6,18 0 6,-4 0-6,-14 0 4,0 0-4,11 0 5,-3 0-5,-8 0 3,0 0-3,9 0 4,0 3-4,-9-3 4,0 0-4,12 4 4,-3-3-4,-9-1 4,0 0-4,9 4 5,0 3-5,-9-7 4,0 0-4,14 8 4,-3 1-4,-11-9 2,0 0-2,12 12 3,0-3-3,-12-9 1,0 0-1,11 10 2,-2 4-2,-9-14 1,0 0-1,5 19 1,-1 5-1,-4-24 1,0 0-1,0 30 1,0 10-1,0-40 1,0 0-1,0 45 2,0 12-2,0-57 3,0 0-3,1 59 4,1-2-4,-2-57 6,0 0-6,5 52 6,-3-7-6,-2-45 9,0 0-9,7 48 10,-1 9-10,-6-57 12,0 0-12,3 57 12,-3 11-12,0-68 17,0 0-17,4 65 18,1-9-18,-5-56 22,0 0-22,7 48 23,0-6-23,-7-42 21,0 0-21,4 40 22,1-9-22,-5-31 22,0 0-22,5 33 23,0-4-23,-5-29 20,0 0-20,4 28 21,-2-9-21,-2-19 17,0 0-17,1 12 17,-2 5-17,1-17 16,0 0-16,-4 12 17,1 4-17,3-16 14,0 0-14,-9 12 14,-4 4-14,13-16 14,0 0-14,-15 17 14,-7-5-14,22-12 18,0 0-18,-30 12 19,-3-3-19,33-9 18,0 0-18,-44 10 19,-13-5-19,57-5 18,0 0-18,-65 4 18,-4-1-18,69-3 17,0 0-17,-79 2 18,-4-4-18,83 2 19,0 0-19,-94-7 19,-19-5-19,113 12 16,0 0-16,-129-17 17,-10-11-17,139 28 18,0 0-18,-141-27 18,9 6-18,132 21 15,0 0-15,-138-21 16,2 5-16,136 16 13,0 0-13,-122-8 14,25 1-14,97 7 10,0 0-10,-83 0 11,11 0-11,72 0 9,0 0-9,-62 0 10,13 3-10,49-3 8,0 0-8,-37 4 9,17-4-9,20 0 7,0 0-7,-9-4 7,9 4-7,0 0 3,0 0-3,0 0-1767</inkml:trace>
  <inkml:trace contextRef="#ctx0" brushRef="#br0" timeOffset="288758.7826">15941 3394 595,'0'0'0,"0"0"0,0 0 0,0 0 17,0 0-17,0 0 17,0 0-17,0 0 83,0 0-83,0 0 83,0 0-83,0 0 73,0 0-73,0 0 73,25 12-73,-25-12 63,0 0-63,19 24 64,2 9-64,-21-33 38,0 0-38,18 41 39,-4 6-39,-14-47 37,0 0-37,14 45 38,-3 0-38,-11-45 32,0 0-32,16 43 32,3 11-32,-19-54 28,0 0-28,23 55 29,2 6-29,-25-61 24,0 0-24,19 57 24,-8-8-24,-11-49 37,0 0-37,7 36 38,-2-12-38,-5-24 39,0 0-39,4 12 39,-4-12-39,0 0 31,0 0-31,5 9 31,-5-9-31,0 0-1143</inkml:trace>
  <inkml:trace contextRef="#ctx0" brushRef="#br0" timeOffset="289134.7485">15786 3366 964,'0'0'0,"0"0"0,1-21 0,-1 21 15,0 0-15,4-15 16,0 6-16,-4 9 36,0 0-36,12-12 36,16-4-36,-28 16 18,0 0-18,35-21 19,8 6-19,-43 15 5,0 0-5,53-12 6,14 7-6,-67 5 2,0 0-2,77 0 3,1 5-3,-78-5 1,0 0-1,67 12 2,-17 3-2,-50-15 2,0 0-2,38 25 2,-11 13-2,-27-38 7,0 0-7,14 47 8,-12 10-8,-2-57 14,0 0-14,-9 53 14,-16-4-14,25-49 20,0 0-20,-32 40 21,-1-13-21,33-27 25,0 0-25,-39 21 26,0-14-26,39-7 28,0 0-28,-35 5 29,0-8-29,35 3 30,0 0-30,-27-2 30,10-2-30,17 4 28,0 0-28,-11-3 29,11 3-29,0 0-1017</inkml:trace>
  <inkml:trace contextRef="#ctx0" brushRef="#br0" timeOffset="290946.3183">16483 3696 1087,'0'0'0,"0"0"0,0 0 0,0 0 42,0 0-42,7-22 43,-7 17-43,0 5 103,0 0-103,0 0 103,0 0-103,0 0 74,0 0-74,-14-4 74,1 4-74,13 0 51,0 0-51,-23 4 51,-3 11-51,26-15 29,0 0-29,-28 26 29,-2 14-29,30-40 23,0 0-23,-29 43 24,12 2-24,17-45 30,0 0-30,-18 40 30,4-2-30,14-38 28,0 0-28,-9 35 28,9-6-28,0-29 27,0 0-27,4 25 27,3-13-27,-7-12 21,0 0-21,16 7 22,8-7-22,-24 0 19,0 0-19,27-4 20,-4-8-20,-23 12 20,0 0-20,23-21 20,7-13-20,-30 34 21,0 0-21,28-37 21,-7 4-21,-21 33 17,0 0-17,18-33 18,-13 9-18,-5 24 17,0 0-17,4-20 17,-3 4-17,-1 16 16,0 0-16,4-9 17,-4 9-17,0 0 14,0 0-14,0 0 14,-9-7-14,9 7 14,0 0-14,-5-3 15,-4 3-15,9 0 14,0 0-14,-4 10 15,8 11-15,-4-21 10,0 0-10,9 33 10,0-2-10,-9-31 5,0 0-5,16 26 5,5-2-5,-21-24 3,0 0-3,26 19 3,6-3-3,-32-16 1,0 0-1,33 5 2,-3-10-2,-30 5 3,0 0-3,25-16 3,0-20-3,-25 36 8,0 0-8,23-49 9,2-8-9,-25 57 13,0 0-13,21-60 14,-4-8-14,-17 68 13,0 0-13,9-72 14,-4-6-14,-5 78 13,0 0-13,4-82 13,-4 15-13,0 67 8,0 0-8,-5-52 9,1 26-9,4 26 5,0 0-5,-3-16 6,-1 6-6,4 10 3,0 0-3,-7-2 3,-9 8-3,16-6 2,0 0-2,-14 27 2,7 22-2,7-49 0,0 0 0,-4 65 0,6 12 0,-2-77-1,0 0 1,6 76 0,2-12 0,-8-64-4,0 0 4,7 69-3,-7 12 3,0-81-9,0 0 9,-5 76-8,2 1 8,3-77-13,0 0 13,-4 69-13,-1-21 13,5-48-15,0 0 15,-2 42-14,9-8 14,0 3-1707</inkml:trace>
  <inkml:trace contextRef="#ctx0" brushRef="#br0" timeOffset="291274.7943">16469 4001 1569,'0'0'0,"0"0"0,-6-17 0,6 17 0,0 0 0,0-19 0,18-2 0,-18 21 0,0 0 0,28-28 0,13-5 0,-41 33-2,0 0 2,49-33-1,6-3 1,-55 36-4,0 0 4,55-31-3,-2 5 3,-53 26-1,0 0 1,49-24-1,0 8 1,-49 16 0,0 0 0,46-12 0,-5 3 0,-41 9 2,0 0-2,26-6 3,-12 2-3,-14 4 8,0 0-8,9 0 9,-9 0-9,0 0 16,0 0-16,9 12 16,-16 7-16,7-19 17,0 0-17,-9 28 18,-3 5-18,12-33 18,0 0-18,-11 36 18,6 6-18,5-42 26,0 0-26,0 39 27,5-11-27,-5-28 32,0 0-32,9 24 32,5-3-32,-14-21 33,0 0-33,16 19 33,0-10-33,-16-9 36,0 0-36,12 3 37,-5-1-37,-7-2 29,0 0-29,7-2 29,6-8-29,-4 1-1437</inkml:trace>
  <inkml:trace contextRef="#ctx0" brushRef="#br0" timeOffset="291409.3613">16989 3648 1121,'0'0'0,"7"5"0,11 2 0,-18-7 7,0 0-7,19 9 7,8 6-7,-27-15 0,0 0 0,26 14 1,6 9-1,0-3-792</inkml:trace>
  <inkml:trace contextRef="#ctx0" brushRef="#br0" timeOffset="292382.6086">17129 3738 863,'0'0'0,"0"0"0,0 0 0,0 0 0,0 0 0,0 0 0,8 3 0,-8-3-1,0 0 1,0 0-1,8 13 1,-8-13 15,0 0-15,5 12 15,4 3-15,-9-15 52,0 0-52,8 9 53,0 0-53,-8-9 79,0 0-79,7 0 79,5-6-79,-12 6 78,0 0-78,19-10 79,1-2-79,-20 12 59,0 0-59,21-14 59,-3-2-59,-18 16 50,0 0-50,10-15 50,-1-1-50,-9 16 48,0 0-48,5-8 48,-5-1-48,0 9 37,0 0-37,-5-9 38,-6-3-38,11 12 32,0 0-32,-21-3 32,-14 6-32,35-3 24,0 0-24,-34 18 24,4 9-24,30-27 18,0 0-18,-23 37 19,4 8-19,19-45 14,0 0-14,-16 51 15,4 1-15,12-52 12,0 0-12,-4 49 13,6-13-13,-2-36 15,0 0-15,12 33 15,10-9-15,-22-24 19,0 0-19,24 16 20,3-11-20,-27-5 19,0 0-19,33 0 19,15-12-19,-48 12 16,0 0-16,46-16 17,3-4-17,-49 20 22,0 0-22,50-30 23,-10-4-23,-40 34 23,0 0-23,34-38 24,-6-2-24,-28 40 24,0 0-24,19-33 24,-10 14-24,-9 19 13,0 0-13,6-16 14,-6 16-14,0 0 8,0 0-8,3-8 9,-3 8-9,0 0 5,0 0-5,0 0 5,0 0-5,0 0 2,0 0-2,0 12 2,2 7-2,-2-19 0,0 0 0,3 24 0,6 2 0,-9-26 0,0 0 0,9 28 0,5-9 0,-14-19-1,0 0 1,18 17 0,-4-1 0,-14-16-1,0 0 1,18 8-1,-6-4 1,-12-4-1,0 0 1,14 3 0,-5-6 0,-9 3 0,0 0 0,10-9 0,3-7 0,-13 16 1,0 0-1,12-20 2,-1 1-2,-11 19 4,0 0-4,9-16 4,-8 7-4,-1 9 7,0 0-7,0 0 7,7-8-7,-7 8 9,0 0-9,0 0 9,0 0-9,0 0 7,0 0-7,0 0 7,0 0-7,0 0 5,0 0-5,0 0 6,11 20-6,-11-20 3,0 0-3,12 21 4,8 2-4,-20-23 2,0 0-2,30 17 2,7-5-2,-37-12 1,0 0-1,40 4 2,8-8-2,-48 4 2,0 0-2,51-12 2,-5-9-2,-46 21 1,0 0-1,44-33 2,-3-19-2,-41 52 1,0 0-1,32-60 2,1-4-2,-33 64 2,0 0-2,30-66 2,-10-7-2,-20 73 2,0 0-2,12-76 2,-12-5-2,0 81 1,0 0-1,-5-68 2,-2 27-2,7 41 1,0 0-1,-9-28 1,-2 7-1,11 21 1,0 0-1,-12-15 1,3 3-1,9 12 1,0 0-1,-9 3 1,-1 9-1,10-12 0,0 0 0,-13 33 0,8 21 0,5-54-1,0 0 1,-4 67 0,3 6 0,1-73-4,0 0 4,-7 78-4,-8 2 4,15-80-9,0 0 9,-14 84-8,0 5 8,14-89-12,0 0 12,-7 84-12,9-23 12,-2-61-14,0 0 14,7 45-13,2-17 13,-9-28-15,0 0 15,21 17-14,7-1 14,4-4-1620</inkml:trace>
  <inkml:trace contextRef="#ctx0" brushRef="#br0" timeOffset="292571.1995">18103 3677 1289,'0'0'0,"0"0"0,0 0 0,0 0 14,0 0-14,40 0 14,12 0-14,-52 0 28,0 0-28,65 4 28,13 11-28,-78-15 5,0 0-5,0 0-974</inkml:trace>
  <inkml:trace contextRef="#ctx0" brushRef="#br0" timeOffset="298275.828">17635 4238 348,'0'0'0,"0"0"0,0 0 0,0 0 4,0 0-4,-21 5 4,14-5-4,7 0 14,0 0-14,0 0 15,0 0-15,0 0 13,0 0-13,0 0 14,0 0-14,0 0 9,0 0-9,0 0 9,5 11-9,-5-11 6,0 0-6,13 0 7,-5 0-7,-8 0 5,0 0-5,22-4 5,15 4-5,-37 0 5,0 0-5,42-3 5,2-6-5,-44 9 12,0 0-12,46-9 13,0 3-13,-46 6 26,0 0-26,48-6 26,-3 3-26,-45 3 42,0 0-42,43 0 43,-3 0-43,-40 0 51,0 0-51,41 3 51,3 3-51,-44-6 51,0 0-51,46 6 51,10-4-51,-56-2 43,0 0-43,59 4 44,1-1-44,-60-3 38,0 0-38,58 5 39,5 6-39,-63-11 30,0 0-30,59 5 30,-1-2-30,-58-3 24,0 0-24,60 4 25,-2-2-25,-58-2 26,0 0-26,60 3 26,4 0-26,-64-3 18,0 0-18,61 4 19,-6-2-19,-55-2 21,0 0-21,62 3 22,8 4-22,-70-7 22,0 0-22,76 9 22,4 6-22,-80-15 20,0 0-20,79 12 21,-8 2-21,-71-14 21,0 0-21,69 16 22,-1-4-22,-68-12 22,0 0-22,75 16 23,2-1-23,-77-15 22,0 0-22,69 17 23,-2 2-23,-67-19 28,0 0-28,67 14 29,0-2-29,-67-12 22,0 0-22,69 12 23,9 4-23,-78-16 23,0 0-23,76 16 23,-9-1-23,-67-15 23,0 0-23,63 21 23,1-5-23,-64-16 20,0 0-20,65 20 21,6 5-21,-71-25 15,0 0-15,65 29 16,-7 11-16,-58-40 11,0 0-11,53 40 11,-4 1-11,-49-41 8,0 0-8,46 40 9,-2-4-9,-44-36 4,0 0-4,52 31 4,9 2-4,-61-33 3,0 0-3,59 28 3,-3 1-3,-56-29 3,0 0-3,50 30 3,-5 1-3,-45-31 3,0 0-3,41 31 4,-7 4-4,-34-35 5,0 0-5,30 34 6,-2 3-6,-28-37 6,0 0-6,28 36 7,-2-3-7,-26-33 5,0 0-5,29 31 6,-1 2-6,-28-33 7,0 0-7,30 33 7,-4-5-7,-26-28 9,0 0-9,27 24 9,-4 2-9,-23-26 7,0 0-7,21 26 8,-2 3-8,-19-29 8,0 0-8,16 28 8,-2-4-8,-14-24 7,0 0-7,16 29 8,-3 4-8,-13-33 5,0 0-5,12 35 6,-5-2-6,-7-33 3,0 0-3,7 29 4,2-1-4,-9-28 2,0 0-2,11 28 2,-1-1-2,-10-27 1,0 0-1,11 24 2,-1 1-2,-10-25 1,0 0-1,11 24 2,-2-7-2,-9-17 1,0 0-1,9 19 2,1 2-2,-10-21 3,0 0-3,9 21 3,-2-2-3,-7-19 4,0 0-4,5 14 4,-1-4-4,-4-10 4,0 0-4,5 12 5,4 0-5,-9-12 5,0 0-5,9 18 6,0-3-6,-9-15 4,0 0-4,7 16 5,-4-8-5,-3-8 7,0 0-7,4 9 8,-1 3-8,-3-12 8,0 0-8,2 12 8,-4 0-8,2-12 6,0 0-6,-2 13 6,2-5-6,0 3-1451</inkml:trace>
  <inkml:trace contextRef="#ctx0" brushRef="#br0" timeOffset="298859.224">21306 5887 471,'0'0'0,"0"0"0,0 0 0,0 0 7,0 0-7,0 0 7,0 0-7,0 0 24,0 0-24,0 0 24,0 0-24,0 0 65,0 0-65,0 0 65,12 28-65,-12-28 65,0 0-65,7 19 66,6 11-66,-13-30 47,0 0-47,12 31 48,7 5-48,-19-36 36,0 0-36,23 33 36,11-5-36,-34-28 38,0 0-38,39 26 39,1-2-39,-40-24 32,0 0-32,41 19 33,-6-4-33,-35-15 29,0 0-29,34 9 30,-4 0-30,-30-9 55,0 0-55,24 3 56,-4 1-56,-20-4 60,0 0-60,21-4 61,5-5-61,-26 9 56,0 0-56,30-19 57,6-8-57,-36 27 50,0 0-50,33-33 50,-6-3-50,-27 36 45,0 0-45,26-37 45,1 1-45,-27 36 36,0 0-36,21-28 36,-9 14-36,-12 14 31,0 0-31,7-12 31,-3 5-31,-4 7 18,0 0-18,0 0 19,3-5-19,-3 5 13,0 0-13,0 0-1351</inkml:trace>
  <inkml:trace contextRef="#ctx0" brushRef="#br0" timeOffset="300764.1111">19418 3677 639,'0'0'0,"0"0"0,0 0 0,0 0 21,0 0-21,0 0 22,0 0-22,0 0 44,0 0-44,0 0 44,17 19-44,-17-19 68,0 0-68,9 25 68,-4 11-68,-5-36 70,0 0-70,0 42 71,0 6-71,0-48 41,0 0-41,0 55 42,4-4-42,-4-51 32,0 0-32,5 46 32,2-4-32,-7-42 28,0 0-28,16 36 29,5-8-29,-21-28 25,0 0-25,25 24 26,-2-3-26,-23-21 22,0 0-22,18 19 23,-10-7-23,-8-12 27,0 0-27,6 9 28,-6-9-28,0 0 15,0 0-15,1 8 16,-9-8-16,8 0 8,0 0-8,-13-3 8,-4 1-8,2 2-1027</inkml:trace>
  <inkml:trace contextRef="#ctx0" brushRef="#br0" timeOffset="301110.4633">19305 3648 527,'0'0'0,"0"0"0,8-10 0,-8 10 7,0 0-7,9-9 7,5 0-7,-14 9 16,0 0-16,18-8 17,8-4-17,-26 12 35,0 0-35,29-13 35,-10 10-35,-19 3 46,0 0-46,21 0 46,6 0-46,-27 0 44,0 0-44,30 0 45,3 9-45,-33-9 37,0 0-37,29 12 38,-1 7-38,-28-19 38,0 0-38,26 21 38,1 6-38,-27-27 24,0 0-24,23 30 25,-9-3-25,-14-27 17,0 0-17,3 28 17,-12 5-17,9-33 12,0 0-12,-17 29 12,-8-1-12,25-28 8,0 0-8,-30 19 9,-2-2-9,32-17 8,0 0-8,-26 9 8,6-2-8,20-7 18,0 0-18,-14 9 18,11-2-18,3-7 25,0 0-25,9 5 26,22-2-26,-2 1-843</inkml:trace>
  <inkml:trace contextRef="#ctx0" brushRef="#br0" timeOffset="301892.9834">19756 3927 931,'0'0'0,"0"0"0,0 0 0,0 0 12,0 0-12,0 0 13,0 0-13,0 0 33,0 0-33,0 0 34,0 0-34,0 0 34,0 0-34,0 20 35,0-11-35,0-9 21,0 0-21,4 12 22,1 0-22,-5-12 21,0 0-21,4 12 21,3-5-21,-7-7 19,0 0-19,7 9 19,2-4-19,-9-5 20,0 0-20,10 4 20,4-8-20,-14 4 26,0 0-26,18-2 26,0-4-26,-18 6 28,0 0-28,17-16 29,-1-5-29,-16 21 33,0 0-33,16-28 34,0-1-34,-16 29 36,0 0-36,12-31 37,-6 10-37,-6 21 35,0 0-35,0-17 35,-2-6-35,2 23 31,0 0-31,-14-13 31,-13 6-31,27 7 26,0 0-26,-35 3 26,-7 13-26,42-16 22,0 0-22,-45 24 23,1 12-23,44-36 14,0 0-14,-35 42 14,5-2-14,30-40 7,0 0-7,-23 32 7,11 0-7,12-32 6,0 0-6,-4 29 6,8-1-6,-4-28 7,0 0-7,14 20 7,14-1-7,-28-19 9,0 0-9,39 18 9,2-10-9,-41-8 10,0 0-10,51 7 11,7-10-11,-58 3 20,0 0-20,60-12 20,-2-12-20,-58 24 25,0 0-25,55-37 26,3-8-26,-58 45 21,0 0-21,51-52 22,-14-12-22,-37 64 20,0 0-20,25-57 20,-13 12-20,-12 45 16,0 0-16,4-33 17,-4 9-17,0 24 13,0 0-13,-7-19 14,-2 7-14,9 12 10,0 0-10,-10-12 11,-3 7-11,13 5 8,0 0-8,-10-4 8,1 8-8,9-4 5,0 0-5,-7 5 5,3 7-5,4-12 1,0 0-1,4 15 2,5 6-2,-9-21 0,0 0 0,15 24 0,10 8 0,-25-32-1,0 0 1,30 32 0,-5 1 0,-25-33-2,0 0 2,26 32-1,-6-8 1,-20-24-2,0 0 2,12 24-2,-3-7 2,-9-17-2,0 0 2,0 16-2,-7-1 2,7-15-2,0 0 2,-14 14-2,-6-2 2,20-12-2,0 0 2,-19 13-2,5-3 2,14-10-2,0 0 2,-9 5-1,0 2 1,9-7-2,0 0 2,-3 5-2,6 7 2,-3-12-2,0 0 2,9 16-2,0-7 2,-9-9-3,0 0 3,19 12-2,6 0 2,-25-12-4,0 0 4,33 12-4,12 3 4,-1-2-1500</inkml:trace>
  <inkml:trace contextRef="#ctx0" brushRef="#br0" timeOffset="302040.0416">20529 3980 1323,'0'0'0,"0"0"0,0 0 0,0 0-1,0 0 1,0 0-1,9-3 1,-9 3-3,0 0 3,14 7-3,16 1 3,0 1-927</inkml:trace>
  <inkml:trace contextRef="#ctx0" brushRef="#br0" timeOffset="303222.0357">20967 3463 975,'0'0'0,"0"0"0,0 0 0,0 0-1,0 0 1,0 0-1,0 0 1,0 0 1,0 0-1,0 0 2,4 33-2,-4-33 10,0 0-10,3 27 11,2 3-11,-5-30 30,0 0-30,6 40 30,-1-1-30,-5-39 41,0 0-41,2 45 41,5-5-41,-7-40 44,0 0-44,9 45 44,-1 7-44,-8-52 37,0 0-37,11 52 38,1-3-38,-12-49 51,0 0-51,7 36 51,-5-7-51,-2-29 49,0 0-49,0 19 50,2-10-50,-2-9 46,0 0-46,0 0 46,0 0-46,0 0 37,0 0-37,-7-3 38,-16-10-38,23 13 32,0 0-32,-28-20 32,-2-1-32,30 21 25,0 0-25,-30-24 26,0 5-26,30 19 27,0 0-27,-29-9 27,3 5-27,26 4 26,0 0-26,-25 7 26,2 2-26,23-9 14,0 0-14,-17 16 15,4 1-15,13-17 5,0 0-5,-5 19 5,5 5-5,0-24 1,0 0-1,9 24 2,5-3-2,-14-21 0,0 0 0,23 21 0,5-5 0,-28-16 0,0 0 0,39 8 0,16-4 0,-55-4-1,0 0 1,61-4 0,-1-4 0,-60 8-1,0 0 1,53-9 0,-16-7 0,-37 16 0,0 0 0,29-24 0,-1-21 0,-28 45 0,0 0 0,21-40 0,-9 13 0,-12 27 0,0 0 0,4-25 0,1 5 0,-5 20 0,0 0 0,4-21 0,-4 5 0,0 16 0,0 0 0,-2-8 0,2 8 0,0 0-1,0 0 1,-7-4 0,7 4 0,0 0-1,0 0 1,-4 12-1,1 4 1,3-16-3,0 0 3,0 21-3,3 3 3,-3-24-4,0 0 4,4 21-4,0-6 4,-4-15-5,0 0 5,5 16-4,5 1 4,-10-17-7,0 0 7,9 12-6,-2-5 6,-7-7-6,0 0 6,9 0-6,0 0 6,-9 0-3,0 0 3,11-10-3,-3-8 3,-8 18-1,0 0 1,11-27-1,0-10 1,-11 37 0,0 0 0,7-33 0,-6 6 0,-1 27 1,0 0-1,-1-24 1,-5 6-1,6 18 3,0 0-3,-9-19 4,-3-2-4,12 21 6,0 0-6,-10-12 7,1 5-7,9 7 9,0 0-9,-14 0 9,-11 4-9,25-4 8,0 0-8,-28 12 8,1 9-8,27-21 5,0 0-5,-23 31 6,2 5-6,21-36 3,0 0-3,-19 42 4,5 5-4,14-47 2,0 0-2,-13 45 2,8-6-2,5-39 1,0 0-1,0 33 2,9 0-2,-9-33 1,0 0-1,17 24 1,13 1-1,-30-25 1,0 0-1,39 15 2,5-10-2,-44-5 2,0 0-2,55 0 2,3-5-2,-58 5 3,0 0-3,64-15 3,-1-10-3,-63 25 5,0 0-5,57-39 5,-6-15-5,-51 54 9,0 0-9,46-73 10,-6-8-10,-40 81 6,0 0-6,29-83 6,-13 14-6,-16 69 4,0 0-4,8-61 4,-6 4-4,-2 57 5,0 0-5,-3-49 6,-6 8-6,9 41 3,0 0-3,-11-31 4,2 10-4,9 21 2,0 0-2,-7-12 2,0 8-2,7 4 1,0 0-1,-9 13 1,-3 11-1,12-24 0,0 0 0,-14 33 0,0 10 0,14-43-1,0 0 1,-18 45 0,6 0 0,12-45-3,0 0 3,-11 48-3,-1 4 3,12-52-6,0 0 6,-9 61-6,7 3 6,2-64-10,0 0 10,0 62-10,7-3 10,-7-59-11,0 0 11,11 45-11,5-12 11,-16-33-8,0 0 8,12 28-7,-7-4 7,-5-24-6,0 0 6,0 15-6,-5-3 6,5-12-5,0 0 5,-14 13-4,-11 0 4,25-13-16,0 0 16,-24 13-15,1-10 15,-4 0-1375</inkml:trace>
  <inkml:trace contextRef="#ctx0" brushRef="#br0" timeOffset="303975.4737">21382 3975 964,'0'0'0,"12"-3"0,16-6 0,-28 9-2,0 0 2,39-7-1,5-5 1,-44 12-8,0 0 8,51-9-7,4-3 7,-55 12 2,0 0-2,60-15 2,2-6-2,-62 21 13,0 0-13,65-21 13,0-3-13,-65 24 23,0 0-23,66-28 23,-15 7-23,-51 21 43,0 0-43,35-12 44,-17 5-44,-18 7 44,0 0-44,9-5 44,-9 5-44,0 0 36,0 0-36,5-15 37,-14 6-37,9 9 29,0 0-29,-14-10 29,-7 4-29,21 6 26,0 0-26,-25-3 27,0 10-27,25-7 18,0 0-18,-24 12 19,-3 5-19,27-17 16,0 0-16,-23 21 17,9 7-17,14-28 18,0 0-18,-10 31 18,-3 2-18,13-33 17,0 0-17,-10 33 18,3-2-18,7-31 15,0 0-15,-4 29 16,-5-5-16,9-24 19,0 0-19,-1 16 20,8-4-20,-7-12 23,0 0-23,12 9 23,-5-9-23,-7 0 15,0 0-15,18 0 16,12-9-16,-30 9 11,0 0-11,28-12 12,-7-4-12,-21 16 17,0 0-17,18-17 17,-4-2-17,-14 19 19,0 0-19,12-21 20,-5 9-20,-7 12 8,0 0-8,4-8 8,-4 8-8,0 0 7,0 0-7,7-7 8,-7 7-8,0 0 5,0 0-5,0 0 6,0 0-6,0 0 4,0 0-4,3 7 5,1 10-5,-4-17 1,0 0-1,5 24 2,2 0-2,-7-24 0,0 0 0,9 19 1,3-1-1,-12-18 0,0 0 0,16 12 0,-2-4 0,-14-8 0,0 0 0,18 7 0,7-1 0,-25-6 0,0 0 0,28 0 1,-3-6-1,-25 6 3,0 0-3,28-12 3,14-9-3,-42 21 6,0 0-6,36-31 7,-15-9-7,-21 40 9,0 0-9,14-38 10,-7 2-10,-7 36 10,0 0-10,-2-35 10,-12-1-10,14 36 11,0 0-11,-12-26 12,3 11-12,9 15 11,0 0-11,-7-9 11,-4 2-11,11 7 6,0 0-6,-10 0 6,1 3-6,9-3 7,0 0-7,-7 13 7,3 4-7,4-17 6,0 0-6,4 24 6,8 7-6,-12-31 5,0 0-5,16 33 5,0 0-5,-16-33 2,0 0-2,12 35 3,8-6-3,-20-29 0,0 0 0,14 28 1,-9-13-1,-5-15 0,0 0 0,2 12 0,-4-3 0,2-9-1,0 0 1,0 0-1,-2 9 1,-3-2-1422</inkml:trace>
  <inkml:trace contextRef="#ctx0" brushRef="#br0" timeOffset="304053.2286">22340 3608 1289,'0'0'0</inkml:trace>
  <inkml:trace contextRef="#ctx0" brushRef="#br0" timeOffset="304151.2385">22319 3226 886,'0'0'0,"0"0"0,-28-2 0,28 2 6,0 0-6,-18-3 7,9 6-7,9-3 4,0 0-4,2 9 5,7 6-5,-9-15 0,0 0 0,19 18 0,13 1 0,0-6-621</inkml:trace>
  <inkml:trace contextRef="#ctx0" brushRef="#br0" timeOffset="304478.6558">22402 3163 931,'0'0'0,"0"0"0,0 0 0,0 0-1,0 0 1,7 4-1,-4 1 1,-3-5 0,0 0 0,2 16 0,-5 4 0,3-20 12,0 0-12,0 32 12,5 6-12,-5-38 31,0 0-31,5 46 31,-3 17-31,-2-63 50,0 0-50,3 67 50,6 2-50,-9-69 50,0 0-50,9 61 50,5-4-50,-14-57 53,0 0-53,18 55 54,5 6-54,-23-61 58,0 0-58,17 61 59,-15-8-59,-2-53 57,0 0-57,0 49 57,4-13-57,-4-36 53,0 0-53,3 28 53,-1-16-53,-2-12 44,0 0-44,0 0 44,4 5-44,-4-5 30,0 0-30,0-12 30,-2-21-30,2 33 9,0 0-9,-2-40 9,2 2-9,0 38-2,0 0 2,4-36-2,4-7 2,-8 43-32,0 0 32,11-37-32,-4 13 32,0 0-1258</inkml:trace>
  <inkml:trace contextRef="#ctx0" brushRef="#br0" timeOffset="304790.816">22635 3608 807,'0'0'0,"0"0"0,3-12 0,-3 12 0,0 0 0,0 0 0,7-7 0,-7 7 8,0 0-8,0 0 9,0 0-9,0 0 24,0 0-24,0 0 24,2-5-24,-2 5 30,0 0-30,0 0 31,0 0-31,0 0 42,0 0-42,-7 0 42,-2 9-42,9-9 46,0 0-46,-9 12 46,-1 7-46,10-19 48,0 0-48,-6 21 48,6-1-48,0-20 44,0 0-44,8 21 45,2 2-45,-10-23 36,0 0-36,14 26 37,9 5-37,-23-31 31,0 0-31,28 33 32,8-1-32,-36-32 23,0 0-23,31 35 24,-1-2-24,-30-33 16,0 0-16,22 28 16,-10-2-16,-12-26 19,0 0-19,-2 22 19,-17-1-19,19-21 22,0 0-22,-30 12 23,-13 0-23,43-12 23,0 0-23,-44 9 24,7-9-24,37 0 27,0 0-27,-33-5 27,-8 1-27,41 4 31,0 0-31,-37-7 32,18-1-32,19 8 24,0 0-24,-11-18 24,6-9-24,0 2-1293</inkml:trace>
  <inkml:trace contextRef="#ctx0" brushRef="#br0" timeOffset="311728.1667">21459 6730 639,'0'0'0,"0"0"0,0 0 0,0 0 4,0 0-4,0 0 5,0 0-5,0 0 13,0 0-13,0 0 13,0 0-13,0 0 21,0 0-21,0 0 22,0 0-22,0 0 14,0 0-14,0 0 14,0 0-14,0 0 9,0 0-9,0 0 9,0 0-9,0 0 7,0 0-7,0 0 7,0 0-7,0 0 6,0 0-6,0 0 7,0 0-7,0 0 6,0 0-6,0 0 7,0 0-7,0 0 12,0 0-12,0 0 13,0 0-13,0 0 23,0 0-23,-17-3 23,17 3-23,0 0 36,0 0-36,-13 0 37,5 0-37,8 0 31,0 0-31,-11 0 31,2 0-31,9 0 26,0 0-26,-9 3 27,0-1-27,9-2 30,0 0-30,-12 2 31,-6-1-31,18-1 25,0 0-25,-19 4 26,0-1-26,19-3 27,0 0-27,-16 2 28,2 1-28,14-3 24,0 0-24,-14 4 24,-1-1-24,15-3 21,0 0-21,-21 4 22,-2 1-22,23-5 19,0 0-19,-17 0 20,6 3-20,11-3 16,0 0-16,-9 0 16,-7-3-16,16 3 15,0 0-15,-19 0 16,-6 0-16,25 0 17,0 0-17,-26 0 18,-1 0-18,27 0 17,0 0-17,-31 0 17,-1 3-17,32-3 17,0 0-17,-36 2 17,6-2-17,30 0 15,0 0-15,-26-2 15,7 4-15,19-2 13,0 0-13,-18 2 13,2-4-13,16 2 15,0 0-15,-16-2 16,4 2-16,12 0 13,0 0-13,-13-3 14,1-2-14,12 5 14,0 0-14,-16-4 14,-5 1-14,21 3 14,0 0-14,-21-9 15,7 6-15,14 3 13,0 0-13,-20-5 13,-10 1-13,30 4 12,0 0-12,-31-10 12,-1 5-12,32 5 9,0 0-9,-28-13 10,-4 5-10,32 8 8,0 0-8,-27-11 9,10 6-9,17 5 7,0 0-7,-21-7 7,-9-1-7,30 8 5,0 0-5,-27-9 6,4 0-6,23 9 4,0 0-4,-21-10 5,-7-4-5,28 14 5,0 0-5,-32-12 5,4 0-5,28 12 6,0 0-6,-29-12 6,1-4-6,28 16 5,0 0-5,-32-12 6,-1-3-6,33 15 6,0 0-6,-35-16 6,-1 2-6,36 14 6,0 0-6,-31-15 7,4-1-7,27 16 6,0 0-6,-26-14 7,1-1-7,25 15 6,0 0-6,-23-16 6,-2 4-6,25 12 5,0 0-5,-23-12 5,4 0-5,19 12 5,0 0-5,-23-9 5,0-1-5,23 10 5,0 0-5,-26-11 6,-12-1-6,38 12 6,0 0-6,-35-16 6,3 1-6,32 15 6,0 0-6,-33-17 6,-8-2-6,41 19 6,0 0-6,-44-18 7,0-4-7,44 22 6,0 0-6,-46-24 6,6-1-6,40 25 6,0 0-6,-39-29 6,-2-7-6,41 36 5,0 0-5,-44-33 5,-7-4-5,51 37 5,0 0-5,-55-36 6,0-4-6,55 40 4,0 0-4,-58-33 5,4 6-5,54 27 4,0 0-4,-48-28 4,6 2-4,42 26 3,0 0-3,-45-26 4,3 2-4,42 24 3,0 0-3,-48-26 3,-3-2-3,51 28 2,0 0-2,-54-33 3,4-1-3,50 34 3,0 0-3,-48-37 3,6-1-3,42 38 2,0 0-2,-40-36 3,-1 0-3,41 36 3,0 0-3,-41-35 3,3 9-3,38 26 4,0 0-4,-39-24 4,0 1-4,39 23 3,0 0-3,-44-22 4,-2-1-4,46 23 5,0 0-5,-42-20 5,10-5-5,32 25 6,0 0-6,-32-24 6,2-4-6,30 28 7,0 0-7,-25-27 8,2 1-8,23 26 7,0 0-7,-19-28 7,-2 4-7,21 24 3,0 0-3,-20-21 4,6 2-4,14 19 2,0 0-2,-16-17 2,-5-8-2,21 25 1,0 0-1,-21-24 1,5 9-1,16 15 0,0 0 0,-14-12 0,-2-6 0,16 18 0,0 0 0,-18-15 0,3-4 0,15 19-1,0 0 1,-22-18 0,-4-4 0,26 22-1,0 0 1,-27-21 0,12 7 0,15 14 0,0 0 0,-15-14 0,-2-3 0,17 17 0,0 0 0,-18-21 0,1 1 0,17 20 0,0 0 0,-18-20 0,4 0 0,14 20 0,0 0 0,-18-16 0,0-5 0,18 21 0,0 0 0,-15-24 0,-1 5 0,16 19 0,0 0 0,-14-21 1,-4-6-1,18 27 1,0 0-1,-12-25 1,3 8-1,9 17 1,0 0-1,-7-12 1,1 3-1,6 9 0,0 0 0,-3-7 1,-6-1-1,9 8 1,0 0-1,-7-9 1,0-1-1,7 10 0,0 0 0,-5-9 1,1 0-1,4 9 0,0 0 0,-7-8 0,2 1 0,5 7 0,0 0 0,0 0 0,-11-12 0,11 12 0,0 0 0,-3-5 0,-1-2 0,4 7 0,0 0 0,-2-9 0,-3 0 0,5 9 0,0 0 0,-2-7 0,0-1 0,2 8 0,0 0 0,0-9 0,0 9 0,0 0 0,0 0 0,-7-7 0,7 7 0,0 0 0,0 0 0,0 0 0,0 0 0,0 0-1,0 0 1,0 0-1,0 0 1,0 0-3,0 0 3,-1-8-2,1 8 2,0 0-4,0 0 4,0 0-3,0 0 3,0 0-4,0 0 4,0-7-3,0 7 3,0 0-3,0 0 3,0 0-3,-9 0 3,9 0-2,0 0 2,-11 7-2,-10 5 2,21-12-1,0 0 1,-30 17 0,-3 11 0,33-28 0,0 0 0,-32 27 0,5 10 0,27-37 0,0 0 0,-23 33 0,6 3 0,17-36 1,0 0-1,-14 36 1,5-5-1,9-31 2,0 0-2,-6 23 3,5-8-3,1-15 6,0 0-6,-2 11 6,2-11-6,0 0 8,0 0-8,-4 8 9,4-8-9,0 0 11,0 0-11,4-8 11,14-20-11,-18 28 16,0 0-16,15-40 16,1-8-16,-16 48 17,0 0-17,16-45 17,2 5-17,-18 40 17,0 0-17,21-33 17,-3 9-17,-18 24 17,0 0-17,14-19 17,0 5-17,-14 14 14,0 0-14,14-12 15,-2 0-15,-12 12 13,0 0-13,18-12 13,3-4-13,-21 16 10,0 0-10,25-8 10,3 4-10,-28 4 9,0 0-9,30 0 9,0 5-9,-30-5 6,0 0-6,28 11 6,-5 6-6,-23-17 3,0 0-3,20 24 4,-8 7-4,-12-31 2,0 0-2,14 49 2,6 11-2,-20-60 1,0 0-1,24 70 1,8-6-1,-4 5-1761</inkml:trace>
  <inkml:trace contextRef="#ctx0" brushRef="#br0" timeOffset="313461.4514">19389 5391 527,'0'0'0,"0"0"0,0 0 0,0 0 19,0 0-19,11-18 19,-11 18-19,0 0 66,0 0-66,2-8 66,-2 8-66,0 0 91,0 0-91,-7 0 91,-11 0-91,18 0 70,0 0-70,-32 1 71,-5 10-71,37-11 42,0 0-42,-39 14 42,-1 8-42,40-22 40,0 0-40,-37 21 40,8 3-40,29-24 33,0 0-33,-24 28 33,1 5-33,23-33 29,0 0-29,-14 40 29,3-1-29,11-39 44,0 0-44,-3 42 45,4-2-45,-1-40 50,0 0-50,9 36 50,7-3-50,-16-33 43,0 0-43,23 29 44,7-10-44,-30-19 39,0 0-39,37 12 40,9-6-40,-46-6 30,0 0-30,49-2 31,1-7-31,-50 9 27,0 0-27,44-12 28,-9-2-28,-35 14 33,0 0-33,30-22 34,-3-9-34,-27 31 36,0 0-36,21-37 37,-9 13-37,-12 24 32,0 0-32,7-24 32,-2 3-32,-5 21 27,0 0-27,2-22 27,-4-1-27,2 23 25,0 0-25,-8-19 26,-6 7-26,14 12 20,0 0-20,-18-7 20,-7 9-20,25-2 18,0 0-18,-23 12 18,4 12-18,19-24 8,0 0-8,-13 33 9,6 3-9,7-36 3,0 0-3,-1 40 3,8 2-3,-7-42 1,0 0-1,10 31 2,1-2-2,-11-29 0,0 0 0,12 24 1,4-4-1,-16-20 0,0 0 0,18 17 1,1-2-1,-19-15 0,0 0 0,20 13 0,-3-8 0,-17-5 0,0 0 0,14 3 0,-3-3 0,-11 0 0,0 0 0,7 0 1,-7 0-1,0 0 1,0 0-1,9 0 1,-9 0-1,0 0 2,0 0-2,0-12 2,-7 0-2,7 12 4,0 0-4,-11-19 4,1 2-4,10 17 5,0 0-5,-11-25 5,-1-8-5,12 33 8,0 0-8,-9-36 9,5-7-9,4 43 10,0 0-10,7-42 11,7 6-11,-14 36 10,0 0-10,16-33 11,4 14-11,-20 19 10,0 0-10,23-17 11,5 6-11,-28 11 8,0 0-8,26-5 9,-3 2-9,-23 3 5,0 0-5,18 0 6,0 5-6,-18-5 4,0 0-4,17 12 4,4 11-4,-21-23 2,0 0-2,16 27 2,-10 8-2,-6-35 0,0 0 0,3 34 0,-6-1 0,3-33-1,0 0 1,3 31 0,2-1 0,-5-30-1,0 0 1,9 29-1,-7-6 1,-2-23-3,0 0 3,2 17-3,0-6 3,-2-11-4,0 0 4,3 8-3,-3-8 3,0 0-3,0 0 3,9 4-3,-4-4 3,-5 0-2,0 0 2,11-4-2,5 1 2,-16 3-1,0 0 1,19-12 0,4-7 0,-23 19 0,0 0 0,21-25 0,-8 1 0,-13 24 0,0 0 0,10-17 0,-3-1 0,-7 18 0,0 0 0,4-6 0,-4 6 0,0 0 0,0 0 0,7-7 0,-7 7 0,0 0 0,0 0 0,0 0 0,0 0 0,0 0 0,0 0 0,0 0 0,-7 19 0,7-19-1,0 0 1,0 15 0,3 1 0,-3-16-2,0 0 2,6 17-1,1-5 1,-7-12-3,0 0 3,3 12-2,4-3 2,-7-9-4,0 0 4,13 9-3,6 1 3,-19-10-5,0 0 5,32 4-4,7 1 4,-39-5-4,0 0 4,40 0-4,-6-4 4,-34 4-4,0 0 4,35-5-3,2-7 3,-37 12-2,0 0 2,35-23-2,-10-11 2,-25 34-1,0 0 1,23-43 0,-4-15 0,-19 58 0,0 0 0,18-58 0,-6 9 0,-12 49 0,0 0 0,11-38 0,-6 14 0,-5 24 0,0 0 0,0-23 0,-5 6 0,5 17 0,0 0 0,-7-17 0,0 6 0,7 11-1,0 0 1,-7-5 0,7 5 0,0 0-1,0 0 1,-14 0 0,0 12 0,14-12-1,0 0 1,-11 21 0,9 7 0,2-28-1,0 0 1,7 36 0,0 14 0,-7-50-2,0 0 2,11 59-1,3 3 1,-14-62-2,0 0 2,12 59-2,4-2 2,-16-57-1,0 0 1,16 54 0,-2 1 0,-14-55 0,0 0 0,11 66 0,-4 14 0,-7-80 0,0 0 0,5 81 1,-1-17-1,-4-64 2,0 0-2,0 52 2,-2-16-2,2-36 4,0 0-4,-2 30 4,2-18-4,0-12 3,0 0-3,2 9 4,-2-9-4,0 0 2,0 0-2,0 6 2,0-6-2,0 0-1648</inkml:trace>
  <inkml:trace contextRef="#ctx0" brushRef="#br0" timeOffset="313628.0061">19975 5972 1065,'0'0'0,"9"-2"0,12-10 0,-21 12 2,0 0-2,37-15 2,9-3-2,-46 18 0,0 0 0,53-15 0,5 3 0,-58 12-3,0 0 3,52-11-3,-10 3 3,-42 8-38,0 0 38,40-5-37,5 5 37,-1 0-681</inkml:trace>
  <inkml:trace contextRef="#ctx0" brushRef="#br0" timeOffset="313779.3378">20515 5797 863,'0'0'0,"0"0"0,0 0 0,0 0-2,0 0 2,9 4-2,-2-2 2,-7-2 5,0 0-5,12 10 5,8 6-5,-20-16 6,0 0-6,0 0-597</inkml:trace>
  <inkml:trace contextRef="#ctx0" brushRef="#br0" timeOffset="315077.1969">19942 6249 763,'0'0'0,"0"0"0,0 0 0,0 0 59,0 0-59,0 0 59,0 0-59,0 0 108,0 0-108,0 0 108,0 0-108,0 0 111,0 0-111,0 0 112,-6 17-112,6-17 82,0 0-82,6 19 82,-1 2-82,-5-21 52,0 0-52,5 21 52,4 3-52,-9-24 40,0 0-40,7 17 40,-2 2-40,-5-19 38,0 0-38,4 18 39,3 6-39,-7-24 38,0 0-38,9 23 38,-2-15-38,-7-8 33,0 0-33,7 5 33,2-1-33,-9-4 32,0 0-32,17-5 33,13-16-33,-30 21 29,0 0-29,29-24 29,-1-1-29,-28 25 24,0 0-24,25-22 25,-8 6-25,-17 16 22,0 0-22,14-10 22,-3-2-22,-11 12 19,0 0-19,7-11 20,-7 11-20,0 0 16,0 0-16,7-8 16,-7 8-16,0 0 10,0 0-10,7 0 11,-7 0-11,0 0 9,0 0-9,9 0 9,-2 3-9,-7-3 5,0 0-5,9 9 5,1 3-5,-10-12 2,0 0-2,9 12 2,0 0-2,-9-12 1,0 0-1,7 12 2,-2 0-2,-5-12 0,0 0 0,8 7 1,-5 2-1,-3-9 0,0 0 0,7 2 1,2 0-1,-9-2 1,0 0-1,12-2 1,8-3-1,-20 5 2,0 0-2,21-9 2,-9-1-2,-12 10 3,0 0-3,9-9 4,-9 9-4,0 0 3,0 0-3,11-9 4,-11 9-4,0 0 3,0 0-3,0 0 4,0 0-4,0 0 3,0 0-3,5-7 3,-5 7-3,0 0 3,0 0-3,0 0 4,0 0-4,0 0 1,0 0-1,7 0 2,0 7-2,-7-7 0,0 0 0,9 7 1,3 5-1,-12-12 0,0 0 0,14 14 0,4-2 0,-18-12 0,0 0 0,21 11 0,11 1 0,-32-12 0,0 0 0,30 8 0,-5-8 0,-25 0 0,0 0 0,26-10 0,11-4 0,-37 14 0,0 0 0,34-21 0,-4-1 0,-30 22 0,0 0 0,26-24 0,-6-2 0,-20 26 0,0 0 0,15-23 1,-2 6-1,-13 17 1,0 0-1,10-16 1,-8 4-1,-2 12 1,0 0-1,0-8 2,0-1-2,0 9 1,0 0-1,-3-10 1,3 10-1,0 0 0,0 0 0,-7-6 1,7 6-1,0 0 0,0 0 0,-15 0 0,5 6 0,10-6 0,0 0 0,-9 6 0,4 7 0,5-13 0,0 0 0,-2 12 0,4 0 0,-2-12 0,0 0 0,7 15 0,7-1 0,-14-14 0,0 0 0,14 19 0,-2-7 0,-12-12-1,0 0 1,7 12 0,1 1 0,-8-13-1,0 0 1,5 15 0,0 6 0,-5-21-1,0 0 1,4 21-1,-4 3 1,0-24-1,0 0 1,-7 24 0,-6-12 0,13-12 0,0 0 0,-17 12 0,-10-6 0,27-6 0,0 0 0,-26 1 0,3-1 0,23 0 0,0 0 0,-20-3 0,3-1 0,17 4 0,0 0 0,-13-3 0,6 1 0,7 2-1,0 0 1,6-7 0,13-10 0,-19 17-6,0 0 6,25-19-6,-2 7 6,1 3-1641</inkml:trace>
  <inkml:trace contextRef="#ctx0" brushRef="#br0" timeOffset="316127.3771">20990 6221 606,'0'0'0,"0"0"0,11 0 0,-11 0-5,0 0 5,7 0-5,-7 0 5,0 0-1,0 0 1,0 0 0,8-3 0,-8 3 0,0 0 0,0 0 0,7-4 0,-7 4 0,0 0 0,0 0 1,8 0-1,-8 0 14,0 0-14,0 0 14,0 0-14,0 0 37,0 0-37,0 0 38,0 0-38,0 0 47,0 0-47,0 0 48,8-1-48,-8 1 47,0 0-47,0 0 48,0 0-48,0 0 41,0 0-41,0 0 41,0 0-41,0 0 31,0 0-31,0 0 31,0 0-31,0 0 25,0 0-25,0 0 26,0 0-26,0 0 17,0 0-17,0 0 18,0 0-18,0 0 14,0 0-14,0 0 14,0 0-14,0 0 13,0 0-13,0 0 14,0 0-14,0 0 16,0 0-16,2-7 16,-2 7-16,0 0 14,0 0-14,0 0 15,0 0-15,0 0 13,0 0-13,0 0 13,0 0-13,0 0 11,0 0-11,0 0 12,0 0-12,0 0 10,0 0-10,0 0 11,0 0-11,0 0 13,0 0-13,0 0 14,0 0-14,0 0 14,0 0-14,0 0 14,0 0-14,0 0 13,0 0-13,0 0 13,0 0-13,0 0 13,0 0-13,0 0 14,0-9-14,0 9 16,0 0-16,0 0 16,0 0-16,0 0 16,0 0-16,0 0 17,-18 0-17,18 0 18,0 0-18,-24 4 19,-8 4-19,32-8 20,0 0-20,-30 12 21,7 4-21,23-16 21,0 0-21,-14 17 22,5-8-22,9-9 16,0 0-16,-5 10 17,0 2-17,5-12 15,0 0-15,-2 18 16,2-3-16,0-15 15,0 0-15,7 16 16,2-4-16,-9-12 15,0 0-15,12 9 16,0-1-16,-12-8 15,0 0-15,13 5 16,-1-1-16,-12-4 20,0 0-20,14-2 20,4-1-20,-18 3 19,0 0-19,17-11 20,-1 1-20,-16 10 20,0 0-20,11-10 21,-4 1-21,-7 9 19,0 0-19,4-12 20,-1 3-20,-3 9 16,0 0-16,5-8 17,-5-3-17,0 11 14,0 0-14,0-9 14,0-3-14,0 12 12,0 0-12,-3-8 13,3 8-13,0 0 11,0 0-11,0-7 11,0 7-11,0 0 8,0 0-8,0 0 9,0 10-9,0-10 7,0 0-7,3 12 7,-1 6-7,-2-18 5,0 0-5,4 20 6,1 8-6,-5-28 4,0 0-4,5 36 5,2 4-5,-7-40 5,0 0-5,6 49 6,1 4-6,-7-53 12,0 0-12,5 57 12,-10-1-12,5-56 18,0 0-18,-7 53 19,-6-2-19,13-51 19,0 0-19,-12 57 19,-4 0-19,16-57 21,0 0-21,-18 60 22,-5-8-22,23-52 22,0 0-22,-24 49 22,-1-16-22,25-33 18,0 0-18,-30 27 19,-11-11-19,41-16 17,0 0-17,-44 9 18,0-18-18,44 9 16,0 0-16,-42-19 17,-2-17-17,44 36 14,0 0-14,-41-45 15,15-4-15,26 49 13,0 0-13,-18-48 13,9 8-13,9 40 2,0 0-2,-2-31 3,8 5-3,-6 26 0,0 0 0,0 0-1767</inkml:trace>
  <inkml:trace contextRef="#ctx0" brushRef="#br0" timeOffset="325374.422">16645 4429 270,'0'0'0,"0"0"0,0 0 0,0 0 4,0 0-4,0 0 5,0 0-5,0 0 16,0 0-16,0 0 17,0 0-17,0 0 23,0 0-23,0 0 23,0 0-23,0 0 15,0 0-15,0 0 16,-9 19-16,9-19 13,0 0-13,-1 8 14,1 4-14,0-12 11,0 0-11,-4 12 12,8 4-12,-4-16 12,0 0-12,0 12 12,3-3-12,-3-9 18,0 0-18,4 12 19,3 0-19,-7-12 28,0 0-28,10 16 29,3-4-29,-13-12 40,0 0-40,12 14 40,-3 1-40,-9-15 38,0 0-38,5 24 39,-8 4-39,3-28 40,0 0-40,0 28 40,3 5-40,-3-33 34,0 0-34,2 32 34,-4 1-34,2-33 27,0 0-27,-3 37 28,-1-4-28,4-33 20,0 0-20,-2 31 21,4-4-21,-2-27 18,0 0-18,4 25 19,-1-1-19,-3-24 13,0 0-13,4 24 14,1-3-14,-5-21 11,0 0-11,9 24 12,-4 0-12,-5-24 12,0 0-12,4 31 12,-6 8-12,2-39 11,0 0-11,-2 43 11,4 2-11,-2-45 16,0 0-16,2 45 16,-1 0-16,-1-45 16,0 0-16,4 40 17,-4-4-17,0-36 21,0 0-21,2 36 21,-1-1-21,-1-35 22,0 0-22,2 38 23,2 5-23,-4-43 23,0 0-23,0 49 24,5 1-24,-5-50 19,0 0-19,11 55 20,1-3-20,-12-52 20,0 0-20,12 49 20,-3-8-20,-9-41 14,0 0-14,7 40 15,0 0-15,-7-40 11,0 0-11,5 45 11,1 3-11,-6-48 8,0 0-8,7 52 9,2 2-9,-9-54 5,0 0-5,10 52 5,3-7-5,-13-45 1,0 0-1,12 39 1,2-2-1,-14-37 0,0 0 0,14 33 0,0 0 0,-14-33 0,0 0 0,9 36 0,5 4 0,-14-40 0,0 0 0,18 45 0,-6 3 0,-12-48 0,0 0 0,14 52 0,2 0 0,-16-52 0,0 0 0,16 45 0,-5-9 0,-11-36 1,0 0-1,12 28 2,6 5-2,-18-33 3,0 0-3,14 31 4,-2 4-4,-12-35 5,0 0-5,16 38 6,0 3-6,-16-41 9,0 0-9,18 45 10,1 0-10,-19-45 10,0 0-10,18 47 10,1-11-10,-19-36 7,0 0-7,21 37 7,-7-8-7,-14-29 6,0 0-6,18 28 6,5-4-6,-23-24 4,0 0-4,23 21 5,3 1-5,-26-22 2,0 0-2,32 30 2,0 1-2,-32-31 0,0 0 0,33 34 1,6 3-1,-39-37 0,0 0 0,41 34 0,-1 3 0,-40-37 0,0 0 0,36 33 0,3-2 0,-39-31 0,0 0 0,38 29 0,-2-5 0,-36-24 0,0 0 0,37 19 0,3 2 0,-40-21 0,0 0 0,46 21 0,4 0 0,-50-21 0,0 0 0,49 24 1,2 0-1,-51-24 2,0 0-2,50 24 3,-4 8-3,-46-32 5,0 0-5,44 27 6,0 3-6,-44-30 6,0 0-6,49 24 7,9 0-7,-58-24 9,0 0-9,60 24 9,0 4-9,-60-28 6,0 0-6,57 24 7,-2-3-7,-55-21 5,0 0-5,49 21 5,6-2-5,-55-19 3,0 0-3,58 15 3,11-2-3,-69-13 2,0 0-2,76 12 2,0 2-2,-76-14 2,0 0-2,72 15 2,-7-3-2,-65-12 1,0 0-1,65 9 1,4 0-1,-69-9 1,0 0-1,69 6 2,-2 3-2,-67-9 1,0 0-1,58 10 1,-3 3-1,-55-13 2,0 0-2,53 10 2,-2-1-2,-51-9 2,0 0-2,60 10 3,7-1-3,-67-9 3,0 0-3,71 12 4,-2 0-4,-69-12 4,0 0-4,67 9 5,-4 3-5,-63-12 4,0 0-4,60 10 4,6-1-4,-66-9 5,0 0-5,68 3 6,5 6-6,-73-9 5,0 0-5,63 7 5,-8 3-5,-55-10 5,0 0-5,51 9 6,-1-4-6,-50-5 4,0 0-4,47 5 4,-4-5-4,-43 0 3,0 0-3,42 0 3,2 0-3,-44 0 2,0 0-2,35 0 2,-17 0-2,-18 0 2,0 0-2,9 0 2,-9 0-2,0 0 2,0 0-2,10 0 2,-10 0-2,0 0 3,0 0-3,0 0 3,8 0-3,-8 0 5,0 0-5,0 0 5,0 0-5,0 0 6,0 0-6,0 0 6,0 0-6,0 0 7,0 0-7,0 0-1266</inkml:trace>
  <inkml:trace contextRef="#ctx0" brushRef="#br0" timeOffset="325814.8506">20446 8073 639,'0'0'0,"0"0"0,0 0 0,0 0 13,0 0-13,0 0 14,0 0-14,0 0 28,0 0-28,0 0 28,0 0-28,0 0 21,0 0-21,0 0 22,0 0-22,0 0 26,0 0-26,29-10 27,-5 13-27,-24-3 22,0 0-22,29 7 23,1 5-23,-30-12 20,0 0-20,24 16 21,-8 3-21,-16-19 17,0 0-17,7 27 17,-7 15-17,0-42 28,0 0-28,-10 54 28,-15 8-28,25-62 38,0 0-38,-37 61 39,-11-8-39,48-53 38,0 0-38,-60 43 38,-10 2-38,70-45 36,0 0-36,0 0-828</inkml:trace>
  <inkml:trace contextRef="#ctx0" brushRef="#br0" timeOffset="327199.5136">17946 7090 975,'0'0'0,"0"0"0,0 0 0,0 0 48,0 0-48,0 0 49,0 0-49,0 0 68,0 0-68,0 0 68,0 0-68,0 0 56,0 0-56,0 0 57,-2 28-57,2-28 40,0 0-40,2 24 40,-6 2-40,4-26 28,0 0-28,-5 26 29,0 0-29,5-26 23,0 0-23,-7 31 24,5 2-24,2-33 20,0 0-20,5 31 21,9-2-21,-14-29 26,0 0-26,21 28 26,2-2-26,-23-26 31,0 0-31,27 23 31,-1-11-31,-26-12 29,0 0-29,32 5 29,9-10-29,-41 5 28,0 0-28,42-12 28,4-13-28,-46 25 21,0 0-21,42-31 22,-5-9-22,-37 40 29,0 0-29,25-41 29,-9 5-29,-16 36 33,0 0-33,0-33 33,-18-4-33,18 37 33,0 0-33,-23-33 34,-8 11-34,31 22 33,0 0-33,-29-16 34,10 8-34,19 8 33,0 0-33,-16-4 33,-9 8-33,25-4 12,0 0-12,-16 12 12,16 12-12,0 0-1564</inkml:trace>
  <inkml:trace contextRef="#ctx0" brushRef="#br0" timeOffset="327845.2537">18383 7203 707,'0'0'0,"0"0"0,0 0 0,0 0 51,0 0-51,0 0 51,0 0-51,0 0 121,0 0-121,0 0 121,0 0-121,0 0 89,0 0-89,0 0 89,0 0-89,0 0 53,0 0-53,0 0 54,18-9-54,-18 9 39,0 0-39,0 9 40,0 11-40,0-20 29,0 0-29,0 25 29,0 6-29,0-31 24,0 0-24,0 34 24,-3 1-24,3-35 18,0 0-18,-2 29 19,2-1-19,0-28 24,0 0-24,2 24 24,3-6-24,-5-18 26,0 0-26,7 12 27,-4-2-27,-3-10 29,0 0-29,11 5 29,-2-1-29,-9-4 30,0 0-30,10 0 31,3-7-31,-13 7 34,0 0-34,12-14 34,9-14-34,-21 28 39,0 0-39,20-33 40,-6 6-40,-14 27 47,0 0-47,9-25 47,-2 6-47,-7 19 44,0 0-44,7-12 45,-7 7-45,0 5 31,0 0-31,0 0 31,0 0-31,0 0 23,0 0-23,0 0 23,0 0-23,0 0 14,0 0-14,3 7 14,3 14-14,-6-21 8,0 0-8,5 26 8,7 0-8,-12-26 4,0 0-4,14 24 4,0 0-4,-14-24 2,0 0-2,13 21 2,-3-9-2,-10-12 0,0 0 0,7 12 1,1-3-1,-8-9 0,0 0 0,8 5 0,5-1 0,-4-1-1645</inkml:trace>
  <inkml:trace contextRef="#ctx0" brushRef="#br0" timeOffset="328172.3772">18980 6986 1121,'0'0'0,"0"0"0,0 0 0,0 0 44,0 0-44,9 31 45,-22-6-45,13-25 78,0 0-78,-17 31 79,-6 5-79,23-36 61,0 0-61,-23 38 62,0 2-62,23-40 32,0 0-32,-21 43 33,-2 14-33,23-57 22,0 0-22,-25 66 22,2 7-22,23-73 16,0 0-16,-21 69 17,0-8-17,21-61 15,0 0-15,-21 55 16,-1 0-16,22-55 13,0 0-13,-23 59 14,-3 12-14,26-71 13,0 0-13,-21 61 14,5-13-14,16-48 6,0 0-6,-9 35 7,4-13-7,1 3-1238</inkml:trace>
  <inkml:trace contextRef="#ctx0" brushRef="#br0" timeOffset="328465.1496">19022 7396 1031,'0'0'0,"0"0"0,0 0 0,0 0 59,0 0-59,2 21 60,-13-2-60,11-19 77,0 0-77,-10 26 77,-1 9-77,11-35 54,0 0-54,-3 38 54,3 5-54,0-43 27,0 0-27,3 36 27,3-3-27,-6-33 16,0 0-16,1 31 16,3 11-16,-4-42 16,0 0-16,3 40 17,-1-2-17,-2-38 20,0 0-20,0 36 20,2 4-20,-2-40 19,0 0-19,2 35 20,-4-9-20,2-26 16,0 0-16,0 0-1160</inkml:trace>
  <inkml:trace contextRef="#ctx0" brushRef="#br0" timeOffset="328828.8967">18904 7402 1121,'0'0'0,"0"0"0,0 0 0,0 0 24,0 0-24,21-18 24,-17 10-24,-4 8 47,0 0-47,10-4 48,10 4-48,-20 0 32,0 0-32,26 2 32,11 8-32,-37-10 12,0 0-12,39 16 13,-4 5-13,-35-21 6,0 0-6,30 26 7,-3 1-7,-27-27 9,0 0-9,23 28 10,-6-4-10,-17-24 12,0 0-12,13 21 13,-8 1-13,-5-22 14,0 0-14,-7 21 14,-14 0-14,21-21 15,0 0-15,-30 17 16,-4-3-16,34-14 15,0 0-15,-31 9 16,-3-4-16,34-5 18,0 0-18,-28 0 18,5-2-18,23 2 26,0 0-26,-14-3 27,7 3-27,7 0 24,0 0-24,0 0 25,0 0-25,0 0 20,0 0-20,16-12 20,24 0-20,-3-1-1199</inkml:trace>
  <inkml:trace contextRef="#ctx0" brushRef="#br0" timeOffset="329414.1656">19313 7445 1121,'0'0'0,"0"0"0,0 0 0,0 0 22,0 0-22,0 0 22,0 0-22,0 0 41,0 0-41,-12 24 42,7-3-42,5-21 47,0 0-47,-9 24 47,5-5-47,4-19 37,0 0-37,0 17 37,4-1-37,-4-16 36,0 0-36,2 12 37,5 2-37,-7-14 34,0 0-34,9 14 35,6 3-35,-15-17 40,0 0-40,16 12 40,-2-3-40,-14-9 43,0 0-43,11 7 44,-2-5-44,-9-2 45,0 0-45,9 1 46,0-1-46,-9 0 44,0 0-44,7-3 44,-7 3-44,0 0 42,0 0-42,7-11 43,0 3-43,-7 8 38,0 0-38,9-9 38,-6 0-38,-3 9 32,0 0-32,5-8 33,-5 8-33,0 0 26,0 0-26,0-7 27,0 7-27,0 0 20,0 0-20,0 0 20,0 0-20,0 0 14,0 0-14,0 0 15,0 0-15,0 0 6,0 0-6,-8 12 6,8 0-6,0-12 2,0 0-2,0 17 3,8 2-3,-8-19 1,0 0-1,11 18 1,-2-3-1,-9-15 1,0 0-1,12 16 1,11-1-1,-23-15 1,0 0-1,25 13 1,1-8-1,-26-5 1,0 0-1,30-4 2,6-8-2,-36 12 5,0 0-5,33-22 5,-6-6-5,-27 28 9,0 0-9,19-35 9,-8-1-9,-11 36 13,0 0-13,-4-38 14,-17-2-14,21 40 15,0 0-15,-28-43 15,-4 5-15,32 38 18,0 0-18,-35-33 18,-1 14-18,36 19 12,0 0-12,0 0-1749</inkml:trace>
  <inkml:trace contextRef="#ctx0" brushRef="#br0" timeOffset="340720.0844">20468 9594 427,'0'0'0,"0"0"0,0 0 0,0 0 0,0 0 0,0 0 0,0 0 0,0 0 0,0 0 0,0 0 0,0 0 0,0 0 1,0 0-1,0 0 1,0 0-1,0 0 3,0 0-3,0 0 3,0 0-3,0 0 3,0 0-3,0 0 4,0 0-4,0 0 5,0 0-5,0 0 6,-7 16-6,7-16 9,0 0-9,0 0 9,0 0-9,0 0 23,0 0-23,0 0 23,-4 8-23,4-8 34,0 0-34,0 0 34,0 0-34,0 0 45,0 0-45,0 0 45,0 0-45,0 0 44,0 0-44,0 0 45,0 0-45,0 0 40,0 0-40,0 0 40,0 0-40,0 0 33,0 0-33,0 0 34,0 0-34,0 0 24,0 0-24,0 0 25,0 0-25,0 0 19,0 0-19,0 0 19,0 0-19,0 0 17,0 0-17,0 0 18,0 0-18,0 0 18,0 0-18,0 0 19,0 0-19,0 0 20,0 0-20,0 0 20,0 0-20,0 0 24,0 0-24,0 0 24,0 0-24,0 0 26,0 0-26,0 0 27,0 0-27,0 0 26,0 0-26,0 0 27,0 0-27,0 0 23,0 0-23,0 0 24,0 0-24,0 0 23,0 0-23,0 0 24,0 0-24,0 0 21,0 0-21,0 0 21,0 0-21,0 0 19,0 0-19,0 0 20,0 0-20,0 0 16,0 0-16,0 0 16,0 0-16,0 0 13,0 0-13,0 0 14,0 0-14,0 0 14,0 0-14,0 0 14,0 0-14,0 0 12,0 0-12,0 0 13,0 0-13,0 0 11,0 0-11,0 0 11,0 0-11,0 0 9,0 0-9,0 0 9,0 0-9,0 0 8,0 0-8,0 0 9,0 0-9,0 0 6,0 0-6,0 0 7,0 0-7,0 0 6,0 0-6,0 0 7,0 0-7,0 0 5,0 0-5,0 0 6,0 0-6,0 0 4,0 0-4,0 0 5,0 6-5,0-6 5,0 0-5,0 0 5,0 0-5,0 0 5,0 0-5,-7 7 6,7-7-6,0 0 5,0 0-5,-7 6 6,7-6-6,0 0 6,0 0-6,-7 7 6,7-7-6,0 0 6,0 0-6,-11 6 7,2-1-7,9-5 6,0 0-6,0 0 6,-10 5-6,10-5 5,0 0-5,-7 3 5,-6 1-5,13-4 4,0 0-4,-14 3 4,4 1-4,10-4 4,0 0-4,-13 5 5,-4-5-5,17 0 4,0 0-4,-20 2 5,3 1-5,17-3 6,0 0-6,-14 4 7,-1-1-7,15-3 7,0 0-7,-15 0 7,-5 4-7,20-4 10,0 0-10,-21 5 11,5 0-11,16-5 12,0 0-12,-14 3 13,-2 1-13,16-4 10,0 0-10,-16 3 10,4 1-10,12-4 9,0 0-9,-13 3 10,1 2-10,12-5 9,0 0-9,-12 2 9,-1 2-9,13-4 7,0 0-7,-12 3 8,1 1-8,11-4 7,0 0-7,-17 3 7,-4 1-7,21-4 5,0 0-5,-20 5 5,1-2-5,19-3 5,0 0-5,-13 9 5,-2-6-5,15-3 4,0 0-4,-13 4 4,1 1-4,12-5 3,0 0-3,-11 2 4,2 1-4,9-3 3,0 0-3,-10 4 3,-4-1-3,14-3 2,0 0-2,-11 4 3,-1-1-3,12-3 2,0 0-2,-9 2 2,0 1-2,9-3 2,0 0-2,-10 0 2,1 0-2,9 0 2,0 0-2,-14 0 2,-4 2-2,18-2 1,0 0-1,-18 3 2,-1-1-2,19-2 1,0 0-1,-16 2 2,-2 1-2,18-3 1,0 0-1,-17 0 1,-1 2-1,18-2 3,0 0-3,-19 2 3,-6-1-3,25-1 4,0 0-4,-21 2 4,1 0-4,20-2 4,0 0-4,-16 3 4,-1-3-4,17 0 4,0 0-4,-20 2 4,-3 0-4,23-2 4,0 0-4,-26 2 4,5-1-4,21-1 4,0 0-4,-18 2 5,4 1-5,14-3 4,0 0-4,-19 0 4,-4 0-4,23 0 4,0 0-4,-27 0 4,3-3-4,24 3 3,0 0-3,-22-2 3,1 2-3,21 0 2,0 0-2,-19 0 2,-2 0-2,21 0 2,0 0-2,-27-1 2,-5-3-2,32 4 3,0 0-3,-28-2 3,7-1-3,21 3 3,0 0-3,-21 0 4,-4 0-4,25 0 3,0 0-3,-26-2 4,-3-1-4,29 3 2,0 0-2,-26-4 2,6 1-2,20 3 2,0 0-2,-19-4 2,-7-1-2,26 5 2,0 0-2,-27-7 2,-3 2-2,30 5 2,0 0-2,-30-7 2,-2 4-2,32 3 2,0 0-2,-35-2 3,-2-5-3,37 7 3,0 0-3,-35-5 4,-1-4-4,36 9 4,0 0-4,-31-7 4,-6 0-4,37 7 4,0 0-4,-36-7 5,5 0-5,31 7 3,0 0-3,-32-8 4,-7-3-4,39 11 3,0 0-3,-42-10 3,-6-2-3,48 12 2,0 0-2,-48-14 3,-1-1-3,49 15 2,0 0-2,-50-14 2,3 2-2,47 12 2,0 0-2,-46-13 3,5 1-3,41 12 2,0 0-2,-37-17 2,-5 1-2,42 16 1,0 0-1,-48-15 2,-3-9-2,51 24 1,0 0-1,-58-19 1,0 5-1,58 14 1,0 0-1,-60-12 2,3-4-2,57 16 2,0 0-2,-55-15 2,-1-1-2,56 16 1,0 0-1,-53-14 2,-5-5-2,58 19 2,0 0-2,-58-16 2,-6-1-2,64 17 1,0 0-1,-58-17 1,7 1-1,51 16 0,0 0 0,-46-19 1,2 2-1,44 17 0,0 0 0,-50-24 0,1-4 0,49 28 0,0 0 0,-50-31 0,-4 1 0,54 30 0,0 0 0,-53-32 0,3 4 0,50 28 0,0 0 0,-46-33 0,9 5 0,37 28 0,0 0 0,-38-27 1,4 2-1,34 25 1,0 0-1,-37-24 2,-2 3-2,39 21 1,0 0-1,-40-24 2,2 0-2,38 24 2,0 0-2,-35-28 2,0 1-2,35 27 1,0 0-1,-34-30 2,-1-1-2,35 31 1,0 0-1,-32-33 1,-1 0-1,33 33 1,0 0-1,-34-40 1,6 2-1,28 38 1,0 0-1,-26-38 1,-3 5-1,29 33 1,0 0-1,-31-29 1,4 1-1,27 28 1,0 0-1,-28-29 1,-2-2-1,30 31 1,0 0-1,-32-37 1,0 5-1,32 32 2,0 0-2,-28-40 3,2-5-3,26 45 3,0 0-3,-30-49 4,5 1-4,25 48 4,0 0-4,-27-43 5,8 10-5,19 33 4,0 0-4,-18-33 4,2 0-4,16 33 3,0 0-3,-15-35 4,-3-1-4,18 36 4,0 0-4,-18-38 4,4-2-4,14 40 2,0 0-2,-14-48 3,3-6-3,11 54 2,0 0-2,-8-52 2,1 5-2,7 47 1,0 0-1,-6-38 2,-1 4-2,7 34 1,0 0-1,-5-35 1,-2 0-1,7 35 0,0 0 0,-7-39 0,0-6 0,7 45 0,0 0 0,-7-49 0,0 4 0,7 45 0,0 0 0,-6-48 0,6-1 0,0 49 0,0 0 0,-3-45 0,3 9 0,0 36 1,0 0-1,3-36 1,-3-4-1,0 40 2,0 0-2,2-43 2,0-4-2,-2 47 2,0 0-2,0-49 2,0-1-2,0 50 2,0 0-2,0-48 3,0-2-3,0 50 2,0 0-2,0-44 3,0 15-3,0 29 2,0 0-2,0-33 2,-2-5-2,2 38 3,0 0-3,-2-38 3,-1-9-3,3 47 3,0 0-3,3-45 4,1 0-4,-4 45 3,0 0-3,5-52 3,-8 4-3,3 48 5,0 0-5,3-45 5,6 5-5,-9 40 5,0 0-5,7-33 6,-5-3-6,-2 36 7,0 0-7,2-37 8,5-8-8,-7 45 8,0 0-8,8-48 8,-6-1-8,-2 49 8,0 0-8,0-51 8,4-3-8,-4 54 4,0 0-4,0-49 5,2 10-5,-2 39 2,0 0-2,0-37 3,0 1-3,0 36 1,0 0-1,1-42 2,5-4-2,-6 46 0,0 0 0,5-49 1,-2-3-1,-3 52 0,0 0 0,2-50 0,2 5 0,-4 45 0,0 0 0,3-38 1,-1 9-1,-2 29 1,0 0-1,4-32 1,-1-2-1,-3 34 1,0 0-1,7-36 1,0-3-1,-7 39 2,0 0-2,5-41 2,1-8-2,-6 49 2,0 0-2,9-48 2,3-6-2,-12 54 1,0 0-1,11-48 2,-8 12-2,-3 36 1,0 0-1,5-35 2,8-3-2,-13 38 1,0 0-1,9-31 2,-8 3-2,-1 28 0,0 0 0,4-29 1,1-11-1,-5 40 0,0 0 0,7-49 1,0 4-1,-7 45 0,0 0 0,9-45 0,3-3 0,-12 48 0,0 0 0,11-43 0,5 10 0,-16 33 0,0 0 0,14-28 0,-3 4 0,-11 24 0,0 0 0,10-21 0,-3 6 0,-7 15 0,0 0 0,9-16 0,0 2 0,-9 14-1,0 0 1,7-15 0,-7 6 0,0 9-1,0 0 1,-2-7 0,0-2 0,2 9 0,0 0 0,2-8 0,5-8 0,-7 16 0,0 0 0,4-15 0,1-1 0,-5 16 0,0 0 0,5-9 0,-5 1 0,0 8 0,0 0 0,2-7 0,0 2 0,-2 5 0,0 0 0,2-9 0,-2 9 0,0 0 0,0 0 0,0-7 0,0 7 0,0 0 0,0 0 0,0 0 0,0 0 0,0 0 0,0 0 0,0 0 0,0 0 0,0 0 0,0 0 0,0 0 1,0 0-1,0 0 0,0 0 0,0 0 1,0-9-1,0 9 0,0 0 0,0 0 1,0 0-1,0 0 0,0 0 0,0 0 0,0 0 0,0 0 0,0 0 0,0 0 0,0-7 0,0 7-1,0 0 1,0 0-1,0 0 1,0 0-2,0 0 2,0 0-1,0 0 1,0 0-2,0 0 2,-9-1-1,9 1 1,0 0-2,0 0 2,-7 0-1,7 0 1,0 0-1,0 0 1,-13 1-1,5 6 1,8-7-4,0 0 4,-15 9-3,0 10 3,15-19-5,0 0 5,-20 21-4,-3 3 4,23-24-10,0 0 10,-23 28-9,-1-2 9,24-26-9,0 0 9,-25 27-9,-3-2 9,28-25-8,0 0 8,-25 20-7,-2-1 7,27-19-9,0 0 9,-24 21-9,1-2 9,23-19-9,0 0 9,-25 24-8,-5 6 8,30-30-7,0 0 7,-26 31-7,3-5 7,23-26-4,0 0 4,-21 24-4,-2-5 4,23-19-3,0 0 3,-27 17-3,9-1 3,18-16-1,0 0 1,-10 9-1,1-1 1,9-8 0,0 0 0,0 0 0,-7 11 0,7-11 0,0 0 0,0 0 0,0 0 0,0 0 0,0 0 0,0 0 1,0 0-1,0 0 0,0 0 0,0 0 1,21-23-1,-21 23 1,0 0-1,27-24 2,-3-2-2,-24 26 2,0 0-2,30-33 2,6-7-2,-36 40 2,0 0-2,40-45 2,-6 11-2,-34 34 1,0 0-1,30-30 2,2 3-2,-32 27 3,0 0-3,24-25 4,-3 8-4,-21 17 3,0 0-3,22-22 4,1-3-4,-23 25 3,0 0-3,15-20 3,-2-1-3,-13 21 5,0 0-5,12-19 5,-1-2-5,-11 21 5,0 0-5,12-17 6,-1 1-6,-11 16 5,0 0-5,7-12 5,-2 3-5,-5 9 5,0 0-5,5-7 6,1-1-6,-6 8 2,0 0-2,0 0 3,7-9-3,-7 9 1,0 0-1,0 0 1,1 9-1,-1-9 0,0 0 0,2 12 1,-2 16-1,0-28 0,0 0 0,0 36 1,5 0-1,-5-36 0,0 0 0,16 30 1,16 1-1,-32-31 1,0 0-1,42 33 1,10-4-1,-52-29 2,0 0-2,54 40 2,1 3-2,-2-1-1714</inkml:trace>
  <inkml:trace contextRef="#ctx0" brushRef="#br0" timeOffset="343781.8093">17192 8826 684,'0'0'0,"0"0"0,0 0 0,0 0 23,0 0-23,-25-7 24,25 7-24,0 0 78,0 0-78,-3-7 79,3 7-79,0 0 89,0 0-89,0 0 89,0 0-89,0 0 76,0 0-76,0 0 77,0 0-77,0 0 43,0 0-43,0 0 44,0 0-44,0 0 32,0 0-32,9 3 33,-9 13-33,0-16 25,0 0-25,2 24 26,1 1-26,-3-25 28,0 0-28,4 24 29,-1 3-29,-3-27 30,0 0-30,5 25 30,-3-1-30,-2-24 28,0 0-28,7 17 28,-3 2-28,-4-19 27,0 0-27,5 12 27,0-6-27,-5-6 23,0 0-23,9 6 24,0-4-24,-9-2 18,0 0-18,14 0 19,4-5-19,-4-4-1240</inkml:trace>
  <inkml:trace contextRef="#ctx0" brushRef="#br0" timeOffset="343917.3268">17143 8577 953,'0'0'0,"0"0"0,0 0 0,0 0 2,0 0-2,26 3 2,-5 9-2,-21-12 0,0 0 0,0 0-658</inkml:trace>
  <inkml:trace contextRef="#ctx0" brushRef="#br0" timeOffset="344453.6124">17369 8812 841,'0'0'0,"0"0"0,0 0 0,0 0 0,0 0 0,0 0 0,0 0 0,0 0 12,0 0-12,0 0 13,0 0-13,0 0 42,0 0-42,7 19 43,-7-3-43,0-16 58,0 0-58,0 15 59,3 8-59,-3-23 77,0 0-77,7 22 78,2-8-78,-9-14 72,0 0-72,9 16 72,0-1-72,-9-15 68,0 0-68,9 9 68,3 1-68,-12-10 58,0 0-58,14 9 59,0 0-59,-14-9 46,0 0-46,13 0 46,1 0-46,-14 0 49,0 0-49,14-9 50,5-2-50,-19 11 55,0 0-55,20-12 56,-6-1-56,-14 13 52,0 0-52,10-13 53,-3 5-53,-7 8 40,0 0-40,6-7 41,-6 7-41,0 0 31,0 0-31,3-7 32,-3 7-32,0 0 22,0 0-22,0 0 23,0 0-23,0 0 18,0 0-18,0 0 18,0 0-18,0 0 8,0 0-8,4 10 8,-1 4-8,-3-14 4,0 0-4,6 16 5,2-1-5,-8-15 2,0 0-2,13 16 2,1-7-2,-14-9 1,0 0-1,21 8 1,11 3-1,-32-11 1,0 0-1,37 8 1,3-8-1,-40 0 0,0 0 0,45-3 1,6-1-1,-51 4 1,0 0-1,0 0-1656</inkml:trace>
  <inkml:trace contextRef="#ctx0" brushRef="#br0" timeOffset="345391.82">17842 8847 1043,'0'0'0,"0"0"0,0 0 46,0 0-46,0 0 46,0 0-46,0 0 90,0 0-90,0 0 90,0 0-90,0 0 70,0 0-70,0 0 70,0 0-70,0 0 56,0 0-56,10 24 57,6-3-57,-16-21 28,0 0-28,18 24 29,-1-5-29,-17-19 30,0 0-30,16 21 31,2-1-31,-18-20 20,0 0-20,18 21 21,-6-5-21,-12-16 25,0 0-25,9 8 26,0 1-26,-9-9 22,0 0-22,8 7 23,-1-2-23,-7-5 28,0 0-28,0 0 28,0 0-28,0 0 27,0 0-27,13-5 27,-4-11-27,-9 16 24,0 0-24,12-20 24,-1-13-24,-11 33 31,0 0-31,8-33 32,-4 10-32,-4 23 34,0 0-34,5-15 35,-5 1-35,0 14 31,0 0-31,2-12 32,0 3-32,-2 9 29,0 0-29,0 0 30,7-3-30,-7 3 22,0 0-22,9 5 23,8 11-23,-17-16 13,0 0-13,27 17 14,5 2-14,-32-19 4,0 0-4,31 24 5,5 0-5,-1 1-1677</inkml:trace>
  <inkml:trace contextRef="#ctx0" brushRef="#br0" timeOffset="346271.8576">18299 8964 1513,'0'0'0,"0"0"0,-6-8 0,6 8 25,0 0-25,0 0 26,-5-11-26,5 11 37,0 0-37,0 0 37,-7-1-37,7 1 13,0 0-13,0 0 13,-7-11-13,7 11 0,0 0 0,0 0 1,-12-2-1,12 2 0,0 0 0,-6 0 0,-2 0 0,8 0 0,0 0 0,-9 9 1,0 3-1,9-12 5,0 0-5,-12 16 6,3 1-6,9-17 16,0 0-16,-6 21 16,6 1-16,0-22 26,0 0-26,6 25 26,1-1-26,-7-24 28,0 0-28,9 21 28,-1-6-28,-8-15 25,0 0-25,16 5 25,14-5-25,-30 0 26,0 0-26,32-5 27,0-14-27,-32 19 25,0 0-25,26-24 26,-10 0-26,-16 24 22,0 0-22,11-26 23,-6 0-23,-5 26 25,0 0-25,4-23 26,-3 8-26,-1 15 25,0 0-25,0-12 25,-1 3-25,1 9 22,0 0-22,-4-7 23,4 7-23,0 0 16,0 0-16,0 0 16,-7-7-16,7 7 15,0 0-15,-7 0 16,0 7-16,7-7 10,0 0-10,-5 16 10,1 4-10,4-20 6,0 0-6,0 21 6,2 2-6,-2-23 3,0 0-3,7 24 4,5 10-4,-12-34 1,0 0-1,14 32 1,13-12-1,-27-20 0,0 0 0,28 11 1,4-11-1,-32 0 1,0 0-1,33-12 1,6-14-1,-39 26 1,0 0-1,41-33 2,3-7-2,-44 40 2,0 0-2,37-47 3,2-5-3,-39 52 5,0 0-5,32-60 6,-10-4-6,-22 64 7,0 0-7,15-64 8,-12 10-8,-3 54 11,0 0-11,-3-40 12,-6 11-12,9 29 12,0 0-12,-13-16 12,-4 4-12,17 12 11,0 0-11,-21-7 11,-4 14-11,25-7 9,0 0-9,-20 17 9,3 15-9,17-32 7,0 0-7,-9 39 7,5 6-7,4-45 1,0 0-1,-1 52 1,2 5-1,-1-57 0,0 0 0,8 58 0,0-14 0,-8-44-3,0 0 3,14 44-2,1-4 2,-15-40-7,0 0 7,19 38-7,7 1 7,-26-39-9,0 0 9,30 30-8,-7-11 8,-23-19-11,0 0 11,27 12-10,8-12 10,-35 0-4,0 0 4,34-9-4,-8-15 4,-26 24 0,0 0 0,20-33 0,-3 2 0,-17 31 1,0 0-1,14-31 2,-5 2-2,-9 29 4,0 0-4,4-25 5,-8 5-5,4 20 7,0 0-7,-7-20 8,-2 8-8,9 12 7,0 0-7,-9-8 7,2 1-7,7 7 6,0 0-6,-5-2 6,-5 6-6,10-4 4,0 0-4,-9 5 4,5 2-4,4-7 1,0 0-1,0 8 2,2 13-2,-2-21 0,0 0 0,9 21 1,5 1-1,-14-22 0,0 0 0,18 21 0,3-5 0,-21-16-1,0 0 1,26 17-1,8-1 1,-34-16-4,0 0 4,0 0-1740</inkml:trace>
  <inkml:trace contextRef="#ctx0" brushRef="#br0" timeOffset="346447.3436">19008 8604 1390,'0'0'0,"0"0"0,0 0 0,0 0 35,0 0-35,30-3 35,2 8-35,-32-5 45,0 0-45,37 12 46,9 7-46,-2 0-1104</inkml:trace>
  <inkml:trace contextRef="#ctx0" brushRef="#br0" timeOffset="346874.5882">19361 8521 1031,'0'0'0,"0"0"0,7 7 0,-7-7-2,0 0 2,0 0-2,12 12 2,-12-12 4,0 0-4,9 19 5,4 14-5,-13-33 32,0 0-32,8 40 32,-4 10-32,-4-50 51,0 0-51,4 56 51,-4 1-51,0-57 62,0 0-62,3 48 63,2-5-63,-5-43 69,0 0-69,0 38 70,-3-3-70,3-35 67,0 0-67,-2 30 67,2-6-67,0-24 61,0 0-61,2 24 62,1-5-62,-3-19 51,0 0-51,0 17 52,0-11-52,0-6 46,0 0-46,0 0 46,0 0-46,0 0 40,0 0-40,0 0 40,-8-25-40,8 25 33,0 0-33,-9-26 33,-5 2-33,14 24 27,0 0-27,-18-22 27,-7 1-27,25 21 20,0 0-20,-28-16 21,-6 8-21,34 8 16,0 0-16,-35-2 17,-4 7-17,39-5 12,0 0-12,-33 12 12,10 0-12,23-12 9,0 0-9,-21 18 9,8 4-9,13-22 7,0 0-7,-1 24 7,9 9-7,-8-33 3,0 0-3,23 33 3,16-2-3,-39-31 1,0 0-1,53 18 2,5-10-2,-58-8 0,0 0 0,59 4 1,-3-4-1,-56 0 0,0 0 0,0 0-1634</inkml:trace>
  <inkml:trace contextRef="#ctx0" brushRef="#br0" timeOffset="348457.0116">18452 9400 819,'0'0'0,"0"0"0,0 0 0,0 0 30,0 0-30,0 0 30,0 0-30,0 0 78,0 0-78,-14-17 79,14 17-79,0 0 95,0 0-95,-5 0 95,5 0-95,0 0 68,0 0-68,-9 5 68,4 0-68,5-5 47,0 0-47,-9 13 47,-5 9-47,14-22 40,0 0-40,-7 33 40,1 3-40,6-36 33,0 0-33,0 37 33,6-8-33,-6-29 37,0 0-37,12 28 38,7-1-38,-19-27 38,0 0-38,22 25 39,-5-13-39,-17-12 33,0 0-33,18 12 34,7-10-34,-25-2 36,0 0-36,26-7 36,2-11-36,-28 18 37,0 0-37,27-31 37,-8-10-37,-19 41 32,0 0-32,16-45 33,-11 3-33,-5 42 35,0 0-35,4-33 35,-8 6-35,4 27 34,0 0-34,-1-18 34,1 11-34,0 7 30,0 0-30,-2-8 30,2 8-30,0 0 23,0 0-23,0 0 23,0 0-23,0 0 12,0 0-12,7 8 13,11 13-13,-1 2-1666</inkml:trace>
  <inkml:trace contextRef="#ctx0" brushRef="#br0" timeOffset="348897.8365">18713 9400 1479,'0'0'0,"0"0"0,0 0 0,0 0 4,0 0-4,-5-5 4,5 5-4,0 0 26,0 0-26,0 0 27,-7 5-27,7-5 33,0 0-33,-2 9 34,4 7-34,-2-16 25,0 0-25,2 20 25,3 5-25,-5-25 29,0 0-29,4 27 29,6 6-29,-10-33 28,0 0-28,9 28 28,0-11-28,-9-17 32,0 0-32,9 12 32,-4-5-32,-5-7 41,0 0-41,12 4 42,6-3-42,-18-1 38,0 0-38,21-5 39,2-10-39,-23 15 46,0 0-46,21-25 46,-1-4-46,-20 29 51,0 0-51,16-31 51,-8 14-51,-8 17 43,0 0-43,4-11 43,-2 6-43,-2 5 36,0 0-36,0 0 36,5-9-36,-5 9 28,0 0-28,0 0 28,0 0-28,0 0 17,0 0-17,0 0 17,0 0-17,0 0 11,0 0-11,5 6 12,-3 4-12,-2-10 6,0 0-6,5 17 6,4 11-6,-9-28 1,0 0-1,11 28 1,3-8-1,-14-20 0,0 0 0,16 18 0,-4-3 0,-12-15-1,0 0 1,20 12 0,4-5 0,-24-7-2,0 0 2,0 0-1794</inkml:trace>
  <inkml:trace contextRef="#ctx0" brushRef="#br0" timeOffset="349269.2575">19123 9586 975,'0'0'0,"0"0"0,0 0 0,0 0 67,0 0-67,0 0 68,5 27-68,-5-27 102,0 0-102,-2 31 103,-3 4-103,5-35 73,0 0-73,-5 33 74,3-9-74,2-24 51,0 0-51,2 23 52,1-1-52,-3-22 29,0 0-29,6 21 29,1-6-29,0 1-1158</inkml:trace>
  <inkml:trace contextRef="#ctx0" brushRef="#br0" timeOffset="349518.6746">19241 9449 1211,'0'0'0,"0"0"0,0 0 0,0 0 31,0 0-31,0 0 31,0 0-31,0 0 65,0 0-65,5 24 65,-8 9-65,3-33 53,0 0-53,-2 40 54,2 1-54,0-41 43,0 0-43,2 44 43,0-5-43,-2-39 36,0 0-36,3 42 37,4-6-37,-7-36 37,0 0-37,2 33 37,-4-5-37,2-28 35,0 0-35,0 24 36,5-5-36,-5-19 26,0 0-26,4 16 26,-4-4-26,-4-2-1340</inkml:trace>
  <inkml:trace contextRef="#ctx0" brushRef="#br0" timeOffset="349794.7825">19151 9413 1166,'0'0'0,"9"-4"0,7-1 0,-16 5 37,0 0-37,19-9 38,1 6-38,-20 3 69,0 0-69,21 0 70,18 1-70,-39-1 51,0 0-51,38 7 52,-11-1-52,-27-6 30,0 0-30,19 12 31,-8 7-31,-11-19 20,0 0-20,2 21 21,-9 11-21,7-32 22,0 0-22,-15 37 23,-6-1-23,21-36 20,0 0-20,-23 31 21,6-12-21,17-19 17,0 0-17,-13 14 17,10-5-17,3-9 14,0 0-14,0 0 15,-5 7-15,5-7 8,0 0-8,10-4 8,17-4-8,-1-1-1253</inkml:trace>
  <inkml:trace contextRef="#ctx0" brushRef="#br0" timeOffset="350291.4486">19432 9406 1121,'0'0'0,"0"0"0,0 0 0,0 0 24,0 0-24,0 0 24,8 0-24,-8 0 17,0 0-17,0 0 18,-7 10-18,7-10 47,0 0-47,-3 9 48,1 6-48,2-15 51,0 0-51,-2 18 51,-3 1-51,5-19 48,0 0-48,0 17 49,5 5-49,-5-22 54,0 0-54,4 19 55,6-5-55,-10-14 51,0 0-51,11 11 52,5-4-52,-16-7 43,0 0-43,23 0 44,2-9-44,-25 9 41,0 0-41,24-12 42,-4-9-42,-20 21 37,0 0-37,17-19 38,-6 3-38,-11 16 26,0 0-26,7-10 27,-7 3-27,0 7 18,0 0-18,0 0 19,-4-9-19,4 9 11,0 0-11,0 0 11,-12-3-11,12 3 8,0 0-8,0 0 8,-7 0-8,7 0 4,0 0-4,0 0 5,-5 7-5,5-7 2,0 0-2,2 9 3,6-1-3,-8-8 2,0 0-2,27 12 2,17 0-2,-44-12 0,0 0 0,53 4 1,0-4-1,-53 0 0,0 0 0,53-10 0,-6-4 0,-47 14 2,0 0-2,39-21 2,-18-2-2,-21 23 8,0 0-8,7-27 8,-17-6-8,10 33 15,0 0-15,-27-37 16,-17 5-16,44 32 18,0 0-18,-54-25 18,-10 6-18,64 19 18,0 0-18,-55-8 18,15 11-18,40-3 8,0 0-8,0 0-1615</inkml:trace>
  <inkml:trace contextRef="#ctx0" brushRef="#br0" timeOffset="352009.995">18722 10061 1188,'0'0'0,"0"0"0,0 0 0,0 0 39,0 0-39,-21-5 39,21 5-39,0 0 89,0 0-89,0 0 90,0 0-90,0 0 83,0 0-83,-2 7 84,-3 4-84,5-11 52,0 0-52,-7 19 53,2 15-53,5-34 33,0 0-33,-6 33 33,6-9-33,0-24 26,0 0-26,6 21 26,6 0-26,-12-21 27,0 0-27,19 22 27,10-3-27,-29-19 25,0 0-25,33 18 26,-1-15-26,-32-3 25,0 0-25,30-3 25,0-8-25,-30 11 24,0 0-24,26-14 25,-8-6-25,-18 20 24,0 0-24,14-23 25,-3-3-25,-11 26 19,0 0-19,9-26 20,-6 4-20,-3 22 18,0 0-18,0-14 19,0 5-19,0 9 17,0 0-17,0 0 17,-5-5-17,5 5 11,0 0-11,0 0 11,2 5-11,-2-5 7,0 0-7,3 11 7,-3 4-7,0-15 4,0 0-4,4 21 5,3 0-5,-7-21 1,0 0-1,9 17 1,1-3-1,-10-14 0,0 0 0,12 12 0,4-2 0,-16-10 0,0 0 0,16 7 0,2-3 0,-18-4 0,0 0 0,18 0 0,-1-4 0,-17 4 0,0 0 0,20-5 0,1-2 0,-21 7 1,0 0-1,17-10 2,-6-1-2,-11 11 3,0 0-3,7-8 4,-7 8-4,0 0 6,0 0-6,9-7 6,-9 7-6,0 0 7,0 0-7,0 0 7,0 0-7,0 0 6,0 0-6,5-9 7,-5 9-7,0 0 5,0 0-5,0 0 6,14 4-6,-14-4 3,0 0-3,13 8 4,4 4-4,-17-12 2,0 0-2,20 14 2,-1-2-2,-19-12 1,0 0-1,27 11 2,6-3-2,-33-8 0,0 0 0,32 6 0,-9-6 0,-23 0 0,0 0 0,23-4 0,0-1 0,-23 5 0,0 0 0,19-9 0,-1-3 0,-18 12 0,0 0 0,12-12 1,-3-5-1,-9 17 0,0 0 0,5-19 1,-1-5-1,-4 24 1,0 0-1,-2-23 2,-2 11-2,4 12 2,0 0-2,-3-9 2,-1 4-2,4 5 1,0 0-1,0 0 2,-8-7-2,8 7 1,0 0-1,-6 0 2,-3 2-2,9-2 0,0 0 0,0 0 1,-10 9-1,10-9 0,0 0 0,2 8 0,3 4 0,-5-12-1,0 0 1,12 16 0,2 5 0,-14-21-2,0 0 2,20 20-2,-3-2 2,-17-18-3,0 0 3,16 17-3,2 2 3,-18-19-4,0 0 4,16 19-4,-4-3 4,-12-16-5,0 0 5,9 8-5,-4 3 5,-5-11-4,0 0 4,2 8-3,-2 1 3,0-9-2,0 0 2,-7 9-2,-14 1 2,21-10-2,0 0 2,-28 7-1,-8-4 1,36-3-1,0 0 1,-28 0 0,10-1 0,18 1 0,0 0 0,-14-2 0,6 0 0,8 2 0,0 0 0,0 0 1,-6-7-1,6 7 1,0 0-1,0 0 1,14-8-1,-14 8 1,0 0-1,23-9 1,13-3-1,-36 12 1,0 0-1,47-12 1,8-4-1,-55 16 0,0 0 0,56-12 1,-8 3-1,-48 9 0,0 0 0,44-12 1,-5-3-1,-39 15 0,0 0 0,32-18 1,-9-2-1,-23 20 0,0 0 0,14-23 1,-5 2-1,-9 21 0,0 0 0,5-19 0,-2-1 0,-3 20 0,0 0 0,-5-19 0,-2 5 0,7 14 0,0 0 0,-10-9 0,-12 6 0,22 3 0,0 0 0,-23 5 0,-3 10 0,26-15 0,0 0 0,-23 21 0,7 5 0,16-26 0,0 0 0,-10 23 0,1-3 0,9-20-1,0 0 1,-2 18-1,2-6 1,0-12-3,0 0 3,9 12-3,0 5 3,-9-17-6,0 0 6,19 14-6,7-2 6,-26-12-5,0 0 5,29 7-5,1-7 5,-30 0-3,0 0 3,24-7-2,-4-1 2,-20 8-1,0 0 1,19-14-1,-1-5 1,-18 19 0,0 0 0,16-21 0,-9 2 0,-7 19 0,0 0 0,2-16 0,-4 4 0,2 12 1,0 0-1,-4-12 2,-1-2-2,5 14 2,0 0-2,-5-12 3,1 3-3,4 9 2,0 0-2,0 0 3,-5-6-3,5 6 2,0 0-2,0 0 3,0 0-3,0 0 2,0 0-2,-4 17 3,10 9-3,-6-26 1,0 0-1,8 36 2,5 0-2,-13-36 1,0 0-1,9 37 1,-4 3-1,-5-40 1,0 0-1,3 45 2,-3 5-2,0-50 2,0 0-2,-12 55 2,-9 1-2,21-56 3,0 0-3,-30 45 4,-5-13-4,35-32 6,0 0-6,-44 21 6,-4-3-6,48-18 9,0 0-9,0 0-1686</inkml:trace>
  <inkml:trace contextRef="#ctx0" brushRef="#br0" timeOffset="363486.0066">24043 5074 191,'0'0'0,"0"0"0,0 0 0,0 0 6,0 0-6,0 0 7,0 0-7,0 0 20,0 0-20,0 0 20,0 0-20,0 0 47,0 0-47,0 0 47,0 0-47,0 0 66,0 0-66,0 0 67,0 0-67,0 0 48,0 0-48,14-19 48,-14 10-48,0 9 42,0 0-42,2-12 42,3 0-42,-5 12 44,0 0-44,7-17 44,-2 1-44,-5 16 41,0 0-41,4-15 41,-4-4-41,0 19 51,0 0-51,2-18 51,1 3-51,-3 15 50,0 0-50,0-21 50,-3-15-50,3 36 46,0 0-46,-4-37 46,6 4-46,-2 33 37,0 0-37,4-33 38,1-10-38,-5 43 32,0 0-32,7-41 32,-2 10-32,-5 31 25,0 0-25,4-30 26,-4-4-26,0 34 22,0 0-22,0-33 23,-2 0-23,2 33 19,0 0-19,-4-37 20,-1-11-20,5 48 16,0 0-16,-5-52 17,-4-2-17,9 54 14,0 0-14,-7-55 14,-2 1-14,9 54 10,0 0-10,-14-55 11,-7 3-11,21 52 11,0 0-11,-21-50 11,3-2-11,18 52 10,0 0-10,-21-57 10,-4-14-10,25 71 10,0 0-10,-30-69 10,-3 12-10,33 57 9,0 0-9,-36-52 10,-1 3-10,37 49 9,0 0-9,-39-53 9,-3-5-9,42 58 12,0 0-12,-41-60 12,-3-8-12,44 68 13,0 0-13,-44-67 13,4 17-13,40 50 14,0 0-14,-41-52 14,-3 0-14,44 52 11,0 0-11,-48-57 12,-6-9-12,54 66 9,0 0-9,-64-67 9,-3-3-9,67 70 9,0 0-9,-64-60 10,3 11-10,61 49 6,0 0-6,-62-48 7,0-1-7,62 49 5,0 0-5,-70-57 5,-10-3-5,80 60 2,0 0-2,-83-61 3,6-3-3,77 64 2,0 0-2,-80-57 2,-10 9-2,90 48 1,0 0-1,-95-44 2,-4 3-2,99 41 2,0 0-2,-101-47 2,4-7-2,97 54 2,0 0-2,-100-57 3,-8-2-3,108 59 3,0 0-3,-104-50 3,2 2-3,102 48 1,0 0-1,-106-40 2,-7 4-2,113 36 0,0 0 0,-115-33 1,6 2-1,109 31 0,0 0 0,-113-25 0,-4 5 0,117 20 0,0 0 0,-120-25 0,4 1 0,116 24 0,0 0 0,-122-24 0,-5 0 0,127 24-1,0 0 1,-131-25 0,1 5 0,130 20-1,0 0 1,-125-19 0,-1 7 0,126 12 0,0 0 0,-125-9 0,-11-3 0,136 12 0,0 0 0,-129-12 0,6 3 0,123 9 0,0 0 0,-126-3 0,-6 6 0,132-3-1,0 0 1,-132 3 0,8-3 0,124 0-1,0 0 1,-120 2 0,-2 10 0,122-12-2,0 0 2,-113 16-1,6-1 1,107-15-1,0 0 1,-104 21-1,-4 7 1,108-28-1,0 0 1,-102 29 0,8 2 0,94-31-1,0 0 1,-92 30 0,-5-2 0,97-28-1,0 0 1,-90 27 0,2 6 0,88-33 0,0 0 0,-79 37 0,6 4 0,73-41 0,0 0 0,-74 55 0,-4 11 0,78-66-1,0 0 1,-77 71 0,8 2 0,69-73-1,0 0 1,-67 72 0,3 1 0,64-73-3,0 0 3,-63 82-2,-1 2 2,64-84-6,0 0 6,-65 76-5,5-6 5,60-70-8,0 0 8,-53 57-8,11-9 8,42-48-9,0 0 9,-36 45-9,8-1 9,28-44-10,0 0 10,-21 39-9,10-6 9,11-33-4,0 0 4,-8 28-4,2 1 4,6-29-2,0 0 2,-3 28-2,-2-7 2,5-21-1,0 0 1,-4 15-1,0-3 1,4-12-1,0 0 1,0 13 0,0-13 0,0 0-1,0 0 1,15 3 0,6-13 0,0 1-1188</inkml:trace>
  <inkml:trace contextRef="#ctx0" brushRef="#br0" timeOffset="363929.0293">16567 2610 729,'0'0'0,"0"0"0,9 1 0,-9-1 0,0 0 0,9 4 0,-9-4 0,0 0 4,0 0-4,9-4 5,0 8-5,-9-4 9,0 0-9,5 7 10,-3 1-10,-2-8 11,0 0-11,-2 16 11,-3 1-11,5-17 13,0 0-13,-14 25 13,-2 2-13,16-27 18,0 0-18,-20 33 18,-10 3-18,30-36 25,0 0-25,-28 44 25,9 9-25,19-53 26,0 0-26,-11 52 26,9-7-26,2-45 26,0 0-26,9 37 26,19-13-26,-28-24 23,0 0-23,41 15 23,8-2-23,-49-13 20,0 0-20,59 0 21,4-4-21,-63 4 19,0 0-19,81-15 19,15-11-19,-96 26 20,0 0-20,107-37 20,6-11-20,0-1-810</inkml:trace>
  <inkml:trace contextRef="#ctx0" brushRef="#br0" timeOffset="365059.25">21184 1428 751,'0'0'0,"0"0"0,-19-5 0,19 5 10,0 0-10,-13-4 10,13 4-10,0 0 23,0 0-23,0 0 24,4-9-24,-4 9 26,0 0-26,19-3 27,15-1-27,-34 4 16,0 0-16,33 0 16,-6 7-16,-27-7 11,0 0-11,28 13 11,4 7-11,-32-20 8,0 0-8,35 28 9,2 5-9,-37-33 7,0 0-7,30 36 8,-7 7-8,-23-43 7,0 0-7,18 39 8,-8-7-8,-10-32 9,0 0-9,4 28 9,-8-9-9,4-19 10,0 0-10,-9 12 11,4-3-11,5-9 13,0 0-13,0 0 14,-12 0-14,12 0 19,0 0-19,-11-9 19,-3-6-19,14 15 19,0 0-19,-18-21 19,1-10-19,17 31 21,0 0-21,-13-37 21,8 8-21,5 29 27,0 0-27,4-31 27,3 5-27,-7 26 34,0 0-34,12-24 35,-1 1-35,-11 23 34,0 0-34,16-17 35,1 1-35,-17 16 34,0 0-34,25-8 35,12 1-35,-37 7 28,0 0-28,41 0 28,-3 7-28,-38-7 10,0 0-10,41 8 10,-11 4-10,-30-12 0,0 0 0,35 16 0,9 0 0,1-3-1060</inkml:trace>
  <inkml:trace contextRef="#ctx0" brushRef="#br0" timeOffset="365714.9259">21721 1492 718,'0'0'0,"0"0"0,0 0 0,0 0 3,0 0-3,-8 0 3,8 0-3,0 0 2,0 0-2,0 0 3,0 0-3,0 0 10,0 0-10,-1 7 11,-3 1-11,4-8 10,0 0-10,-5 9 10,-4 3-10,9-12 13,0 0-13,-5 16 14,7-1-14,-2-15 21,0 0-21,5 14 22,2-4-22,-7-10 23,0 0-23,9 2 24,1 2-24,-10-4 26,0 0-26,14-4 27,8-4-27,-22 8 13,0 0-13,23-13 14,-6-4-14,-17 17 8,0 0-8,20-19 8,-3-2-8,-17 21 4,0 0-4,9-19 5,-5 11-5,-4 8 2,0 0-2,0-9 2,-2-3-2,2 12 0,0 0 0,-7-12 1,-6-4-1,13 16 0,0 0 0,-19-12 0,-6 7 0,25 5 5,0 0-5,-23 2 5,6 8-5,17-10 7,0 0-7,-13 17 7,5 8-7,8-25 8,0 0-8,-8 31 9,0 7-9,8-38 12,0 0-12,-9 46 13,4-1-13,5-45 13,0 0-13,0 49 14,8-4-14,-8-45 12,0 0-12,22 40 13,8-11-13,-30-29 12,0 0-12,30 19 12,-13-10-12,-17-9 12,0 0-12,16 3 13,9-10-13,-25 7 19,0 0-19,33-15 19,8-11-19,-41 26 26,0 0-26,39-37 26,-8-6-26,-31 43 27,0 0-27,25-41 27,-9 1-27,-16 40 38,0 0-38,11-28 38,-4 11-38,-7 17 46,0 0-46,5-16 46,-3 4-46,-2 12 32,0 0-32,0-12 32,0 12-32,0 0 21,0 0-21,-9-3 22,-7 22-22,16-19 11,0 0-11,-16 33 12,6 12-12,10-45 4,0 0-4,-7 55 4,3 5-4,4-60 1,0 0-1,2 61 1,7-4-1,-9-57 0,0 0 0,10 61 0,6 8 0,-16-69 0,0 0 0,16 76 0,7-7 0,-23-69-1,0 0 1,25 68 0,-10-11 0,-15-57 0,0 0 0,16 45 0,-7-9 0,-9-36 0,0 0 0,-3 31 0,-10-6 0,13-25 0,0 0 0,-19 8 0,-11-15 0,30 7-7,0 0 7,-35-17-7,-4-16 7,0 2-1141</inkml:trace>
  <inkml:trace contextRef="#ctx0" brushRef="#br0" timeOffset="366689.5176">22081 1471 124,'0'0'0,"8"0"0,14 3 0,-22-3 1,0 0-1,28 6 1,-2 6-1,-26-12 3,0 0-3,18 21 3,-11 10-3,-7-31 3,0 0-3,-2 36 4,-7 2-4,9-38 5,0 0-5,-14 40 6,-3-7-6,17-33 6,0 0-6,-18 27 6,0-6-6,18-21 25,0 0-25,-14 16 26,-2-4-26,16-12 53,0 0-53,-14 7 53,2-5-53,12-2 63,0 0-63,-13 3 63,13-3-63,0 0 66,0 0-66,-7 0 66,7 0-66,0 0 54,0 0-54,15-5 54,16-7-54,-31 12 47,0 0-47,43-19 48,11-11-48,-54 30 40,0 0-40,62-34 41,3-4-41,-65 38 28,0 0-28,62-37 28,-4 4-28,-58 33 21,0 0-21,43-27 21,-18 11-21,-25 16 14,0 0-14,10-9 15,-10 9-15,0 0 10,0 0-10,-5-6 11,-23 9-11,28-3 6,0 0-6,-36 12 7,-4 7-7,40-19 6,0 0-6,-39 30 6,5 9-6,34-39 7,0 0-7,-31 45 7,8-5-7,23-40 10,0 0-10,-16 42 11,7-6-11,9-36 11,0 0-11,-5 31 11,3-10-11,2-21 14,0 0-14,2 21 14,6-2-14,-8-19 15,0 0-15,15 14 15,2-4-15,-17-10 13,0 0-13,20 2 14,1 1-14,-21-3 20,0 0-20,19-3 20,-6 1-20,-13 2 27,0 0-27,12-10 27,2-4-27,-14 14 29,0 0-29,18-28 30,-6-8-30,-12 36 34,0 0-34,11-45 34,-6-4-34,-5 49 37,0 0-37,3-43 37,1 7-37,-4 36 38,0 0-38,5-33 38,-5 17-38,0 16 28,0 0-28,4-17 28,3 5-28,-7 12 23,0 0-23,16-16 24,10-5-24,-26 21 18,0 0-18,27-15 19,-10 6-19,-17 9 11,0 0-11,20-3 12,10 6-12,-30-3 6,0 0-6,32 9 6,-8 6-6,-24-15 3,0 0-3,20 28 3,-4 10-3,-16-38 0,0 0 0,15 43 1,5 6-1,-20-49 0,0 0 0,19 48 0,-3-11 0,-16-37-1,0 0 1,7 33-1,-9-6 1,2-27-1,0 0 1,-7 21 0,-5-9 0,12-12 0,0 0 0,-11 9 0,11-9 0,0 0 1,0 0-1,-10 0 2,-3-5-2,13 5 7,0 0-7,-17-16 8,-4-3-8,21 19 16,0 0-16,-18-26 17,9-14-17,9 40 23,0 0-23,-3-48 24,-1-13-24,4 61 28,0 0-28,7-64 28,14 11-28,-21 53 24,0 0-24,27-49 25,-8 18-25,-19 31 22,0 0-22,23-29 22,14-3-22,-37 32 29,0 0-29,34-24 30,-17 10-30,-17 14 25,0 0-25,13-10 26,-1 8-26,-12 2 16,0 0-16,14-3 17,0 8-17,-14-5 4,0 0-4,18 3 4,1 13-4,3-4-1533</inkml:trace>
  <inkml:trace contextRef="#ctx0" brushRef="#br0" timeOffset="367030.3391">22972 1132 972,'0'0'0,"0"0"28,0 0-28,19-4 29,-10 4-29,-9 0 22,0 0-22,2 7 22,0 5-22,-2-12 16,0 0-16,0 25 17,0 13-17,0-38 17,0 0-17,0 39 18,0 6-18,0-45 16,0 0-16,0 47 17,3 2-17,-3-49 23,0 0-23,5 50 23,4-3-23,-9-47 24,0 0-24,11 50 24,-2 7-24,-9-57 30,0 0-30,5 60 30,0-1-30,-5-59 34,0 0-34,9 50 34,5-13-34,-14-37 34,0 0-34,14 27 34,2-11-34,-16-16 36,0 0-36,12 9 37,3-6-37,-15-3 35,0 0-35,14 0 35,-14 0-35,0 0 16,0 0-16,9-3 17,-2-2-17,1 1-1170</inkml:trace>
  <inkml:trace contextRef="#ctx0" brushRef="#br0" timeOffset="367234.0172">20425 1561 942,'0'0'0,"293"0"0,494-5 0,-787 5 11,0 0-11,690-4 11,-331 4-11,-359 0 15,0 0-15,185-3 16,-81 1-16,-104 2 35,0 0-35,65-7 35,-12 4-35,-53 3 35,0 0-35,51-9 36,2 0-36,-53 9 31,0 0-31,55-12 31,3 0-31,-58 12 29,0 0-29,51-8 30,-19 1-30,0 3-883</inkml:trace>
  <inkml:trace contextRef="#ctx0" brushRef="#br0" timeOffset="379066.9681">17335 2930 113,'0'0'0,"0"0"0,5-24 0,-5 24 10,0 0-10,13-21 10,4 2-10,-17 19 24,0 0-24,23-17 24,9-4-24,-32 21 34,0 0-34,34-19 35,6 1-35,-40 18 42,0 0-42,44-15 43,6-6-43,-50 21 30,0 0-30,46-24 30,10-7-30,-56 31 20,0 0-20,69-33 21,7 0-21,-76 33 18,0 0-18,78-40 18,-3 4-18,-75 36 16,0 0-16,75-43 17,-5 1-17,-70 42 12,0 0-12,78-36 13,3 4-13,-81 32 14,0 0-14,79-25 15,-3 0-15,-76 25 17,0 0-17,80-22 17,8 1-17,-88 21 24,0 0-24,92-24 24,5 6-24,-97 18 25,0 0-25,99-19 25,-9-1-25,-90 20 22,0 0-22,91-16 23,5-1-23,-96 17 21,0 0-21,90-12 21,-11 5-21,-79 7 11,0 0-11,78-9 12,-2 0-12,-76 9 5,0 0-5,82-6 6,3 2-6,-85 4 3,0 0-3,83-2 3,0 2-3,-83 0 1,0 0-1,83-3 2,7-1-2,-90 4 0,0 0 0,90-5 1,5 2-1,-95 3 1,0 0-1,87-4 2,-4 4-2,-83 0 2,0 0-2,88 0 2,2 0-2,-90 0 3,0 0-3,85 0 4,-11 7-4,-74-7 4,0 0-4,70 9 5,-1 0-5,-69-9 6,0 0-6,73 6 7,2 0-7,-75-6 5,0 0-5,73 8 5,-4 4-5,-69-12 3,0 0-3,63 13 3,-5-1-3,-58-12 2,0 0-2,59 15 2,4-3-2,-63-12 1,0 0-1,65 16 2,3-1-2,-68-15 0,0 0 0,63 18 1,-1 3-1,-62-21 1,0 0-1,60 19 1,-4-2-1,-56-17 1,0 0-1,59 19 1,1 2-1,-60-21 1,0 0-1,63 20 2,-1 5-2,-62-25 2,0 0-2,60 27 3,-9 1-3,-51-28 7,0 0-7,53 28 7,0 1-7,-53-29 10,0 0-10,55 28 10,3 1-10,-58-29 12,0 0-12,55 28 12,-4-7-12,-51-21 10,0 0-10,46 24 10,-6 4-10,-40-28 8,0 0-8,34 27 8,-6 1-8,-28-28 6,0 0-6,25 24 7,1 1-7,-26-25 7,0 0-7,30 24 8,2 5-8,-32-29 9,0 0-9,32 33 9,5 2-9,-37-35 12,0 0-12,39 38 13,-2 5-13,-37-43 10,0 0-10,35 40 11,-3-7-11,-32-33 8,0 0-8,30 36 9,-4-3-9,-26-33 8,0 0-8,21 29 8,-3 6-8,-18-35 5,0 0-5,16 33 6,0 3-6,-16-36 6,0 0-6,14 36 7,4 13-7,-18-49 8,0 0-8,15 48 8,7 1-8,-22-49 8,0 0-8,19 41 9,-1-1-9,-18-40 10,0 0-10,17 40 10,-3 0-10,-14-40 11,0 0-11,16 41 12,-5 11-12,-11-52 14,0 0-14,7 57 15,-2 4-15,-5-61 15,0 0-15,6 60 16,-1-4-16,-5-56 14,0 0-14,7 48 14,-2-6-14,-5-42 13,0 0-13,7 43 13,2 2-13,-9-45 11,0 0-11,11 49 11,-3 2-11,-8-51 9,0 0-9,8 58 9,-3-1-9,-5-57 8,0 0-8,5 55 9,0-10-9,-5-45 6,0 0-6,4 40 7,-4 1-7,0-41 8,0 0-8,0 44 8,0 4-8,0-48 9,0 0-9,0 50 10,0 6-10,0-56 9,0 0-9,-2 48 10,0-6-10,2-42 9,0 0-9,-5 33 10,3-9-10,2-24 11,0 0-11,0 19 11,0-4-11,0-15 12,0 0-12,-1 13 12,-3-5-12,4-8 11,0 0-11,-7 4 11,-4-8-11,11 4 9,0 0-9,-15-3 9,-7-2-9,1 1-1107</inkml:trace>
  <inkml:trace contextRef="#ctx0" brushRef="#br0" timeOffset="379590.7129">22952 4858 471,'0'0'0,"0"0"0,13-2 0,-13 2 28,0 0-28,9-4 29,-9 4-29,0 0 60,0 0-60,7-6 61,-7 6-61,0 0 31,0 0-31,0 0 32,7 0-32,-7 0 36,0 0-36,0 0 36,14 10-36,-14-10 35,0 0-35,12 9 35,6 6-35,-18-15 33,0 0-33,21 21 33,-2 3-33,-19-24 30,0 0-30,20 28 31,3 1-31,-23-29 28,0 0-28,24 31 29,-1 2-29,-23-33 26,0 0-26,23 37 27,-3 2-27,-20-39 30,0 0-30,17 33 31,-1-8-31,-16-25 31,0 0-31,13 15 32,-5-3-32,-8-12 32,0 0-32,7 9 32,-7-9-32,0 0 29,0 0-29,9-16 29,14-29-29,-23 45 25,0 0-25,28-60 25,2-1-25,-30 61 29,0 0-29,32-72 29,4-17-29,-36 89 27,0 0-27,31-90 28,-6 9-28,0-2-1065</inkml:trace>
  <inkml:trace contextRef="#ctx0" brushRef="#br0" timeOffset="381022.0385">21812 4429 292,'0'0'0,"0"0"0,0 0 0,0 0 41,0 0-41,0 0 42,0 0-42,0 0 124,0 0-124,-14-18 124,14 18-124,0 0 64,0 0-64,0 0 65,9 0-65,-9 0 57,0 0-57,16 2 57,14 8-57,-30-10 35,0 0-35,33 14 35,-3 9-35,-30-23 28,0 0-28,27 29 29,-4-1-29,-23-28 24,0 0-24,21 33 24,0 3-24,-21-36 30,0 0-30,18 33 31,-6 1-31,-12-34 28,0 0-28,9 30 29,-9-6-29,0-24 30,0 0-30,-4 19 30,-1-10-30,5-9 34,0 0-34,0 0 34,-3 8-34,3-8 39,0 0-39,0 0 40,-4-15-40,4 15 43,0 0-43,-7-26 44,0-14-44,7 40 42,0 0-42,-2-40 43,2 11-43,0 29 38,0 0-38,2-31 39,5 1-39,-7 30 33,0 0-33,5-24 33,6 0-33,-11 24 26,0 0-26,12-23 27,1 6-27,-13 17 23,0 0-23,16-15 23,5 2-23,-21 13 12,0 0-12,21-12 13,2 7-13,-23 5 6,0 0-6,23 2 6,-6 8-6,-17-10 3,0 0-3,18 14 4,1 10-4,1 0-1308</inkml:trace>
  <inkml:trace contextRef="#ctx0" brushRef="#br0" timeOffset="381628.0344">22206 4472 1065,'0'0'0,"0"0"0,-16 0 0,16 0 1,0 0-1,-7 0 1,7 0-1,0 0 1,0 0-1,0 0 2,0 0-2,0 0 14,0 0-14,0 0 14,7 0-14,-7 0 20,0 0-20,0 0 20,2 8-20,-2-8 23,0 0-23,1 9 23,-1-9-23,0 0 25,0 0-25,9 9 26,0-6-26,-9-3 25,0 0-25,12 4 26,6-8-26,-18 4 24,0 0-24,25-5 25,7-7-25,-32 12 32,0 0-32,28-11 33,-12 6-33,-16 5 22,0 0-22,7-8 23,-7-8-23,0 16 14,0 0-14,-9-19 14,-9 5-14,18 14 10,0 0-10,-28-7 10,0 11-10,28-4 10,0 0-10,-28 8 11,6 8-11,22-16 0,0 0 0,-15 16 1,4 1-1,11-17 0,0 0 0,0 15 0,11 10 0,-11-25 1,0 0-1,8 24 1,-2 0-1,-6-24 1,0 0-1,8 28 2,10-4-2,-18-24 2,0 0-2,16 24 3,2 0-3,-18-24 2,0 0-2,19 18 2,2-10-2,-21-8 2,0 0-2,25-1 2,1-11-2,-26 12 2,0 0-2,29-19 2,-1-11-2,-28 30 2,0 0-2,26-31 2,-8 2-2,-18 29 5,0 0-5,11-28 5,-6 4-5,-5 24 10,0 0-10,2-25 11,-2 10-11,0 15 17,0 0-17,-4-17 17,-6-2-17,10 19 18,0 0-18,-7-13 19,7 13-19,0 0 18,0 0-18,-4 7 19,2 11-19,2-18 18,0 0-18,-5 31 18,5 5-18,0-36 19,0 0-19,5 42 20,8 10-20,-13-52 20,0 0-20,12 60 21,-1 4-21,-11-64 24,0 0-24,8 59 24,-1-4-24,-7-55 24,0 0-24,6 52 25,-5-7-25,-1-45 20,0 0-20,-1 40 20,-3-7-20,4-33 14,0 0-14,-10 28 15,-12-2-15,1 0-1412</inkml:trace>
  <inkml:trace contextRef="#ctx0" brushRef="#br0" timeOffset="381922.1639">22262 4472 1255,'0'0'0,"0"0"0,22-19 0,-22 19 0,0 0 0,19-16 1,2 4-1,-21 12 1,0 0-1,32-12 1,14-2-1,-46 14 0,0 0 0,47-7 0,-4 7 0,-43 0 1,0 0-1,33 7 1,-8 2-1,-25-9 7,0 0-7,21 17 7,-8 7-7,-13-24 12,0 0-12,5 28 13,-10 0-13,5-28 14,0 0-14,-13 24 15,-6-3-15,19-21 13,0 0-13,-23 19 14,-4-5-14,27-14 10,0 0-10,-26 15 10,8-6-10,18-9 6,0 0-6,-16 7 7,16-7-7,0 0 6,0 0-6,0 0 6,0 0-6,0 0 1,0 0-1,0 0 2,16 0-2,2-4-993</inkml:trace>
  <inkml:trace contextRef="#ctx0" brushRef="#br0" timeOffset="382071.5998">22649 4525 774,'0'0'0,"0"0"0,0 0 0,0 0-1,0 0 1,0 0-1,12 32 1,1 0-519</inkml:trace>
  <inkml:trace contextRef="#ctx0" brushRef="#br0" timeOffset="382507.2823">22806 4437 819,'0'0'0,"0"0"0,0 0 0,0 0-5,0 0 5,0 0-5,18-12 5,-18 12-6,0 0 6,8-2-5,6 2 5,-14 0 0,0 0 0,20 2 0,12 5 0,-32-7 16,0 0-16,31 9 16,-9 6-16,-22-15 34,0 0-34,17 17 34,-1 8-34,-16-25 37,0 0-37,11 27 38,-10 1-38,-1-28 46,0 0-46,-1 28 47,-1-7-47,2-21 53,0 0-53,2 20 54,3-8-54,-5-12 51,0 0-51,2 7 52,-2-7-52,0 0 47,0 0-47,-7 2 47,7-2-47,0 0 44,0 0-44,-7-14 44,-6-10-44,13 24 36,0 0-36,-16-31 36,4 7-36,12 24 31,0 0-31,-7-25 31,5 10-31,2 15 33,0 0-33,0-14 34,2-2-34,-2 16 24,0 0-24,4-12 25,3 4-25,-7 8 17,0 0-17,12-7 18,7-5-18,-19 12 11,0 0-11,30-6 11,11 3-11,-41 3 7,0 0-7,41 5 8,-8 11-8,1-1-1275</inkml:trace>
  <inkml:trace contextRef="#ctx0" brushRef="#br0" timeOffset="383322.9426">23129 4437 964,'0'0'0,"0"0"0,-16 7 0,16-7 38,0 0-38,-16 4 38,4-4-38,12 0 30,0 0-30,-7 5 30,7-5-30,0 0 17,0 0-17,7 3 17,-7-3-17,0 0 6,0 0-6,16 4 6,1-3-6,-17-1 2,0 0-2,18 4 2,-4-4-2,-14 0 10,0 0-10,18 0 10,17-9-10,-35 9 28,0 0-28,33-12 28,-11 5-28,-22 7 46,0 0-46,10-5 46,-4-7-46,-6 12 37,0 0-37,1-12 38,-4 0-38,3 12 36,0 0-36,-14-12 36,-18 3-36,32 9 9,0 0-9,-35-4 10,5 17-10,30-13 5,0 0-5,-30 15 5,3 9-5,27-24 0,0 0 0,-25 25 1,11-5-1,14-20 0,0 0 0,-10 21 0,3-2 0,7-19 0,0 0 0,0 17 1,7 8-1,-7-25 3,0 0-3,14 19 3,11-7-3,-25-12 5,0 0-5,30 8 6,0-4-6,-30-4 10,0 0-10,35-4 10,18-4-10,-53 8 18,0 0-18,56-16 19,-3-5-19,-53 21 21,0 0-21,44-22 22,-14 1-22,-30 21 18,0 0-18,27-28 19,-10-1-19,-17 29 9,0 0-9,15-33 9,-7-3-9,-8 36 3,0 0-3,4-31 3,-8 10-3,4 21-1,0 0 1,-8-16 0,-5 4 0,13 12-6,0 0 6,-16-8-5,-3 11 5,19-3-12,0 0 12,-18 12-12,-3 12 12,21-24-14,0 0 14,-21 26-13,5 6 13,16-32-7,0 0 7,-12 29-6,6-5 6,6-24-1,0 0 1,2 23-1,5-6 1,-7-17 0,0 0 0,9 12 1,3 0-1,-12-12 4,0 0-4,16 7 5,4 2-5,-20-9 13,0 0-13,19 0 13,0 0-13,-19 0 16,0 0-16,18-7 17,-4-2-17,-14 9 19,0 0-19,16-17 20,5-18-20,-21 35 21,0 0-21,20-33 21,-11 9-21,-9 24 16,0 0-16,3-17 16,-3 1-16,0 16 10,0 0-10,-2-12 10,-1 0-10,3 12 6,0 0-6,-4-9 6,4 9-6,0 0 2,0 0-2,-9 13 3,1 11-3,8-24 1,0 0-1,-7 33 2,7 3-2,0-36 1,0 0-1,5 40 2,4-7-2,-9-33 8,0 0-8,10 33 8,3 3-8,-13-36 18,0 0-18,14 40 19,0-1-19,-14-39 28,0 0-28,12 37 29,-1-1-29,-11-36 32,0 0-32,5 26 32,-1-7-32,-4-19 30,0 0-30,0 14 30,0-4-30,0-10 16,0 0-16,0 0-1494</inkml:trace>
  <inkml:trace contextRef="#ctx0" brushRef="#br0" timeOffset="383488.6515">23718 4460 1412,'0'0'0,"0"0"0,0 0 0,0 0 13,0 0-13,0 0 13,0 0-13,0 0 15,0 0-15,0 0 16,27 17-16,-27-17 1,0 0-1,14 7 2,2 7-2,-16-14-6,0 0 6,0 0-1040</inkml:trace>
  <inkml:trace contextRef="#ctx0" brushRef="#br0" timeOffset="390438.0971">15357 3987 505,'0'0'0,"0"0"0,0 0 0,0 0 6,0 0-6,0 0 7,0 0-7,0 0 13,0 0-13,0 0 14,-9 18-14,9-18 18,0 0-18,-5 3 19,-9 2-19,14-5 15,0 0-15,-18 11 15,-8-3-15,26-8 9,0 0-9,-29 9 10,6-2-10,23-7 8,0 0-8,-19 8 9,-4 5-9,23-13 9,0 0-9,-25 15 10,-1-1-10,26-14 14,0 0-14,-32 16 15,0 3-15,32-19 17,0 0-17,-35 26 18,1 10-18,34-36 27,0 0-27,-33 47 28,-1 1-28,34-48 27,0 0-27,-40 54 28,-6-6-28,46-48 24,0 0-24,-48 49 25,-6-1-25,54-48 19,0 0-19,-55 49 20,5 6-20,50-55 16,0 0-16,-51 66 16,7 6-16,44-72 11,0 0-11,-48 73 12,-3 0-12,51-73 10,0 0-10,-54 76 11,-5 9-11,59-85 9,0 0-9,-60 90 10,7 10-10,53-100 5,0 0-5,-53 100 5,11 1-5,42-101 4,0 0-4,-39 102 4,9 10-4,30-112 5,0 0-5,-26 109 5,1-3-5,25-106 11,0 0-11,-21 112 11,2 6-11,19-118 17,0 0-17,-16 121 18,3-3-18,13-118 28,0 0-28,-5 121 28,1 0-28,4-121 34,0 0-34,4 128 34,-2 6-34,-2-134 31,0 0-31,9 129 32,3-8-32,-12-121 29,0 0-29,18 122 30,1 7-30,-19-129 24,0 0-24,23 122 25,-2-10-25,-21-112 19,0 0-19,27 112 20,1 8-20,-28-120 16,0 0-16,32 121 16,-1-5-16,-31-116 13,0 0-13,39 116 13,7 5-13,-46-121 6,0 0-6,46 126 6,-2-4-6,-44-122 2,0 0-2,42 121 3,-1 0-3,-41-121 1,0 0-1,39 121 1,3 0-1,-42-121 0,0 0 0,46 118 1,3-9-1,-49-109 0,0 0 0,57 116 0,8 3 0,-65-119 0,0 0 0,71 118 0,-8-11 0,-63-107 0,0 0 0,66 106 1,-1 1-1,-65-107 2,0 0-2,72 109 2,15-2-2,-87-107 2,0 0-2,81 101 2,0-1-2,-81-100 2,0 0-2,81 94 2,6 1-2,-87-95 2,0 0-2,86 84 2,10-11-2,-96-73 1,0 0-1,95 71 1,-5 5-1,-90-76 1,0 0-1,97 69 1,7 1-1,-104-70 1,0 0-1,106 62 1,-4-8-1,-102-54 2,0 0-2,101 41 2,12 2-2,-113-43 3,0 0-3,109 37 4,-3-1-4,-106-36 3,0 0-3,108 36 4,6-6-4,-114-30 5,0 0-5,117 26 6,-13-5-6,-104-21 6,0 0-6,113 13 6,9-9-6,-122-4 7,0 0-7,122 3 7,-4-3-7,-118 0 10,0 0-10,118-3 10,11 1-10,-129 2 11,0 0-11,123 0 12,-10-2-12,-113 2 15,0 0-15,108-1 15,8 2-15,-116-1 16,0 0-16,112 2 16,-8-4-16,-104 2 14,0 0-14,104-3 14,4-2-14,-108 5 14,0 0-14,107-5 15,-4-2-15,-103 7 11,0 0-11,109-9 12,11-7-12,-120 16 10,0 0-10,120-13 10,-7 1-10,-113 12 8,0 0-8,109-7 8,10-4-8,-119 11 5,0 0-5,112-8 6,-7-3-6,-105 11 4,0 0-4,105-7 4,3-1-4,-108 8 4,0 0-4,103-7 4,-13-2-4,-90 9 7,0 0-7,88-9 7,0-3-7,-88 12 9,0 0-9,88-10 9,-12 5-9,-76 5 9,0 0-9,74-7 10,-7-2-10,-67 9 9,0 0-9,55-9 10,-2 1-10,-53 8 9,0 0-9,42-7 10,-12 2-10,-30 5 7,0 0-7,27-4 8,6-6-8,-33 10 7,0 0-7,30-9 8,-12 7-8,-18 2 8,0 0-8,12 0 9,1 0-9,-13 0 8,0 0-8,10 0 9,-10 0-9,0 0 9,0 0-9,0 0 9,7 2-9,-7-2 6,0 0-6,0 0 6,0 0-6,0 0 5,0 0-5,0 0 5,9 0-5,-9 0 3,0 0-3,0 0 3,0 0-3,0 0 1,0 0-1,0 0-1476</inkml:trace>
  <inkml:trace contextRef="#ctx0" brushRef="#br0" timeOffset="390829.586">20847 10890 404,'0'0'0,"0"0"0,0 0 0,0 0 12,0 0-12,0 0 13,19-3-13,-19 3 41,0 0-41,0 0 41,0 0-41,0 0 56,0 0-56,7 0 57,1 0-57,-8 0 57,0 0-57,14 3 58,3 3-58,-17-6 33,0 0-33,34 10 34,10 4-34,-44-14 29,0 0-29,49 19 29,-5 5-29,-44-24 21,0 0-21,38 30 22,-16 9-22,-22-39 28,0 0-28,9 44 29,-14 4-29,5-48 36,0 0-36,-26 62 36,-27 20-36,53-82 32,0 0-32,-78 95 33,-42 19-33,120-114 30,0 0-30,0 0-789</inkml:trace>
  <inkml:trace contextRef="#ctx0" brushRef="#br0" timeOffset="396182.1626">17192 10742 628,'0'0'0,"0"0"0,0 0 0,0 0 40,0 0-40,0 0 40,0 0-40,0 0 111,0 0-111,0 0 111,0 0-111,0 0 105,0 0-105,0 0 105,0 0-105,0 0 78,0 0-78,-25-18 79,10 18-79,15 0 48,0 0-48,-29 9 48,-11 7-48,40-16 37,0 0-37,-43 29 38,-6 19-38,49-48 33,0 0-33,-44 61 34,3 6-34,41-67 38,0 0-38,-28 70 38,10-17-38,18-53 42,0 0-42,-7 45 42,11-7-42,-4-38 33,0 0-33,12 33 33,8-7-33,-20-26 27,0 0-27,30 21 27,12-4-27,-42-17 28,0 0-28,46 7 28,-2-15-28,-44 8 23,0 0-23,35-18 24,-3-6-24,-32 24 28,0 0-28,23-33 29,-4-5-29,-19 38 32,0 0-32,13-43 33,-4-9-33,-9 52 33,0 0-33,1-49 33,-2 6-33,1 43 25,0 0-25,-4-29 25,2 13-25,2 16 24,0 0-24,0-8 24,0 8-24,0 0 19,0 0-19,0 0 20,-9 1-20,9-1 13,0 0-13,-3 12 14,-1 14-14,4-26 10,0 0-10,0 33 10,4 4-10,-4-37 6,0 0-6,5 32 7,2-4-7,-7-28 2,0 0-2,9 21 2,5-4-2,-14-17 1,0 0-1,16 14 1,9-2-1,-25-12 0,0 0 0,32 5 0,8-17 0,-40 12 0,0 0 0,41-19 1,5-10-1,-46 29 0,0 0 0,40-45 1,-4-14-1,-36 59 2,0 0-2,26-62 2,-5 5-2,-21 57 2,0 0-2,16-47 3,-12 17-3,-4 30 4,0 0-4,1-20 5,-1 8-5,0 12 5,0 0-5,0-7 6,0 7-6,0 0 4,0 0-4,-8 3 4,-5 14-4,13-17 2,0 0-2,-16 37 3,2 18-3,14-55 0,0 0 0,-10 62 1,3 11-1,7-73 0,0 0 0,-6 74 0,-1-4 0,7-70 0,0 0 0,-5 72 0,7 10 0,-2-82-1,0 0 1,3 81 0,-3-3 0,0-78-1,0 0 1,-5 74 0,-7-3 0,12-71-2,0 0 2,-15 71-1,1 5 1,14-76-2,0 0 2,0 0-1701</inkml:trace>
  <inkml:trace contextRef="#ctx0" brushRef="#br0" timeOffset="396699.1166">17326 11015 1311,'0'0'0,"0"0"0,13-40 0,-13 40 15,0 0-15,16-34 15,6 8-15,-22 26 26,0 0-26,27-16 27,3 9-27,-30 7 17,0 0-17,33 4 17,6 11-17,-39-15 7,0 0-7,41 21 8,-2 10-8,-39-31 3,0 0-3,33 36 4,-6 6-4,-27-42 3,0 0-3,21 43 4,-10 2-4,-11-45 5,0 0-5,1 42 5,-11-2-5,10-40 6,0 0-6,-16 39 7,-4-2-7,20-37 10,0 0-10,-21 27 11,2-9-11,19-18 16,0 0-16,-27 3 16,-1-11-16,28 8 17,0 0-17,-23-21 18,9-9-18,14 30 22,0 0-22,-2-36 22,15-2-22,-13 38 18,0 0-18,23-43 19,12-2-19,-35 45 14,0 0-14,40-49 14,1-3-14,-41 52 12,0 0-12,42-46 12,3 14-12,-45 32 9,0 0-9,40-20 9,-6 9-9,-34 11 6,0 0-6,24 4 6,-8 15-6,-16-19 3,0 0-3,7 33 4,-16 20-4,9-53 4,0 0-4,-14 63 5,-3-1-5,17-62 5,0 0-5,-20 71 5,8 7-5,12-78 4,0 0-4,-9 76 5,6-2-5,3-74 19,0 0-19,-4 68 20,2-18-20,2-50 34,0 0-34,0 47 34,0-4-34,0-43 36,0 0-36,-1 41 37,-3-4-37,4-37 31,0 0-31,0 27 31,5-11-31,1 1-1446</inkml:trace>
  <inkml:trace contextRef="#ctx0" brushRef="#br0" timeOffset="396995.9064">17670 10911 1188,'0'0'0,"0"0"0,4-24 0,-4 24 67,0 0-67,5-21 68,8 2-68,-13 19 74,0 0-74,24-15 75,19-3-75,-43 18 54,0 0-54,51-12 54,7 12-54,-58 0 18,0 0-18,55 9 19,-4 18-19,-51-27 8,0 0-8,41 33 8,-15 12-8,-26-45 12,0 0-12,14 52 12,-10 5-12,-4-57 14,0 0-14,-6 56 15,-11-16-15,17-40 16,0 0-16,-21 36 16,-1-7-16,22-29 18,0 0-18,-24 28 19,-5-9-19,29-19 18,0 0-18,-22 17 19,4-10-19,18-7 18,0 0-18,0 0-1298</inkml:trace>
  <inkml:trace contextRef="#ctx0" brushRef="#br0" timeOffset="397158.4745">18117 11086 1390,'0'0'0,"0"0"0,0 0 0,0 0 44,0 0-44,0 0 45,0 0-45,0 0 56,0 0-56,14 14 56,21 3-56,-35-17 4,0 0-4,0 0-1137</inkml:trace>
  <inkml:trace contextRef="#ctx0" brushRef="#br0" timeOffset="398546.739">18659 10641 1412,'0'0'0,"0"0"0,0 0 46,0 0-46,23-21 46,-9 15-46,-14 6 78,0 0-78,21 1 78,11 8-78,-32-9 60,0 0-60,28 21 61,-9 12-61,-19-33 44,0 0-44,11 46 44,-6 20-44,-5-66 22,0 0-22,0 73 23,-3 6-23,3-79 13,0 0-13,-6 78 14,-6-22-14,12-56 10,0 0-10,-14 45 10,0-9-10,14-36 11,0 0-11,-14 28 12,1-11-12,13-17 16,0 0-16,-5 12 16,-2-7-16,7-5 19,0 0-19,-9 0 19,-7-5-19,16 5 28,0 0-28,-17-12 29,-6-7-29,23 19 31,0 0-31,-23-24 31,2-6-31,21 30 26,0 0-26,-23-27 27,-4-1-27,27 28 17,0 0-17,-23-21 17,9 12-17,14 9 7,0 0-7,-12 0 8,1 4-8,11-4 4,0 0-4,-12 9 4,3 15-4,9-24 2,0 0-2,-5 24 2,5-3-2,0-21 1,0 0-1,9 27 1,13 5-1,-22-32 0,0 0 0,30 32 1,4-4-1,-34-28 0,0 0 0,39 21 0,7-7 0,-46-14 0,0 0 0,49 7 0,2-14 0,-51 7-1,0 0 1,53-14 0,-7-9 0,-46 23-2,0 0 2,35-29-2,-8-6 2,-27 35-4,0 0 4,16-34-4,-4 6 4,-12 28-6,0 0 6,4-24-5,1 0 5,-5 24-7,0 0 7,0-21-6,-4 5 6,4 16-7,0 0 7,-3-8-6,3 8 6,0 0-6,0 0 6,-7 0-6,7 0 6,0 0-5,0 0 5,-9 8-5,4 4 5,5-12-2,0 0 2,0 13-2,0 2 2,0-15-1,0 0 1,5 16 0,-1 1 0,-4-17 0,0 0 0,10 16 0,-1 1 0,-9-17 0,0 0 0,12 15 1,8-6-1,-20-9 2,0 0-2,19 5 3,4-6-3,-23 1 5,0 0-5,23-9 5,-2-3-5,-21 12 7,0 0-7,14-16 7,-7-5-7,-7 21 8,0 0-8,0-31 8,-5-8-8,5 39 7,0 0-7,-11-39 7,1 7-7,10 32 6,0 0-6,-18-23 6,4 7-6,14 16 3,0 0-3,-16-8 4,0 6-4,16 2 2,0 0-2,-17 9 2,-6 15-2,23-24 1,0 0-1,-23 33 2,9 8-2,14-41 1,0 0-1,-4 44 1,-1-5-1,5-39 1,0 0-1,2 37 1,3-1-1,-5-36 1,0 0-1,9 38 2,5 7-2,-14-45 2,0 0-2,18 42 3,4-11-3,-22-31 4,0 0-4,32 17 4,12-8-4,-44-9 6,0 0-6,55-4 6,12-11-6,-67 15 10,0 0-10,67-31 10,-2-13-10,-65 44 12,0 0-12,59-53 12,-10-8-12,-49 61 15,0 0-15,41-71 16,-6-17-16,-35 88 16,0 0-16,26-85 17,-17 16-17,-9 69 14,0 0-14,2-55 15,-9 13-15,7 42 13,0 0-13,-12-31 13,-4 14-13,16 17 11,0 0-11,-14-13 12,3 10-12,11 3 10,0 0-10,-12 5 11,-6 9-11,18-14 5,0 0-5,-19 23 6,1 11-6,18-34 2,0 0-2,-14 42 2,0 15-2,14-57 0,0 0 0,-9 62 1,5 9-1,4-71 0,0 0 0,-1 68 0,1-15 0,0-53-1,0 0 1,5 49 0,6-4 0,-11-45-1,0 0 1,14 41 0,2-3 0,-16-38 0,0 0 0,14 31 0,-6-10 0,-8-21-1,0 0 1,11 12 0,1-5 0,-12-7 0,0 0 0,18 5 0,-4-5 0,4 0-1854</inkml:trace>
  <inkml:trace contextRef="#ctx0" brushRef="#br0" timeOffset="398715.8816">19215 11093 1614,'0'0'0,"0"0"0,19-7 0,-19 7 14,0 0-14,25-5 15,8-4-15,-33 9 30,0 0-30,44-10 31,6 5-31,-50 5 25,0 0-25,49-6 25,1 6-25,-50 0 14,0 0-14,56 6 14,8 0-14,-64-6 12,0 0-12,54 11 12,-20-4-12,-2-4-1295</inkml:trace>
  <inkml:trace contextRef="#ctx0" brushRef="#br0" timeOffset="398829.5759">19762 11032 1390,'0'0'0,"0"0"0,14-8 0,-14 8 0,0 0 0,9-4 0,-9 4 0,0 0-11,0 0 11,8 5-10,5 2 10,-13-7-40,0 0 40,0 0-937</inkml:trace>
  <inkml:trace contextRef="#ctx0" brushRef="#br0" timeOffset="436788.1183">28788 14147 169,'0'0'0,"0"0"0,0 0 0,0 0 15,0 0-15,9 31 15,0 9-15,-9-40 42,0 0-42,11 54 42,-1 5-42,-10-59 48,0 0-48,9 72 49,-7 17-49,-2-89 41,0 0-41,2 91 41,-1 1-41,-1-92 31,0 0-31,4 99 31,3 20-31,-7-119 25,0 0-25,9 123 25,-2-4-25,-7-119 31,0 0-31,7 122 32,0 0-32,-7-122 34,0 0-34,9 129 35,-2-8-35,-7-121 43,0 0-43,9 114 44,-1-10-44,-8-104 46,0 0-46,9 98 47,-3-13-47,-6-85 51,0 0-51,5 82 51,4-1-51,-9-81 50,0 0-50,8 66 50,1-18-50,-9-48 36,0 0-36,7 38 37,0-3-37,-7-35 28,0 0-28,9 31 29,0-3-29,-9-28 15,0 0-15,9 20 16,-6-6-16,1-2-877</inkml:trace>
  <inkml:trace contextRef="#ctx0" brushRef="#br0" timeOffset="438273.2229">29212 14376 191,'0'0'0,"25"-2"0,38-1 0,-63 3 6,0 0-6,104-6 7,30 3-7,-134 3 16,0 0-16,152-4 16,12-2-16,-164 6 20,0 0-20,179-7 20,-1 0-20,-178 7 41,0 0-41,178-7 41,4 0-41,-182 7 56,0 0-56,183-9 57,4 1-57,-187 8 51,0 0-51,189-11 51,9 2-51,-198 9 47,0 0-47,192-12 47,-6 0-47,-186 12 34,0 0-34,176-12 35,-17-3-35,-159 15 22,0 0-22,146-13 23,-13 7-23,-133 6 13,0 0-13,121-9 14,-6-1-14,-115 10 11,0 0-11,108-7 11,-8 3-11,-100 4 5,0 0-5,97-2 6,-7-1-6,-90 3 5,0 0-5,82-4 5,-5-2-5,-77 6 5,0 0-5,71-6 5,-13 3-5,-58 3 4,0 0-4,49-2 5,-15 0-5,-34 2 5,0 0-5,26-3 5,-8 1-5,-18 2 5,0 0-5,12-5 6,-1 3-6,-11 2 7,0 0-7,7 0 7,-7 0-7,0 0 10,0 0-10,9 0 11,-9 0-11,0 0 10,0 0-10,11 0 11,-11 0-11,0 0 12,0 0-12,10 7 12,-6 0-12,-4-7 11,0 0-11,1 7 12,1 0-12,-2-7 9,0 0-9,4 9 9,-1 3-9,-3-12 7,0 0-7,2 15 8,-2 6-8,0-21 6,0 0-6,-4 23 6,-3-1-6,7-22 4,0 0-4,-7 21 5,4 5-5,3-26 6,0 0-6,-2 36 6,0 11-6,2-47 6,0 0-6,0 57 7,4 7-7,-4-64 7,0 0-7,2 66 7,-4 1-7,2-67 4,0 0-4,-4 73 5,1 8-5,3-81 5,0 0-5,0 90 5,2 2-5,-2-92 5,0 0-5,3 92 5,1 1-5,-4-93 3,0 0-3,5 94 4,2 8-4,-7-102 3,0 0-3,9 98 3,-4-11-3,-5-87 2,0 0-2,5 90 3,2 7-3,-7-97 1,0 0-1,7 88 2,-1-12-2,-6-76 3,0 0-3,3 69 4,-3-8-4,0-61 6,0 0-6,0 61 7,-1 3-7,1-64 10,0 0-10,-6 62 11,-1-7-11,7-55 14,0 0-14,-9 49 15,-1-9-15,10-40 18,0 0-18,-16 34 18,-2-4-18,18-30 20,0 0-20,-23 24 20,-5-3-20,28-21 19,0 0-19,-32 15 20,-7 2-20,39-17 19,0 0-19,-45 16 19,-7-4-19,52-12 12,0 0-12,-60 9 12,-5-4-12,65-5 6,0 0-6,-78 3 7,-10-3-7,88 0 2,0 0-2,-102-3 2,-11-2-2,113 5 0,0 0 0,-129-7 0,-21-4 0,150 11-2,0 0 2,-162-10-2,-15-2 2,177 12-6,0 0 6,-183-10-5,1 3 5,182 7-8,0 0 8,-178-6-7,-4 5 7,182 1-6,0 0 6,-185 1-5,-2 6 5,187-7-5,0 0 5,-186 7-4,-1-1 4,187-6-2,0 0 2,-185 6-1,-2 1 1,187-7 0,0 0 0,-182 6 0,9-1 0,173-5 0,0 0 0,-164 3 0,5 1 0,159-4 0,0 0 0,-144 0 0,6-4 0,138 4 0,0 0 0,-117-7 0,22-3 0,95 10-1,0 0 1,-72-14 0,24-5 0,48 19-2,0 0 2,-21-29-2,28-22 2,0 1-948</inkml:trace>
  <inkml:trace contextRef="#ctx0" brushRef="#br0" timeOffset="438716.0665">29613 15059 774,'0'0'0,"0"0"0,0 0 0,0 0 1,0 0-1,7-3 1,-7 3-1,0 0 4,0 0-4,8 19 4,-1 9-4,-7-28 5,0 0-5,9 41 5,-2 16-5,-7-57 2,0 0-2,7 68 3,2 15-3,-9-83 7,0 0-7,9 83 7,2-9-7,-11-74 19,0 0-19,14 75 19,2 1-19,-16-76 25,0 0-25,12 74 26,-7-5-26,-5-69 24,0 0-24,-1 56 25,-10-25-25,0 0-654</inkml:trace>
  <inkml:trace contextRef="#ctx0" brushRef="#br0" timeOffset="439008.4597">29417 14999 628,'0'0'0,"5"-9"0,9-13 0,-14 22 4,0 0-4,28-28 5,15 0-5,-43 28 9,0 0-9,47-21 10,8 9-10,-55 12 11,0 0-11,55 0 11,-6 14-11,-49-14 5,0 0-5,44 30 5,-1 18-5,-43-48 7,0 0-7,38 54 7,-13 3-7,-25-57 7,0 0-7,12 62 7,-15 6-7,3-68 7,0 0-7,-12 69 7,-8 5-7,20-74 9,0 0-9,-25 68 9,-6-8-9,31-60 12,0 0-12,-34 45 13,-3-8-13,37-37 12,0 0-12,-30 27 12,14-2-12,16-25 19,0 0-19,-7 13 19,7-6-19,0-7 17,0 0-17,14 4 17,22-1-17,-1 1-592</inkml:trace>
  <inkml:trace contextRef="#ctx0" brushRef="#br0" timeOffset="439637.9574">30387 15248 651,'0'0'0,"0"0"0,-2-7 0,2 7 8,0 0-8,-7-7 9,-1 2-9,8 5 19,0 0-19,-15-2 20,-7 7-20,22-5 20,0 0-20,-27 14 20,-6 9-20,33-23 21,0 0-21,-38 33 22,0 12-22,38-45 21,0 0-21,-41 45 22,0-4-22,41-41 20,0 0-20,-31 36 20,10-3-20,21-33 28,0 0-28,-13 26 29,10-7-29,3-19 33,0 0-33,5 14 33,9 0-33,-14-14 31,0 0-31,30 17 31,18 2-31,-48-19 29,0 0-29,53 18 29,-4-17-29,-49-1 29,0 0-29,49-7 30,-3-6-30,-46 13 27,0 0-27,39-18 28,-14-6-28,-25 24 24,0 0-24,12-28 24,-12 2-24,0 26 31,0 0-31,-7-22 31,-9-1-31,16 23 32,0 0-32,-19-17 32,-2 5-32,21 12 32,0 0-32,-18-5 33,4 7-33,14-2 22,0 0-22,-7 7 23,3 3-23,4-10 17,0 0-17,0 12 18,2 5-18,-2-17 14,0 0-14,4 14 14,-1-3-14,-3-11 10,0 0-10,21 12 11,27 8-11,-48-20 9,0 0-9,60 18 10,7-13-10,-67-5 7,0 0-7,69-10 8,0-16-8,-69 26 8,0 0-8,65-42 9,-1-24-9,-64 66 8,0 0-8,58-78 9,0-8-9,-58 86 13,0 0-13,48-99 14,-13-8-14,-35 107 19,0 0-19,21-100 19,-17 18-19,-4 82 17,0 0-17,-7-64 17,-6 23-17,13 41 15,0 0-15,-14-28 15,0 14-15,14 14 13,0 0-13,-16 2 13,-5 17-13,21-19 8,0 0-8,-16 35 9,11 23-9,5-58 3,0 0-3,7 71 4,14 12-4,-21-83 0,0 0 0,34 82 0,8-4 0,-42-78-1,0 0 1,44 79 0,-2 4 0,-42-83-4,0 0 4,34 82-3,-9-11 3,-25-71-12,0 0 12,8 62-11,-18-3 11,10-59-15,0 0 15,-32 46-14,-21-11 14,-2 1-1279</inkml:trace>
  <inkml:trace contextRef="#ctx0" brushRef="#br0" timeOffset="439946.042">30500 15516 1031,'14'-3'0,"-14"3"14,0 0-14,36-5 14,11-8-14,-47 13 30,0 0-30,57-19 30,6-5-30,-63 24 18,0 0-18,74-29 18,13-9-18,-87 38 12,0 0-12,92-44 13,-6-4-13,-86 48 10,0 0-10,79-47 10,-4 4-10,-75 43 9,0 0-9,56-31 9,-22 12-9,-34 19 6,0 0-6,21-12 6,-11 6-6,-10 6 10,0 0-10,0 0 10,-7 13-10,7-13 13,0 0-13,-16 17 14,-3 9-14,19-26 17,0 0-17,-21 31 17,-2 5-17,23-36 19,0 0-19,-18 37 20,6-1-20,12-36 24,0 0-24,-5 31 24,6-8-24,-1-23 24,0 0-24,6 15 24,1-4-24,-7-11 20,0 0-20,14 7 20,12-1-20,-26-6 25,0 0-25,36-5 26,8-17-26,-2-1-1093</inkml:trace>
  <inkml:trace contextRef="#ctx0" brushRef="#br0" timeOffset="440113.6586">31430 15039 942,'0'0'0,"0"0"0,20 13 0,-20-13 3,0 0-3,14 11 4,-5-4-4,-9-7 8,0 0-8,14 8 9,12 8-9,-26-16-1,0 0 1,28 16-1,-6-6 1,-1 0-663</inkml:trace>
  <inkml:trace contextRef="#ctx0" brushRef="#br0" timeOffset="441068.527">31739 15135 595,'0'0'0,"0"0"0,0 0 0,0 0 17,0 0-17,-12-6 17,1 2-17,11 4 54,0 0-54,-12-2 55,1 4-55,11-2 55,0 0-55,-9 4 56,2 1-56,7-5 65,0 0-65,-7 8 65,0 3-65,7-11 60,0 0-60,-3 8 61,3-1-61,0-7 58,0 0-58,0 0 58,3 11-58,-3-11 50,0 0-50,9 5 50,12 0-50,-21-5 39,0 0-39,37 4 39,14-8-39,-51 4 38,0 0-38,50-10 39,-11-6-39,-39 16 33,0 0-33,26-19 33,-14-2-33,-12 21 26,0 0-26,0-20 27,-12 1-27,12 19 18,0 0-18,-25-11 19,-15 8-19,40 3 14,0 0-14,-48 7 15,-5 12-15,53-19 11,0 0-11,-53 29 11,4 9-11,49-38 5,0 0-5,-44 45 6,8 7-6,36-52 4,0 0-4,-24 54 4,10 1-4,14-55 4,0 0-4,-6 47 4,12-13-4,-6-34 3,0 0-3,15 30 4,10-2-4,-25-28 7,0 0-7,39 24 8,18-10-8,-57-14 7,0 0-7,68 7 7,6-13-7,-74 6 13,0 0-13,73-15 14,-8-15-14,-65 30 19,0 0-19,57-41 20,-17-11-20,-40 52 22,0 0-22,32-55 22,-7 1-22,-25 54 31,0 0-31,19-43 31,-7 10-31,-12 33 32,0 0-32,7-24 33,-5 6-33,-2 18 33,0 0-33,-2-10 33,2 10-33,0 0 25,0 0-25,-8-4 25,-1 8-25,9-4 21,0 0-21,-9 8 22,2 6-22,7-14 17,0 0-17,-4 16 17,3 3-17,1-19 8,0 0-8,0 28 8,1 10-8,-1-38 5,0 0-5,4 38 6,3-11-6,-7-27 4,0 0-4,12 23 4,6-4-4,-18-19 4,0 0-4,26 16 4,13-4-4,-39-12 3,0 0-3,44 5 4,1-12-4,-45 7 2,0 0-2,38-19 3,-8-9-3,-30 28 1,0 0-1,20-31 2,-11 0-2,-9 31 0,0 0 0,0-26 0,-7 9 0,7 17 0,0 0 0,-13-12 0,-1 5 0,14 7-1,0 0 1,-12-4-1,1 6 1,11-2-3,0 0 3,-7 3-2,7-3 2,0 0-4,0 0 4,0 9-3,0-9 3,0 0-5,0 0 5,19 12-4,17 12 4,-36-24-5,0 0 5,40 23-5,-3-11 5,-37-12-2,0 0 2,46 3-2,21-10 2,-67 7 0,0 0 0,73-19 0,-6-13 0,-67 32 0,0 0 0,62-40 0,-6-9 0,-56 49 0,0 0 0,44-65 0,-14-22 0,-30 87 0,0 0 0,18-90 0,-16 4 0,-2 86 0,0 0 0,-13-73 0,-13 17 0,26 56 0,0 0 0,-37-43 0,-13 15 0,50 28-1,0 0 1,-53-13 0,-1 16 0,54-3-3,0 0 3,-55 16-2,7 10 2,48-26-5,0 0 5,-40 36-5,6 11 5,34-47-13,0 0 13,-25 60-12,11 16 12,14-76-14,0 0 14,-3 78-13,8-8 13,-5-70-13,0 0 13,11 64-12,3-6 12,-14-58-9,0 0 9,16 59-8,1 2 8,-17-61-5,0 0 5,16 53-4,-3-16 4,-13-37-2,0 0 2,8 24-2,-1-5 2,-7-19-2,0 0 2,0 0-1,9-5 1,0 0-1490</inkml:trace>
  <inkml:trace contextRef="#ctx0" brushRef="#br0" timeOffset="441200.0167">32353 15108 1323,'0'0'0,"0"0"0,2-11 0,-2 11 17,0 0-17,9-8 17,8 4-17,-17 4 32,0 0-32,45-3 33,34-6-33,-79 9 20,0 0-20,101-7 20,13 6-20,-114 1 9,0 0-9,118-4 10,-10-3-10,-2 0-1051</inkml:trace>
  <inkml:trace contextRef="#ctx0" brushRef="#br0" timeOffset="445495.4587">15357 3726 259,'0'0'0,"0"0"0,0 0 0,0 0 2,0 0-2,0 0 3,0 0-3,0 0 13,0 0-13,0 0 14,0 0-14,0 0 42,0 0-42,0 0 43,0 0-43,0 0 71,0 0-71,3-17 72,-3 17-72,0 0 44,0 0-44,0 0 45,0 0-45,0 0 47,0 0-47,0 0 47,0 0-47,0 0 50,0 0-50,7-7 50,-7 7-50,0 0 48,0 0-48,0 0 49,11 0-49,-11 0 45,0 0-45,9 3 45,3 1-45,-12-4 43,0 0-43,16 0 44,2 0-44,-18 0 41,0 0-41,16 0 41,0 5-41,-16-5 40,0 0-40,15 3 41,1 6-41,-16-9 40,0 0-40,16 12 41,0-3-41,-16-9 40,0 0-40,11 15 40,5 9-40,-16-24 37,0 0-37,22 28 37,1 0-37,-23-28 38,0 0-38,27 29 38,1-1-38,-28-28 36,0 0-36,30 24 36,4-3-36,-34-21 31,0 0-31,31 21 31,1-2-31,-32-19 34,0 0-34,30 21 34,-7-2-34,-23-19 30,0 0-30,25 17 31,0 2-31,-25-19 25,0 0-25,19 17 26,2-1-26,-21-16 20,0 0-20,14 17 20,4-1-20,-18-16 18,0 0-18,14 12 19,-2 3-19,-12-15 15,0 0-15,11 9 15,-2 0-15,-9-9 17,0 0-17,10 7 17,3-2-17,-13-5 21,0 0-21,14 7 21,0-4-21,-14-3 22,0 0-22,12 5 23,-1-1-23,-11-4 21,0 0-21,10 3 21,5-3-21,-15 0 17,0 0-17,8 2 18,-8-2-18,0 0 13,0 0-13,7 3 13,-7-3-13,0 0-1587</inkml:trace>
  <inkml:trace contextRef="#ctx0" brushRef="#br0" timeOffset="446900.3535">28945 15814 460,'0'0'0,"0"0"0,0 0 0,0 0 6,0 0-6,0 0 7,0 0-7,0 0 28,0 0-28,-8-19 29,8 19-29,0 0 47,0 0-47,-7-9 48,7 9-48,0 0 59,0 0-59,0 0 60,5-10-60,-5 10 38,0 0-38,0 0 38,7-11-38,-7 11 38,0 0-38,0 0 39,10-3-39,-10 3 42,0 0-42,0 0 42,11 0-42,-11 0 40,0 0-40,0 0 41,0 0-41,0 0 40,0 0-40,7 3 41,-7-3-41,0 0 34,0 0-34,7 13 35,-3-5-35,-4-8 33,0 0-33,7 9 33,9 12-33,-16-21 27,0 0-27,23 31 27,7 2-27,-30-33 25,0 0-25,37 38 26,7 0-26,-44-38 24,0 0-24,47 36 25,1-1-25,-48-35 19,0 0-19,44 36 20,-3 4-20,-41-40 30,0 0-30,37 48 31,-5 11-31,-32-59 31,0 0-31,28 59 32,0-2-32,-28-57 29,0 0-29,27 45 30,-10-15-30,-17-30 33,0 0-33,21 25 34,8 7-34,-29-32 42,0 0-42,30 26 42,-6-9-42,-24-17 42,0 0-42,23 14 42,2-2-42,-25-12 38,0 0-38,21 10 39,-8-5-39,-13-5 36,0 0-36,7 2 37,-7-2-37,0 0 34,0 0-34,0 0 34,7 5-34,-7-5 30,0 0-30,0 0 30,7 14-30,-7-14 28,0 0-28,5 9 28,2-2-28,-7-7 24,0 0-24,5 8 24,-5 6-24,0-14 18,0 0-18,0 12 19,2-1-19,-2-11 13,0 0-13,0 0 14,9 7-14,-9-7 10,0 0-10,9-4 10,1-4-10,-10 8 5,0 0-5,9-14 5,-2-4-5,-7 18 2,0 0-2,2-20 2,-6-3-2,1 1-1717</inkml:trace>
  <inkml:trace contextRef="#ctx0" brushRef="#br0" timeOffset="452668.2397">27290 10911 214,'0'0'0,"0"0"0,35 5 0,-35-5 25,0 0-25,32 2 26,2-2-26,-34 0 57,0 0-57,39 5 57,13 2-57,-52-7 61,0 0-61,57 14 62,1 5-62,-58-19 34,0 0-34,65 21 34,15 3-34,-80-24 32,0 0-32,83 30 32,-2 1-32,-81-31 27,0 0-27,83 33 28,10-2-28,-93-31 13,0 0-13,96 36 13,-3 6-13,-93-42 5,0 0-5,89 53 6,-8 18-6,-81-71 2,0 0-2,76 68 3,3-3-3,-79-65 1,0 0-1,78 61 2,-6 0-2,-72-61 1,0 0-1,69 60 1,-4 13-1,-65-73 1,0 0-1,67 72 2,4 5-2,-71-77 4,0 0-4,72 74 4,-3-6-4,-69-68 4,0 0-4,62 72 4,-9 13-4,-53-85 7,0 0-7,51 88 8,-7-6-8,-44-82 8,0 0-8,42 74 8,-1-1-8,-41-73 8,0 0-8,39 83 9,-7 7-9,-32-90 8,0 0-8,33 90 9,-1-12-9,-32-78 8,0 0-8,28 74 9,0-3-9,-28-71 8,0 0-8,29 73 8,-1 5-8,-28-78 23,0 0-23,24 76 24,-6-7-24,-18-69 43,0 0-43,14 64 44,-3-2-44,-11-62 48,0 0-48,9 64 49,-6 7-49,-3-71 47,0 0-47,5 68 47,1-8-47,-6-60 40,0 0-40,3 54 41,-3-11-41,0-43 31,0 0-31,2 38 31,3-5-31,-5-33 28,0 0-28,6 37 28,-1-1-28,-5-36 23,0 0-23,5 38 24,1 9-24,-6-47 23,0 0-23,5 39 23,0-6-23,-5-33 23,0 0-23,4 30 23,-3-3-23,-1-27 21,0 0-21,2 23 21,-4-6-21,2-17 19,0 0-19,-1 12 20,-1-6-20,2-6 16,0 0-16,0 0 17,-2 6-17,2-6 18,0 0-18,0 0 18,0 0-18,0 0 15,0 0-15,0 0 16,2 7-16,-2-7 15,0 0-15,0 0 15,0 0-15,0 0 13,0 0-13,0 0 14,-7 7-14,0 0-1256</inkml:trace>
  <inkml:trace contextRef="#ctx0" brushRef="#br0" timeOffset="453158.5854">29424 13960 247,'0'0'0,"9"0"0,10-6 0,-19 6 3,0 0-3,21-4 3,-5 6-3,-16-2 7,0 0-7,21 8 7,13 10-7,-34-18 8,0 0-8,35 24 8,-7 7-8,-28-31 12,0 0-12,23 38 13,-2 9-13,-21-47 35,0 0-35,20 38 35,-3-10-35,-17-28 73,0 0-73,20 27 74,5 6-74,-25-33 68,0 0-68,21 33 68,-7-7-68,-14-26 77,0 0-77,10 21 77,-4-7-77,-6-14 66,0 0-66,7 8 67,-7-8-67,0 0 64,0 0-64,14 9 65,4-11-65,-18 2 56,0 0-56,26-8 57,9-13-57,-35 21 49,0 0-49,41-28 49,-1-3-49,-40 31 51,0 0-51,45-38 52,-1-2-52,-44 40 46,0 0-46,44-41 46,-2 1-46,-42 40 19,0 0-19,39-35 19,-9 6-19,0 1-1081</inkml:trace>
  <inkml:trace contextRef="#ctx0" brushRef="#br0" timeOffset="454769.723">30234 12495 583,'0'0'0,"0"0"0,0 0 0,0 0 21,0 0-21,-27 5 22,-3 10-22,30-15 42,0 0-42,-37 23 42,-7 6-42,44-29 51,0 0-51,-46 40 51,2 21-51,44-61 47,0 0-47,-35 65 48,12-1-48,23-64 46,0 0-46,-11 54 47,13-11-47,-2-43 34,0 0-34,16 40 35,14 3-35,-30-43 33,0 0-33,42 42 34,11-7-34,-53-35 35,0 0-35,55 20 35,-6-11-35,-49-9 33,0 0-33,51-5 34,8-12-34,-59 17 30,0 0-30,58-26 31,-2-4-31,-56 30 25,0 0-25,46-31 26,-12 2-26,-34 29 27,0 0-27,21-28 27,-10 0-27,-11 28 23,0 0-23,0-26 24,-7 7-24,7 19 23,0 0-23,-18-12 24,-10 5-24,28 7 19,0 0-19,-30 4 19,-2 8-19,32-12 17,0 0-17,-28 17 18,3 2-18,25-19 15,0 0-15,-16 23 15,11 4-15,5-27 11,0 0-11,2 28 11,5-4-11,-7-24 7,0 0-7,14 30 7,10 9-7,-24-39 5,0 0-5,30 33 6,2-8-6,-32-25 5,0 0-5,39 19 6,9-2-6,-48-17 5,0 0-5,40 14 6,-19-9-6,-21-5 6,0 0-6,16-4 6,-3-2-6,-13 6 7,0 0-7,3-14 8,-13-17-8,10 31 8,0 0-8,-22-33 8,-8-2-8,30 35 8,0 0-8,-31-36 9,6 3-9,25 33 11,0 0-11,-16-31 12,13 0-12,3 31 9,0 0-9,8-33 10,12-5-10,-20 38 7,0 0-7,24-33 8,5 7-8,-29 26 5,0 0-5,26-21 5,-3 5-5,-23 16 5,0 0-5,18-8 5,-4 4-5,-14 4 1,0 0-1,16 0 1,5 2-1,-21-2 0,0 0 0,25 9 0,5 11 0,-30-20 0,0 0 0,28 28 0,-9 3 0,-19-31-1,0 0 1,16 26-1,-3-5 1,-13-21-1,0 0 1,12 19-1,0 0 1,-12-19-2,0 0 2,11 17-1,-1-1 1,-10-16-1,0 0 1,7 12-1,-3-2 1,-4-10-1,0 0 1,4 7-1,-4-7 1,0 0-1,0 0 1,14 6-1,3-5 1,-17-1-1,0 0 1,30-3 0,9-8 0,-39 11 0,0 0 0,37-15 0,-10-2 0,-27 17 2,0 0-2,19-18 2,-7 6-2,-12 12 4,0 0-4,9-9 5,-9 9-5,0 0 6,0 0-6,0 0 6,0 0-6,0 0 4,0 0-4,0 0 5,4 11-5,-4-11 3,0 0-3,0 9 3,2 3-3,-2-12 1,0 0-1,3 13 2,2 1-2,-5-14 0,0 0 0,11 14 1,1 0-1,-12-14 0,0 0 0,25 12 0,12 0 0,-37-12 0,0 0 0,49 7 0,11-9 0,-60 2 0,0 0 0,64-10 0,-8-7 0,-56 17 0,0 0 0,50-28 1,-11-8-1,-39 36 1,0 0-1,26-45 1,-10-7-1,-16 52 2,0 0-2,9-56 2,-7 3-2,-2 53 4,0 0-4,-4-45 4,-5 8-4,9 37 5,0 0-5,-12-27 5,0 6-5,12 21 5,0 0-5,-11-12 6,2 8-6,9 4 5,0 0-5,-9 4 5,2 5-5,7-9 3,0 0-3,-5 22 4,0 14-4,5-36 2,0 0-2,-2 52 3,4 12-3,-2-64 1,0 0-1,5 68 2,4-4-2,-9-64 1,0 0-1,12 69 2,4 9-2,-16-78 0,0 0 0,18 76 0,-2 0 0,-16-76 0,0 0 0,14 71 1,-5-12-1,-9-59 2,0 0-2,7 48 3,-2-6-3,-5-42 3,0 0-3,2 38 3,-8-2-3,6-36 2,0 0-2,-12 30 2,-9-8-2,21-22 2,0 0-2,-34 14 3,-15-3-3,-1-6-1410</inkml:trace>
  <inkml:trace contextRef="#ctx0" brushRef="#br0" timeOffset="454935.7715">31093 13298 875,'0'0'0,"0"0"0,16-7 0,-16 7 5,0 0-5,19-14 5,6-5-5,-25 19 9,0 0-9,35-30 9,15-6-9,-50 36 8,0 0-8,60-38 9,9-4-9,-69 42 2,0 0-2,67-34 3,-16 15-3,-51 19 1,0 0-1,39-11 1,-9 8-1,0-1-636</inkml:trace>
  <inkml:trace contextRef="#ctx0" brushRef="#br0" timeOffset="455388.3544">31767 12938 427,'0'0'0,"0"0"0,0 0 0,0 0 0,0 0 0,0 0 1,0 12-1,0-12 0,0 0 0,7 12 0,2 3 0,0 1-261</inkml:trace>
  <inkml:trace contextRef="#ctx0" brushRef="#br0" timeOffset="456467.6377">31972 12709 382,'0'0'0,"7"2"0,12 3 0,-19-5 0,0 0 0,22 7 0,-8 0 0,-14-7 1,0 0-1,12 12 1,0 12-1,-12-24 23,0 0-23,11 31 24,-4 4-24,-7-35 45,0 0-45,5 38 46,-1-3-46,-4-35 56,0 0-56,3 27 56,5-4-56,-8-23 70,0 0-70,7 21 71,0 1-71,-7-22 80,0 0-80,7 19 80,-2-5-80,-5-14 80,0 0-80,2 7 80,-2-7-80,0 0 72,0 0-72,7 7 72,-7-7-72,0 0 60,0 0-60,16-12 61,1-11-61,-17 23 58,0 0-58,27-29 58,3 0-58,-30 29 49,0 0-49,30-28 49,-5 5-49,-25 23 38,0 0-38,19-15 39,-3 4-39,-16 11 30,0 0-30,12-7 30,-1 2-30,-11 5 24,0 0-24,7-1 25,-7 1-25,0 0 16,0 0-16,7 5 17,-7-5-17,0 0 9,0 0-9,14 8 9,-3 4-9,-11-12 5,0 0-5,10 16 5,1 0-5,-11-16 2,0 0-2,9 13 3,-2 1-3,-7-14 2,0 0-2,5 11 2,0-4-2,-5-7 1,0 0-1,0 0 2,9 5-2,-9-5 3,0 0-3,7 2 3,5-2-3,-12 0 3,0 0-3,22-7 4,4-7-4,-26 14 3,0 0-3,25-14 4,-9 4-4,-16 10 5,0 0-5,10-9 6,-4-1-6,-6 10 6,0 0-6,3-9 6,-3 9-6,0 0 5,0 0-5,7-4 5,-7 4-5,0 0 5,0 0-5,0 0 6,2 9-6,-2-9 5,0 0-5,0 0 5,0 0-5,0 0 3,0 0-3,7 10 3,-3-3-3,-4-7 2,0 0-2,3 7 2,-3-7-2,0 0 0,0 0 0,18 5 0,17-3 0,-35-2 0,0 0 0,44 0 0,-3-3 0,-41 3-1,0 0 1,39-5 0,-2-4 0,-37 9-2,0 0 2,35-14-1,-3-3 1,-32 17-1,0 0 1,24-23-1,-6-3 1,-18 26-1,0 0 1,11-24 0,-6 5 0,-5 19 0,0 0 0,0-16 0,-4-1 0,4 17 0,0 0 0,-7-15 0,-2 2 0,9 13 0,0 0 0,-10-8 0,-1 3 0,11 5 0,0 0 0,-9-4 0,2 2 0,7 2 0,0 0 0,0 0 0,-8 2 0,8-2 0,0 0 0,0 0 0,-2 7 0,2-7 0,0 0 0,0 0 0,0 9 0,0-9-1,0 0 1,2 8 0,1 3 0,-3-11-2,0 0 2,5 12-1,4 3 1,-9-15-4,0 0 4,11 18-3,-1 1 3,-10-19-7,0 0 7,13 22-7,1 6 7,-14-28-10,0 0 10,12 29-9,-1 1 9,-11-30-10,0 0 10,9 28-10,-4-1 10,-5-27-8,0 0 8,3 26-8,-1-3 8,-2-23-6,0 0 6,0 20-5,0-2 5,0-18-4,0 0 4,-2 15-3,-5-4 3,7-11-1,0 0 1,-17 8-1,-13-8 1,30 0-1,0 0 1,-37 0 0,-6-3 0,43 3 0,0 0 0,-40-7 0,4-3 0,36 10-3,0 0 3,-22-13-2,14 5 2,1-3-1293</inkml:trace>
  <inkml:trace contextRef="#ctx0" brushRef="#br0" timeOffset="457134.8991">33246 12772 609,'0'0'0,"0"0"1,0 0-1,-3 8 2,-1-1-2,4-7-1,0 0 1,-3 7 0,-3 2 0,6-9 1,0 0-1,-10 14 1,-4 1-1,14-15 11,0 0-11,-25 23 12,-7 1-12,32-24 31,0 0-31,-30 24 31,5-1-31,25-23 44,0 0-44,-19 19 44,7-4-44,12-15 48,0 0-48,-9 12 49,7-5-49,2-7 52,0 0-52,0 0 53,7 5-53,-7-5 47,0 0-47,16-3 47,19-6-47,-35 9 37,0 0-37,37-12 38,-10 2-38,-27 10 32,0 0-32,21-9 32,-2-3-32,-19 12 23,0 0-23,14-17 24,-3-4-24,-11 21 18,0 0-18,7-21 19,-3 2-19,-4 19 13,0 0-13,0-15 13,0 2-13,0 13 13,0 0-13,0-6 13,0-1-13,0 7 10,0 0-10,0 0 10,0 0-10,0 0 9,0 0-9,5 8 9,-3 6-9,-2-14 10,0 0-10,1 24 10,1 7-10,-2-31 10,0 0-10,6 39 10,4 7-10,-10-46 11,0 0-11,12 59 11,4 17-11,-16-76 18,0 0-18,16 83 18,-3-3-18,-13-80 20,0 0-20,5 69 21,-7-3-21,2-66 25,0 0-25,-10 66 25,-8 1-25,18-67 23,0 0-23,-21 61 23,-2-9-23,23-52 16,0 0-16,-28 39 17,-6-11-17,34-28 20,0 0-20,-39 12 20,-3-10-20,42-2 21,0 0-21,-44-9 21,1-11-21,43 20 22,0 0-22,-37-33 23,7-12-23,30 45 11,0 0-11,-14-56 11,16-1-11,-2 57 4,0 0-4,16-64 5,17-2-5,1 2-1306</inkml:trace>
  <inkml:trace contextRef="#ctx0" brushRef="#br0" timeOffset="475039.446">26065 11659 102,'0'0'0,"0"0"0,0 0 0,0 0-17</inkml:trace>
  <inkml:trace contextRef="#ctx0" brushRef="#br0" timeOffset="475549.5948">26085 11728 102,'0'0'0,"0"0"0,7 38 0,-7-38 0,0 0 0,7 38 1,-2 5-1,-5-43 4,0 0-4,2 49 4,-4-4-4,2-45 6,0 0-6,-2 41 6,1-1-6,1-40 7,0 0-7,0 40 7,1 0-7,-1-40 9,0 0-9,4 53 10,3 17-10,-7-70 9,0 0-9,11 72 9,1-4-9,-12-68 12,0 0-12,16 64 13,1-4-13,-17-60 19,0 0-19,22 64 20,2 7-20,-24-71 27,0 0-27,29 78 27,2 0-27,-31-78 25,0 0-25,32 71 25,0-9-25,-32-62 20,0 0-20,37 66 20,7 10-20,-44-76 23,0 0-23,46 78 23,2 5-23,-48-83 18,0 0-18,45 78 19,-2-10-19,-43-68 16,0 0-16,47 72 16,8 11-16,-55-83 13,0 0-13,64 83 14,3-1-14,-67-82 8,0 0-8,69 76 9,3-7-9,-72-69 4,0 0-4,72 75 5,2 8-5,-74-83 2,0 0-2,76 79 2,6-8-2,-82-71 4,0 0-4,82 68 4,-4-6-4,-78-62 7,0 0-7,80 67 7,2 11-7,-82-78 11,0 0-11,87 78 11,8-7-11,-95-71 15,0 0-15,96 64 16,-8-12-16,-88-52 18,0 0-18,92 43 19,5-5-19,-97-38 16,0 0-16,93 33 17,-6 0-17,-87-33 16,0 0-16,83 30 16,-6-4-16,-77-26 14,0 0-14,81 26 14,2 0-14,-83-26 10,0 0-10,76 25 11,-9 0-11,-67-25 10,0 0-10,55 19 10,-16-4-10,-39-15 9,0 0-9,28 11 9,-7-1-9,-21-10 13,0 0-13,16 7 14,-7-5-14,-9-2 14,0 0-14,0 0 15,0 10-15,0-10 16,0 0-16,-11 5 16,-8-3-16,-1 0-620</inkml:trace>
  <inkml:trace contextRef="#ctx0" brushRef="#br0" timeOffset="475853.9072">28831 14632 326,'0'0'0,"0"0"0,0 0 0,0 0 15,0 0-15,7 2 15,-7-2-15,0 0 16,0 0-16,7 7 17,-7-7-17,0 0 8,0 0-8,9 19 8,-4 17-8,-5-36 1,0 0-1,3 52 2,-4 14-2,1-66 1,0 0-1,-9 77 1,-11 8-1,20-85 2,0 0-2,-35 80 2,-21-6-2,56-74 8,0 0-8,-73 78 8,-15 7-8,88-85 23,0 0-23,-100 81 24,-12-13-24,112-68 41,0 0-41,-125 57 42,-14-10-42,-3 1-360</inkml:trace>
  <inkml:trace contextRef="#ctx0" brushRef="#br0" timeOffset="476485.7874">26923 12862 337,'0'0'0,"0"0"0,0 0 0,0 0 29,0 0-29,4 48 30,-6 23-30,2-71 101,0 0-101,-4 83 101,2 5-101,2-88 104,0 0-104,6 82 104,6-17-104,-12-65 86,0 0-86,16 61 87,0 6-87,-16-67 35,0 0-35,16 70 35,0-3-35,-16-67 14,0 0-14,9 69 14,-9-5-14,0-64 6,0 0-6,-9 47 6,-9-30-6,0 1-757</inkml:trace>
  <inkml:trace contextRef="#ctx0" brushRef="#br0" timeOffset="477893.145">26734 12903 863,'0'0'0,"0"0"0,-14-14 0,14 14-9,0 0 9,-12-15-8,5-4 8,7 19-25,0 0 25,0-23-25,3-1 25,-3 24 0,0 0 0,9-30 0,7-1 0,-16 31 2,0 0-2,25-31 2,8 2-2,-33 29 11,0 0-11,42-26 11,11 2-11,-53 24 26,0 0-26,57-18 27,-11 13-27,-46 5 34,0 0-34,40 14 35,-1 26-35,-39-40 41,0 0-41,28 52 41,-12 15-41,-16-67 47,0 0-47,6 69 48,-10 2-48,4-71 42,0 0-42,-9 73 42,-3 1-42,12-74 32,0 0-32,-12 71 33,1-12-33,11-59 28,0 0-28,-11 47 29,3-16-29,8-31 24,0 0-24,-11 19 24,-5-7-24,16-12 25,0 0-25,-18 5 26,1-5-26,17 0 28,0 0-28,-14-10 28,3-2-28,11 12 26,0 0-26,-5-19 27,3-9-27,2 28 17,0 0-17,4-34 17,4-5-17,-8 39 10,0 0-10,16-38 11,2 6-11,-18 32 2,0 0-2,18-25 3,-6 11-3,-12 14 0,0 0 0,12-5 0,6 2 0,-18 3-1,0 0 1,23 2-1,5 3 1,-28-5-4,0 0 4,32 14-3,7 6 3,-39-20-5,0 0 5,42 30-5,2 10 5,-44-40-3,0 0 3,44 43-3,-3 2 3,-41-45 0,0 0 0,37 36 0,-9-10 0,-28-26 1,0 0-1,28 31 2,-8 6-2,-20-37 8,0 0-8,14 34 8,-9-8-8,-5-26 18,0 0-18,-5 24 19,-7 4-19,12-28 25,0 0-25,-20 19 25,-6-12-25,26-7 26,0 0-26,-27-5 26,-3-11-26,30 16 31,0 0-31,-30-22 31,4-8-31,26 30 37,0 0-37,-18-36 38,9-6-38,9 42 39,0 0-39,2-50 40,12-5-40,-14 55 40,0 0-40,25-66 40,10 0-40,-35 66 37,0 0-37,37-55 37,-5 24-37,-32 31 29,0 0-29,26-21 30,-8 9-30,-18 12 22,0 0-22,18-5 23,5 8-23,-23-3 10,0 0-10,26 11 10,6 8-10,-32-19 4,0 0-4,30 19 5,-5 1-5,-25-20 0,0 0 0,23 20 1,-6-1-1,-17-19-11,0 0 11,16 17-11,-5-5 11,-11-12-68,0 0 68,7 9-68,-7-9 68,0 0-86,0 0 86,7 10-86,-7-10 86,0 0-83,0 0 83,0 12-83,-4 0 83,4-12-65,0 0 65,-7 12-65,-3 2 65,10-14-46,0 0 46,-9 14-45,2 0 45,7-14-21,0 0 21,-4 12-20,2-2 20,2-10-4,0 0 4,-1 9-4,1-9 4,0 0 0,0 0 0,3 7 0,4-7 0,-7 0 2,0 0-2,21-7 2,18-12-2,-39 19 13,0 0-13,43-28 13,-6-8-13,-37 36 23,0 0-23,30-42 24,-7-3-24,-23 45 34,0 0-34,16-46 35,-9 13-35,-7 33 38,0 0-38,-4-28 39,-8 7-39,12 21 36,0 0-36,-21-13 37,-8 6-37,29 7 29,0 0-29,-35 3 30,-7 9-30,42-12 24,0 0-24,-43 26 25,6 16-25,37-42 21,0 0-21,-26 48 22,8 9-22,18-57 13,0 0-13,-10 57 14,6-6-14,4-51 13,0 0-13,4 43 13,3-12-13,-7-31 11,0 0-11,12 28 12,7-4-12,-19-24 12,0 0-12,30 21 12,18-1-12,-48-20 19,0 0-19,51 16 19,-5-11-19,-46-5 21,0 0-21,44-5 21,2-11-21,-46 16 23,0 0-23,42-27 23,-5-17-23,-37 44 26,0 0-26,30-57 26,-8-24-26,-22 81 23,0 0-23,12-81 24,-8 8-24,-4 73 21,0 0-21,0-61 21,-4 15-21,4 46 19,0 0-19,-2-38 20,2 8-20,0 30 16,0 0-16,4-22 16,-1 11-16,-3 11 12,0 0-12,0 0 12,7-5-12,-7 5 10,0 0-10,14 5 11,18 9-11,-32-14 9,0 0-9,39 21 10,0 10-10,-39-31 2,0 0-2,35 42 3,-7 8-3,-28-50 0,0 0 0,20 57 0,-11 9 0,-9-66 0,0 0 0,0 62 0,-11-10 0,11-52-1,0 0 1,-23 43 0,-12-13 0,35-30-1,0 0 1,-39 24 0,-3-5 0,42-19 0,0 0 0,-39 12 0,4-10 0,35-2 0,0 0 0,-30-2 0,7-3 0,23 5 1,0 0-1,-16-7 2,7 0-2,9 7 3,0 0-3,0-10 4,9-8-4,-9 18 2,0 0-2,19-24 3,11-2-3,-30 26 0,0 0 0,42-31 0,13 5 0,-2 0-1765</inkml:trace>
  <inkml:trace contextRef="#ctx0" brushRef="#br0" timeOffset="478091.9566">28607 12965 1367,'0'0'0,"0"0"0,-9-1 0,9 1 23,0 0-23,-9-2 24,-2 4-24,11-2 47,0 0-47,-12 7 48,-6 3-48,18-10 39,0 0-39,-17 14 39,-1 3-39,18-17 14,0 0-14,-14 23 14,5 6-14,9-29 10,0 0-10,-5 33 10,5-2-10,0-31 5,0 0-5,2 35 5,1 8-5,-3-43 2,0 0-2,11 35 2,8-25-2,1 0-1177</inkml:trace>
  <inkml:trace contextRef="#ctx0" brushRef="#br0" timeOffset="478252.6012">28698 13152 1132,'0'0'0,"0"0"0,11 9 0,-11-9 22,0 0-22,7 5 23,-7-5-23,0 0 49,0 0-49,19 14 49,17 5-49,-36-19 16,0 0-16,35 17 16,-12-6-16,-23-11 0,0 0 0,14 7 0,-5-2 0,0 2-921</inkml:trace>
  <inkml:trace contextRef="#ctx0" brushRef="#br0" timeOffset="478841.3728">28788 12945 908,'0'0'0,"0"0"0,-1-11 0,1 11-1,0 0 1,-7-7 0,-2 2 0,9 5 1,0 0-1,-11-3 1,1 3-1,10 0 20,0 0-20,-15 3 20,-2 4-20,17-7 40,0 0-40,-25 12 40,-8 9-40,33-21 55,0 0-55,-36 31 56,-1 12-56,37-43 52,0 0-52,-33 52 53,4 12-53,29-64 70,0 0-70,-23 64 70,9-8-70,14-56 93,0 0-93,-5 43 93,7-12-93,-2-31 76,0 0-76,12 26 77,8 0-77,-20-26 63,0 0-63,33 21 63,17-6-63,-50-15 49,0 0-49,54 7 49,1-7-49,-55 0 29,0 0-29,46-5 29,-9 0-29,-37 5 13,0 0-13,28-4 14,-8 1-14,-1 1-1465</inkml:trace>
  <inkml:trace contextRef="#ctx0" brushRef="#br0" timeOffset="478949.3263">29021 13166 1356,'0'0'0,"0"0"0,0 0 0,0 0 18,0 0-18,0 0 19,-7 9-19,7-9 0,0 0 0,0 0 1,4 10-1,-1 2-986</inkml:trace>
  <inkml:trace contextRef="#ctx0" brushRef="#br0" timeOffset="480655.509">28338 14632 225,'0'0'0,"0"0"0,0 0 0,0 0 10,0 0-10,18-11 10,-18 11-10,0 0 32,0 0-32,11 0 33,-11 0-33,0 0 52,0 0-52,10-3 53,-10 3-53,0 0 53,0 0-53,0 0 53,7 5-53,-7-5 38,0 0-38,0 0 38,0 0-38,0 0 32,0 0-32,9 7 33,0 2-33,-9-9 28,0 0-28,14 14 29,4 5-29,-18-19 34,0 0-34,21 26 35,7 7-35,-28-33 37,0 0-37,30 39 37,-2 5-37,-28-44 38,0 0-38,27 48 39,-3 0-39,-24-48 42,0 0-42,20 47 43,-10-5-43,-10-42 42,0 0-42,4 38 42,-9 3-42,-1 1-771</inkml:trace>
  <inkml:trace contextRef="#ctx0" brushRef="#br0" timeOffset="481511.6914">28374 14666 404,'0'0'0,"0"0"0,0 0 0,0 0 45,0 0-45,0 0 46,0 0-46,0 0 82,0 0-82,14 20 83,-11-14-83,-3-6 29,0 0-29,4 14 30,-1 12-30,-3-26 22,0 0-22,9 37 22,5 8-22,-14-45 19,0 0-19,21 57 20,9 7-20,-30-64 17,0 0-17,50 65 17,22-2-17,-72-63 15,0 0-15,88 55 15,6-10-15,1 0-590</inkml:trace>
  <inkml:trace contextRef="#ctx0" brushRef="#br0" timeOffset="486607.6743">25100 11686 225,'0'0'0,"0"0"0,0 0 0,0 0 8,0 0-8,0 0 9,0 0-9,0 0 16,0 0-16,0 0 16,11 20-16,-11-20 37,0 0-37,0 19 38,-6 15-38,6-34 29,0 0-29,-8 40 30,2 5-30,6-45 20,0 0-20,-3 40 21,-1 0-21,4-40 18,0 0-18,-2 38 19,1-2-19,1-36 15,0 0-15,-2 40 15,-2 1-15,4-41 11,0 0-11,-1 45 11,-3 9-11,4-54 10,0 0-10,-3 59 10,-8 5-10,11-64 11,0 0-11,-14 60 11,-2-1-11,16-59 8,0 0-8,-14 57 9,0 0-9,14-57 7,0 0-7,-13 61 7,3 13-7,10-74 6,0 0-6,-9 77 6,4-5-6,5-72 2,0 0-2,-4 64 3,4-3-3,0-61 3,0 0-3,4 66 3,1 10-3,-5-76 2,0 0-2,7 78 3,4-6-3,-11-72 1,0 0-1,12 71 2,2-8-2,-14-63 2,0 0-2,16 71 3,7 5-3,-23-76 2,0 0-2,26 74 2,4-1-2,-30-73 2,0 0-2,34 67 2,1-6-2,-35-61 3,0 0-3,37 60 3,0 8-3,-37-68 8,0 0-8,39 71 8,5 0-8,-44-71 12,0 0-12,51 69 13,8-8-13,-59-61 16,0 0-16,61 60 17,-1 2-17,-60-62 24,0 0-24,59 68 24,-6-1-24,-53-67 33,0 0-33,54 64 33,5-5-33,-59-59 19,0 0-19,63 54 19,8-6-19,-71-48 24,0 0-24,72 49 25,-1 3-25,-71-52 19,0 0-19,70 59 20,4 1-20,-74-60 20,0 0-20,80 61 20,6-4-20,-86-57 17,0 0-17,88 50 17,-5-5-17,-83-45 13,0 0-13,80 42 13,1-4-13,-81-38 11,0 0-11,85 39 11,1 6-11,-86-45 10,0 0-10,85 49 10,-7-2-10,-78-47 9,0 0-9,81 41 10,5-4-10,-86-37 9,0 0-9,92 31 9,1-4-9,-93-27 12,0 0-12,94 23 12,3-4-12,-97-19 13,0 0-13,99 19 13,7 0-13,-106-19 12,0 0-12,100 17 13,-11-5-13,-89-12 13,0 0-13,88 11 14,2-4-14,-90-7 13,0 0-13,85 7 14,-10 0-14,-75-7 16,0 0-16,66 6 17,-12-2-17,-54-4 16,0 0-16,46 2 17,-5-2-17,-41 0 14,0 0-14,39 1 15,-4 3-15,-35-4 13,0 0-13,34 2 14,-4-4-14,-30 2 6,0 0-6,26-4 6,-3 3-6,-23 1 1,0 0-1,18 0 1,-4 0-1,-14 0-1,0 0 1,10 1 0,-10-1 0,0 0-1004</inkml:trace>
  <inkml:trace contextRef="#ctx0" brushRef="#br0" timeOffset="486958.5253">28529 15392 516,'0'0'0,"0"0"0,0 0 0,0 0 3,0 0-3,0 0 4,7 0-4,-7 0 5,0 0-5,7 3 5,4 6-5,-11-9 12,0 0-12,21 22 13,16 23-13,-37-45 36,0 0-36,35 54 37,-12 5-37,-23-59 65,0 0-65,12 69 66,-10 12-66,-2-81 61,0 0-61,-14 82 61,-18-1-61,32-81 53,0 0-53,-51 76 54,-21-8-54,72-68 40,0 0-40,-97 76 41,-34 15-41,131-91 28,0 0-28,-175 82 28,-54-27-28,0 1-786</inkml:trace>
  <inkml:trace contextRef="#ctx0" brushRef="#br0" timeOffset="497648.3908">25381 14680 438,'0'0'0,"0"0"0,-18-3 0,18 3 15,0 0-15,-11-2 16,11 2-16,0 0 50,0 0-50,-7-2 50,7 2-50,0 0 67,0 0-67,-7 4 67,7-4-67,0 0 58,0 0-58,0 0 58,0 0-58,0 0 43,0 0-43,0 0 43,11 12-43,-11-12 32,0 0-32,9 19 32,1 12-32,-10-31 31,0 0-31,11 40 31,-2 7-31,-9-47 36,0 0-36,5 43 36,-1-8-36,-4-35 38,0 0-38,1 27 38,3-6-38,-4-21 33,0 0-33,3 16 33,-1-6-33,-2-10 38,0 0-38,0 0 39,2 9-39,-2-9 39,0 0-39,7-6 40,7-6-40,-14 12 40,0 0-40,18-26 40,-4-12-40,-14 38 40,0 0-40,14-41 40,4-1-40,-18 42 34,0 0-34,17-38 34,-3 9-34,-14 29 27,0 0-27,7-23 28,-1 11-28,-6 12 21,0 0-21,5-7 21,2 2-21,-7 5 16,0 0-16,9-2 17,-2 2-17,-7 0 13,0 0-13,0 0 14,11 0-14,-11 0 10,0 0-10,10 5 11,4 9-11,-14-14 5,0 0-5,16 19 6,0 6-6,-16-25 4,0 0-4,16 26 4,-2 10-4,-14-36 2,0 0-2,12 31 2,-5-10-2,-7-21 3,0 0-3,4 14 4,-4-6-4,0-8 4,0 0-4,2 7 4,-2-7-4,0 0 6,0 0-6,7 7 6,0-9-6,-7 2 8,0 0-8,12-13 8,6-19-8,-18 32 11,0 0-11,19-36 12,2 0-12,-21 36 11,0 0-11,20-28 12,-6 11-12,-14 17 14,0 0-14,9-12 15,0 3-15,-9 9 11,0 0-11,0 0 12,0 0-12,0 0 9,0 0-9,0 0 10,1 10-10,-1-10 6,0 0-6,0 16 6,2 1-6,-2-17 3,0 0-3,4 26 4,3 9-4,-7-35 1,0 0-1,12 33 1,6-11-1,-18-22 0,0 0 0,30 19 0,16 0 0,-46-19 0,0 0 0,53 12 0,-1-12 0,-52 0-2,0 0 2,43-7-2,-17-1 2,1-1-1446</inkml:trace>
  <inkml:trace contextRef="#ctx0" brushRef="#br0" timeOffset="498249.6211">26177 14701 718,'0'0'0,"0"0"0,-9 0 0,9 0 27,0 0-27,0 0 28,-11 5-28,11-5 68,0 0-68,0 0 68,-5 14-68,5-14 41,0 0-41,-4 11 42,-1 2-42,5-13 26,0 0-26,-5 16 27,3 0-27,2-16 25,0 0-25,3 19 26,3 3-26,-6-22 41,0 0-41,7 19 41,0-5-41,-7-14 55,0 0-55,12 10 56,11-1-56,-23-9 54,0 0-54,32 0 54,7-14-54,-39 14 45,0 0-45,39-22 46,-8-4-46,-31 26 46,0 0-46,25-30 46,-2 3-46,-23 27 34,0 0-34,18-30 34,-10 4-34,-8 26 27,0 0-27,-3-21 27,-13 6-27,16 15 20,0 0-20,-21-11 21,-2 8-21,23 3 16,0 0-16,-25 3 17,-8 10-17,33-13 13,0 0-13,-36 20 14,3 6-14,33-26 8,0 0-8,-28 30 9,5 3-9,23-33 4,0 0-4,-16 36 5,7 9-5,9-45 4,0 0-4,-2 47 4,9-8-4,-7-39 5,0 0-5,16 33 6,7-7-6,-23-26 6,0 0-6,39 19 6,19-8-6,-58-11 9,0 0-9,69 0 9,10-16-9,-79 16 4,0 0-4,76-34 5,-10-22-5,-66 56 1,0 0-1,56-64 1,-5-2-1,0 2-1357</inkml:trace>
  <inkml:trace contextRef="#ctx0" brushRef="#br0" timeOffset="498670.0198">26812 14258 1356,'0'0'0,"0"0"0,0 0 0,0 0 16,0 0-16,-5 7 17,3 0-17,2-7 32,0 0-32,0 15 33,0 20-33,0-35 22,0 0-22,0 52 23,-2 17-23,2-69 27,0 0-27,-4 73 27,1-2-27,3-71 32,0 0-32,0 64 33,-2-12-33,2-52 42,0 0-42,-2 48 43,1-1-43,1-47 53,0 0-53,0 42 54,0-13-54,0-29 76,0 0-76,1 21 76,1-9-76,-2-12 74,0 0-74,0 0 75,4 8-75,-4-8 66,0 0-66,0 0 66,7-22-66,-7 22 47,0 0-47,5-28 47,-3-6-47,-2 34 34,0 0-34,-7-33 34,-9 7-34,16 26 17,0 0-17,-21-21 18,-8 9-18,29 12 6,0 0-6,-30-3 6,-3 8-6,33-5 0,0 0 0,-32 10 1,4 4-1,28-14-2,0 0 2,-25 16-1,1 6 1,24-22-9,0 0 9,-16 28-9,10 6 9,6-34-16,0 0 16,4 37-15,8-1 15,-12-36-18,0 0 18,25 35-17,12 1 17,-37-36-18,0 0 18,51 26-17,13-12 17,-64-14-17,0 0 17,67 5-17,-4-3 17,-63-2-15,0 0 15,64-18-14,-2-21 14,-4-3-1641</inkml:trace>
  <inkml:trace contextRef="#ctx0" brushRef="#br0" timeOffset="498788.6807">27156 14701 1132,'0'0'0,"0"0"0,4 14 0,-4-14 1,0 0-1,3 14 1,1 1-1,-4-15 0,0 0 0,10 25 0,11 13 0,1 1-791</inkml:trace>
  <inkml:trace contextRef="#ctx0" brushRef="#br0" timeOffset="502076.761">26233 15343 415,'0'0'0,"0"0"0,0 0 0,0 0 9,0 0-9,-18 2 10,18-2-10,0 0 33,0 0-33,2 9 33,0-1-33,-2-8 66,0 0-66,2 23 67,3 18-67,-5-41 83,0 0-83,7 47 83,-2-4-83,-5-43 53,0 0-53,0 45 54,-5 2-54,5-47 42,0 0-42,-7 50 42,0 0-42,7-50 40,0 0-40,-5 45 41,1-5-41,4-40 52,0 0-52,-3 31 52,-1-8-52,4-23 54,0 0-54,-4 12 54,1 0-54,3-12 52,0 0-52,0 0 53,-7 0-53,7 0 47,0 0-47,-4-10 47,1-11-47,3 21 47,0 0-47,-4-30 48,-1-9-48,5 39 37,0 0-37,-11-33 38,-8 5-38,19 28 35,0 0-35,-23-21 35,-7 9-35,30 12 25,0 0-25,-33-9 26,-6 9-26,39 0 11,0 0-11,-39 6 12,0 6-12,39-12 4,0 0-4,-33 19 5,4 9-5,29-28 1,0 0-1,-19 29 1,10-3-1,9-26 0,0 0 0,0 29 0,11 9 0,-11-38 0,0 0 0,19 37 0,8-10 0,-27-27-1,0 0 1,37 25 0,14-5 0,-51-20-1,0 0 1,56 14 0,1-7 0,-57-7-1,0 0 1,60-2-1,-2-4 1,-58 6 0,0 0 0,53-9 0,-5-3 0,-48 12 0,0 0 0,37-12 0,-7 1 0,-30 11 0,0 0 0,23-17 0,-8-12 0,1 1-1293</inkml:trace>
  <inkml:trace contextRef="#ctx0" brushRef="#br0" timeOffset="502804.4886">26494 15662 875,'0'0'0,"0"0"0,0 0 0,0 0 4,0 0-4,0 0 4,0 8-4,0-8 10,0 0-10,0 0 11,4 9-11,-4-9 26,0 0-26,5 10 26,4 6-26,-9-16 33,0 0-33,12 21 34,2 3-34,-14-24 43,0 0-43,13 17 43,-5-6-43,-8-11 47,0 0-47,8 8 47,-8-8-47,0 0 42,0 0-42,17 5 42,6-10-42,-23 5 41,0 0-41,27-17 41,-6-9-41,-21 26 40,0 0-40,14-33 40,-5 2-40,-9 31 37,0 0-37,3-30 37,-5 6-37,2 24 38,0 0-38,-8-21 38,-8 6-38,16 15 32,0 0-32,-18-9 33,2 9-33,16 0 24,0 0-24,-16 2 24,0 8-24,16-10 17,0 0-17,-21 18 17,-2 13-17,23-31 10,0 0-10,-17 36 11,8 13-11,9-49 5,0 0-5,2 52 5,12 5-5,-14-57 2,0 0-2,23 53 3,7-9-3,-30-44 0,0 0 0,40 34 1,19-6-1,-59-28 0,0 0 0,67 15 1,8-9-1,-75-6 1,0 0-1,75-7 2,-7-9-2,-68 16 3,0 0-3,60-33 4,-10-17-4,-50 50 10,0 0-10,40-62 10,-8-20-10,-32 82 16,0 0-16,28-81 17,-6 5-17,-22 76 22,0 0-22,12-71 23,-8 5-23,-4 66 13,0 0-13,-8-62 14,-2 10-14,10 52 9,0 0-9,-12-40 9,-4 11-9,16 29 4,0 0-4,-16-18 4,-2 15-4,18 3 3,0 0-3,-19 12 3,-4 18-3,23-30 0,0 0 0,-20 45 1,4 15-1,16-60 0,0 0 0,-10 66 0,5-2 0,5-64 0,0 0 0,1 64 0,8 9 0,-9-73 0,0 0 0,14 71 0,4 0 0,-18-71-1,0 0 1,19 57 0,-1-19 0,-18-38 0,0 0 0,16 27 0,5-2 0,-21-25 0,0 0 0,18 19 0,-9-11 0,-9-8 0,0 0 0,10 9 1,6 1-1,0 1-1404</inkml:trace>
  <inkml:trace contextRef="#ctx0" brushRef="#br0" timeOffset="502995.0985">26923 15738 1054,'0'0'0,"9"0"0,12 0 0,-21 0 17,0 0-17,30 1 17,5 3-17,-35-4 28,0 0-28,46 7 29,14-2-29,-60-5 2,0 0-2,64 12 3,5 7-3,-69-19-4,0 0 4,60 17-3,-25-10 3,0 0-798</inkml:trace>
  <inkml:trace contextRef="#ctx0" brushRef="#br0" timeOffset="503089.8447">27451 15757 908,'0'0'0,"0"0"0,7 8 0,-7-8 0,0 0 0,7 9 0,2 5 0,-1 0-621</inkml:trace>
  <inkml:trace contextRef="#ctx0" brushRef="#br0" timeOffset="509954.0098">28993 16601 236,'0'0'0,"0"0"0,0 0 0,0 0 2,0 0-2,-18 23 2,3 3-2,15-26 11,0 0-11,-20 34 11,-1 4-11,21-38 21,0 0-21,-27 38 22,-4-1-22,31-37 29,0 0-29,-37 31 30,-4-3-30,41-28 21,0 0-21,-46 26 22,-3 1-22,49-27 24,0 0-24,-55 30 25,-3 1-25,58-31 27,0 0-27,-60 31 27,0 5-27,60-36 31,0 0-31,-71 33 31,-12-3-31,83-30 35,0 0-35,-88 27 35,-5 3-35,93-30 40,0 0-40,-106 29 41,-11-5-41,117-24 44,0 0-44,-123 19 44,-4 0-44,127-19 43,0 0-43,-136 16 43,-13-2-43,149-14 42,0 0-42,-157 10 42,2-1-42,155-9 35,0 0-35,-152 2 35,8-6-35,144 4 28,0 0-28,-150-7 28,-11-1-28,161 8 19,0 0-19,-162-12 19,-6-6-19,168 18 17,0 0-17,-166-21 17,2 1-17,164 20 12,0 0-12,-168-25 13,-3-1-13,171 26 9,0 0-9,-175-29 10,-3-7-10,178 36 11,0 0-11,-178-40 12,0 2-12,178 38 12,0 0-12,-175-40 13,11-1-13,164 41 12,0 0-12,-161-45 12,6-2-12,155 47 13,0 0-13,-154-54 13,1-8-13,153 62 10,0 0-10,-136-68 10,7-1-10,129 69 8,0 0-8,-122-67 8,2 8-8,120 59 6,0 0-6,-111-64 7,12-14-7,99 78 9,0 0-9,-95-81 9,-2-2-9,97 83 9,0 0-9,-90-80 9,9 4-9,81 76 9,0 0-9,-72-83 9,-1-12-9,73 95 9,0 0-9,-67-94 9,0 11-9,67 83 7,0 0-7,-56-85 7,6-5-7,50 90 7,0 0-7,-39-93 7,8 1-7,31 92 7,0 0-7,-25-88 7,7 0-7,18 88 7,0 0-7,-12-92 8,5-9-8,7 101 7,0 0-7,-2-93 8,6 12-8,-4 81 7,0 0-7,5-85 8,0-7-8,-5 92 6,0 0-6,9-90 7,3 2-7,-12 88 6,0 0-6,13-83 7,6 7-7,-19 76 5,0 0-5,18-80 6,-1-8-6,-17 88 3,0 0-3,22-83 4,2 7-4,-24 76 2,0 0-2,29-73 2,-1 5-2,-28 68 1,0 0-1,32-74 2,1-11-2,-33 85 1,0 0-1,35-83 2,1 5-2,-36 78 2,0 0-2,33-74 2,-6 1-2,-27 73 2,0 0-2,23-78 3,-6-1-3,-17 79 2,0 0-2,16-73 2,-2 14-2,-14 59 3,0 0-3,18-55 3,1 6-3,-19 49 1,0 0-1,23-46 2,0 1-2,-23 45 0,0 0 0,27-49 1,3-3-1,-30 52 0,0 0 0,31-50 0,-1 5 0,-30 45 0,0 0 0,23-40 0,0 4 0,-23 36 0,0 0 0,20-31 0,-1 3 0,-19 28 0,0 0 0,16-26 0,-2 0 0,-14 26 0,0 0 0,13-26 0,-5 2 0,-8 24 0,0 0 0,9-23 0,-5 10 0,-4 13 0,0 0 0,5-12 0,-5 1 0,0 11 0,0 0 0,0-7 1,0 7-1,0 0 0,0 0 0,4-10 1,-4 10-1,0 0 0,0 0 0,0 0 1,0 0-1,0 0 0,0 0 0,0 0 1,1-7-1,-1 7 0,0 0 0,0 0 1,0 0-1,0 0 0,0 0 0,0 0 0,0 0 0,0 0 0,0 0 0,0 0 0,-1 7 0,1-7-1,0 0 1,-11 17 0,-10 18 0,21-35-1,0 0 1,-32 48 0,-10 4 0,42-52 0,0 0 0,-46 59 0,-4 7 0,50-66 0,0 0 0,-49 69 0,5-3 0,44-66 0,0 0 0,-37 57 0,7-12 0,30-45 0,0 0 0,-21 29 0,3-11 0,18-18 0,0 0 0,-11 8 1,4-6-1,7-2 1,0 0-1,-1-10 1,6-16-1,-5 26 1,0 0-1,5-39 2,9-18-2,-14 57 4,0 0-4,21-67 5,6-8-5,-27 75 7,0 0-7,33-74 7,3 1-7,-36 73 10,0 0-10,37-74 11,0-4-11,-37 78 13,0 0-13,33-71 13,-6 19-13,-27 52 14,0 0-14,19-36 14,-10 19-14,-9 17 13,0 0-13,5-13 13,-5 13-13,0 0 12,0 0-12,0 0 12,7 9-12,-7-9 9,0 0-9,16 33 9,16 34-9,-32-67 5,0 0-5,46 80 5,17 10-5,-63-90 2,0 0-2,82 102 2,13 19-2,-95-121 1,0 0-1,83 125 1,-34-13-1,1 3-1288</inkml:trace>
  <inkml:trace contextRef="#ctx0" brushRef="#br0" timeOffset="512376.6537">27839 9380 326,'0'0'0,"0"0"0,0 0 0,0 0 0,0 0 0,0 0 0,0 0 0,0 0 0,0 0 0,11-19 0,-3 17 0,-8 2 4,0 0-4,27-7 5,17-5-5,-44 12 10,0 0-10,56-12 10,4-7-10,-60 19 5,0 0-5,67-14 6,11 3-6,-78 11 9,0 0-9,81-5 9,4-2-9,-85 7 10,0 0-10,86-1 10,3 2-10,-89-1 15,0 0-15,97 7 16,9 5-16,-106-12 20,0 0-20,116 18 21,9 4-21,-125-22 22,0 0-22,133 26 23,8 5-23,-141-31 21,0 0-21,162 44 22,13 21-22,-175-65 20,0 0-20,178 80 20,1 13-20,-179-93 18,0 0-18,164 102 19,-16 6-19,-148-108 17,0 0-17,136 114 18,-9 11-18,-127-125 19,0 0-19,115 133 20,-10 9-20,-105-142 25,0 0-25,103 147 26,4-2-26,-107-145 20,0 0-20,103 149 21,-17 3-21,-86-152 24,0 0-24,88 160 24,8 7-24,-96-167 17,0 0-17,86 167 18,-10 2-18,-76-169 21,0 0-21,65 166 21,-10-1-21,-55-165 19,0 0-19,43 155 20,-8 1-20,-35-156 20,0 0-20,30 152 21,-7 4-21,-23-156 19,0 0-19,14 142 20,-9-17-20,-5-125 16,0 0-16,-2 123 17,-6 3-17,8-126 14,0 0-14,-16 130 14,-7-13-14,23-117 12,0 0-12,-27 115 13,-1-3-13,28-112 14,0 0-14,-30 106 15,-7-15-15,37-91 17,0 0-17,-41 89 17,-3-3-17,44-86 17,0 0-17,-46 80 17,0-20-17,46-60 15,0 0-15,-38 47 16,4-18-16,34-29 6,0 0-6,-25 18 6,8-10-6,17-8 0,0 0 0,-11 4 1,11-4-1,0 0-899</inkml:trace>
  <inkml:trace contextRef="#ctx0" brushRef="#br0" timeOffset="512772.7832">31218 13843 337,'0'0'0,"0"0"0,-5 21 0,5-21 24,0 0-24,-2 25 24,2 14-24,0-39 35,0 0-35,2 45 36,3 5-36,-5-50 29,0 0-29,6 48 30,1-1-30,-7-47 24,0 0-24,7 38 25,0-14-25,-7-24 18,0 0-18,5 16 19,-1-8-19,-4-8 21,0 0-21,12 6 21,18-1-21,-30-5 29,0 0-29,39-9 29,9-12-29,-48 21 34,0 0-34,54-34 34,1-15-34,-55 49 34,0 0-34,53-57 35,-4-9-35,-49 66 53,0 0-53,50-60 54,8 6-54,-58 54 59,0 0-59,58-43 60,4 14-60,-62 29 51,0 0-51,48-37 51,-22-16-51,-1-1-815</inkml:trace>
  <inkml:trace contextRef="#ctx0" brushRef="#br0" timeOffset="513665.8972">31647 10987 471,'0'0'0,"0"0"0,0 0 0,0 0 25,0 0-25,-7 18 26,2 1-26,5-19 58,0 0-58,0 24 58,5 4-58,-5-28 14,0 0-14,4 34 14,-6 11-14,2-45 3,0 0-3,-2 61 4,4 15-4,-2-76 2,0 0-2,4 80 2,1-3-2,-5-77 8,0 0-8,10 70 9,5-12-9,-15-58 26,0 0-26,14 51 27,-4-5-27,-10-46 52,0 0-52,7 37 53,-3-13-53,-4-24 51,0 0-51,3 14 51,1-4-51,-4-10 51,0 0-51,0 0 52,12-5-52,-12 5 46,0 0-46,11-16 46,6-8-46,-17 24 37,0 0-37,25-28 37,9-1-37,-34 29 29,0 0-29,33-28 29,-3 8-29,-30 20 24,0 0-24,23-16 24,-2 2-24,-21 14 20,0 0-20,18-8 21,-6 4-21,-12 4 11,0 0-11,11-2 12,-11 2-12,0 0 3,0 0-3,18 7 4,6 11-4,-24-18 0,0 0 0,23 27 0,-9 18 0,-14-45-1,0 0 1,7 52-1,-5 10 1,-2-62-2,0 0 2,-2 61-1,-5-13 1,7-48-3,0 0 3,-12 40-2,-6-12 2,18-28-2,0 0 2,-19 14-2,1-7 2,18-7-1,0 0 1,-14-2 0,4-8 0,10 10 0,0 0 0,-2-21 0,9-12 0,-7 33 1,0 0-1,14-40 1,5-13-1,-19 53 3,0 0-3,23-52 3,0 8-3,-23 44 3,0 0-3,21-38 3,-3 7-3,-18 31 2,0 0-2,16-24 2,-2 3-2,-14 21 1,0 0-1,12-12 2,-1 2-2,-11 10 0,0 0 0,7-6 1,-7 6-1,0 0 1,0 0-1,12 0 1,-4 2-1,-8-2 0,0 0 0,12 14 1,14 15-1,-26-29 1,0 0-1,23 40 1,-10 2-1,-13-42 2,0 0-2,7 43 2,-6-7-2,-1-36 3,0 0-3,-1 26 3,-3-8-3,4-18 4,0 0-4,-3 7 4,3-7-4,0 0 3,0 0-3,-2-11 4,5-10-4,1 2-1018</inkml:trace>
  <inkml:trace contextRef="#ctx0" brushRef="#br0" timeOffset="513764.0958">32268 11278 471,'0'0'0,"8"9"0,9 8 0,1 2-294</inkml:trace>
  <inkml:trace contextRef="#ctx0" brushRef="#br0" timeOffset="514102.1073">32535 11257 489,'0'0'0,"0"0"5,0 0-5,-14 7 5,5 16-5,9-23-1,0 0 1,-5 31-1,3 12 1,2-43 30,0 0-30,0 54 31,0 3-31,0-57 94,0 0-94,3 57 95,6-9-95,-9-48 102,0 0-102,13 49 102,3 5-102,-16-54 87,0 0-87,17 51 88,1-4-88,-18-47 62,0 0-62,14 35 62,-5-16-62,-9-19 47,0 0-47,9 3 48,5-3-48,-14 0 36,0 0-36,28-10 37,20-13-37,1 1-1004</inkml:trace>
  <inkml:trace contextRef="#ctx0" brushRef="#br0" timeOffset="514272.8724">32877 11174 1007,'0'0'0,"0"0"18,0 0-18,-24 31 19,1 14-19,23-45 9,0 0-9,-14 57 10,10 20-10,4-77 16,0 0-16,5 84 16,8 3-16,-13-87 24,0 0-24,12 102 24,-3 31-24,-9-133 25,0 0-25,-7 139 26,-25 1-26,0-2-836</inkml:trace>
  <inkml:trace contextRef="#ctx0" brushRef="#br0" timeOffset="515911.3545">23882 16195 259,'0'0'0,"0"0"0,0 0 0,0 0 14,0 0-14,0 0 15,0 0-15,0 0 43,0 0-43,0 0 44,0 0-44,0 0 111,0 0-111,-10 22 112,10 32-112,0-54 118,0 0-118,2 65 119,-1 1-119,-1-66 72,0 0-72,4 66 72,1 0-72,-5-66 55,0 0-55,11 72 56,-2 3-56,-9-75 58,0 0-58,12 64 58,-2-16-58,-10-48 51,0 0-51,6 42 52,-3-2-52,-3-40 47,0 0-47,0 34 47,0-8-47,0-26 31,0 0-31,-7 21 32,0-4-32,7-17 28,0 0-28,-10 11 29,-6-10-29,0 1-1083</inkml:trace>
  <inkml:trace contextRef="#ctx0" brushRef="#br0" timeOffset="516279.1834">23840 16125 606,'0'0'0,"0"0"0,7-13 0,-7 13 12,0 0-12,9-13 12,-2 5-12,-7 8 16,0 0-16,11-7 17,6 2-17,-17 5 19,0 0-19,23-4 20,7 4-20,-30 0 14,0 0-14,37 7 15,13 7-15,-50-14 12,0 0-12,49 24 12,0 11-12,-49-35 14,0 0-14,41 43 14,-9 9-14,-32-52 21,0 0-21,17 52 21,-6-11-21,-11-41 25,0 0-25,-4 37 26,-13-1-26,17-36 31,0 0-31,-32 30 32,-9-8-32,41-22 27,0 0-27,-44 16 27,0-6-27,44-10 23,0 0-23,-40 10 24,13 1-24,27-11 31,0 0-31,-16 7 31,7-6-31,9-1 24,0 0-24,0 0 24,23 12-24,0 1-803</inkml:trace>
  <inkml:trace contextRef="#ctx0" brushRef="#br0" timeOffset="518808.3025">24389 16394 796,'0'0'0,"0"0"0,-13-7 0,13 7 17,0 0-17,-14-6 17,-3 0-17,17 6 33,0 0-33,-20-2 34,1 7-34,19-5 40,0 0-40,-18 14 40,1 7-40,17-21 38,0 0-38,-16 24 39,3 0-39,13-24 38,0 0-38,-8 23 39,8 3-39,0-26 36,0 0-36,3 32 36,11 12-36,-14-44 29,0 0-29,18 39 29,3-11-29,-21-28 35,0 0-35,25 23 36,-4-8-36,-21-15 40,0 0-40,28 4 40,9-15-40,-37 11 37,0 0-37,39-20 38,-5-15-38,-34 35 30,0 0-30,26-40 30,-8-3-30,-18 43 20,0 0-20,12-40 20,-8 11-20,-4 29 14,0 0-14,-4-25 14,-7 8-14,11 17 10,0 0-10,-10-10 10,1 6-10,9 4 9,0 0-9,-7 2 9,-2 1-9,9-3 10,0 0-10,-7 7 10,-2 4-10,9-11 9,0 0-9,-5 10 10,1 1-10,4-11 11,0 0-11,0 10 11,4 0-11,-4-10 12,0 0-12,7 16 12,4 5-12,-11-21 13,0 0-13,12 22 14,6 1-14,-18-23 18,0 0-18,19 15 18,4-4-18,-23-11 20,0 0-20,23 3 21,2-8-21,-25 5 13,0 0-13,23-11 14,-8-4-14,-15 15 9,0 0-9,9-19 9,-7-2-9,-2 21 8,0 0-8,-4-17 8,-3 5-8,7 12 6,0 0-6,-10-9 6,-6 6-6,16 3 6,0 0-6,-16 0 6,5 0-6,11 0 5,0 0-5,0 0 5,-8 3-5,8-3 3,0 0-3,0 0 4,3 7-4,-3-7 2,0 0-2,13 10 2,22 18-2,-35-28 2,0 0-2,42 29 2,-1-3-2,-41-26 2,0 0-2,37 19 3,3-5-3,-40-14 6,0 0-6,45 5 7,0-10-7,-45 5 9,0 0-9,41-15 9,-9-8-9,-32 23 11,0 0-11,25-26 12,-8-1-12,-17 27 13,0 0-13,9-26 13,-9 5-13,0 21 14,0 0-14,-4-19 14,-3 5-14,7 14 14,0 0-14,-7-10 15,0 4-15,7 6 13,0 0-13,-7-1 14,7 1-14,0 0 12,0 0-12,-10 10 12,1 4-12,9-14 9,0 0-9,-9 22 10,7 13-10,2-35 5,0 0-5,6 48 5,8 18-5,-14-66 2,0 0-2,14 69 3,7-3-3,-21-66 1,0 0-1,23 64 2,7-3-2,-30-61 1,0 0-1,26 59 2,-8-1-2,-18-58 2,0 0-2,9 63 3,-9-1-3,0-62 3,0 0-3,-11 55 3,-15-10-3,26-45 4,0 0-4,-32 39 5,-3-14-5,35-25 5,0 0-5,-37 18 6,1-11-6,36-7 5,0 0-5,-31-2 5,2-8-5,29 10 9,0 0-9,-24-21 9,1-12-9,23 33 5,0 0-5,-18-40 6,6-14-6,12 54 3,0 0-3,-6-58 4,5-3-4,1 61 1,0 0-1,3-60 2,10 2-2,-13 58 0,0 0 0,15-62 0,3-9 0,-18 71-1,0 0 1,19-69-1,3 5 1,-22 64-4,0 0 4,24-54-3,5 18 3,-29 36-8,0 0 8,30-28-7,1 7 7,-31 21-10,0 0 10,29-13-10,-8 6 10,-21 7-10,0 0 10,17-2-10,-4 4 10,-13-2-10,0 0 10,10 7-10,3 5 10,-13-12-10,0 0 10,14 22-9,0 15 9,-14-37-11,0 0 11,11 39-11,-6-2 11,-5-37-9,0 0 9,3 34-9,-1 4 9,-2-38-6,0 0 6,2 33-6,0-12 6,-2-21-5,0 0 5,1 14-4,-1-5 4,0-9-4,0 0 4,0 0-3,-3 10 3,3-10-2,0 0 2,0 0-1,12-4 1,-12 4-1,0 0 1,18-19 0,1-17 0,-19 36 0,0 0 0,20-45 0,-1-7 0,-19 52 1,0 0-1,18-47 2,-2 11-2,-16 36 4,0 0-4,12-26 4,-5 12-4,-7 14 6,0 0-6,5-7 6,-5 7-6,0 0 7,0 0-7,0 0 7,0 0-7,0 0 4,0 0-4,7 11 5,-3 10-5,-4-21 3,0 0-3,3 32 3,3 6-3,-6-38 1,0 0-1,7 40 2,-2 0-2,-5-40 0,0 0 0,4 30 1,-1-11-1,-3-19 0,0 0 0,7 13 0,-1-2 0,-6-11 0,0 0 0,3 7 0,-3-7 0,0 0 0,0 0 0,4 8 0,3-6 0,-7-2 1,0 0-1,14-7 1,7-14-1,-21 21 2,0 0-2,21-27 3,-7-1-3,-14 28 4,0 0-4,9-24 4,-2 8-4,-7 16 6,0 0-6,2-8 6,-2 8-6,0 0 7,0 0-7,0 0 7,0 0-7,0 0 6,0 0-6,0 0 6,0 0-6,0 0 6,0 0-6,5 12 7,2 5-7,-7-17 2,0 0-2,9 21 3,2-2-3,-11-19 0,0 0 0,10 19 1,1-2-1,-11-17 0,0 0 0,9 12 0,-4-5 0,-5-7 0,0 0 0,5 7 0,4 2 0,-9-9 0,0 0 0,12 8 0,1 1 0,-13-9 0,0 0 0,21 5 0,11-3 0,-32-2 0,0 0 0,30 0 0,-11-5 0,-19 5 0,0 0 0,14-7 0,-5 0 0,-9 7-1,0 0 1,7-10 0,-3-3 0,-4 13-3,0 0 3,3-10-3,-3 10 3,0 0-6,0 0 6,7-9-6,-7 9 6,0 0-6,0 0 6,7-3-6,-7 3 6,0 0-8,0 0 8,0 0-8,0 0 8,0 0-8,0 0 8,0 0-8,7 5 8,-7-5-7,0 0 7,0 0-7,6 12 7,-6-12-7,0 0 7,0 0-7,7 9 7,-7-9-9,0 0 9,0 0-8,9 9 8,-9-9-7,0 0 7,12 6-7,9 0 7,-21-6-5,0 0 5,28-4-5,2-11 5,-30 15-2,0 0 2,29-28-2,-8-8 2,-21 36-1,0 0 1,14-44-1,-5 5 1,-9 39-1,0 0 1,5-35 0,-12 9 0,7 26 0,0 0 0,-9-19 0,-2 7 0,11 12 0,0 0 0,-12-7 0,-4 3 0,16 4 1,0 0-1,-16 0 1,0 2-1,16-2 1,0 0-1,-15 7 2,-3 5-2,18-12 1,0 0-1,-18 23 1,-1 11-1,19-34 0,0 0 0,-18 40 1,8 3-1,10-43 0,0 0 0,-9 40 0,7-3 0,2-37 0,0 0 0,0 31 0,5-5 0,-5-26 0,0 0 0,7 20 0,2-1 0,-9-19 0,0 0 0,13 18 0,1-3 0,-14-15 0,0 0 0,23 12 0,8-3 0,-31-9 0,0 0 0,36 2 1,4-13-1,-40 11 1,0 0-1,39-17 2,-4-5-2,-35 22 2,0 0-2,30-26 2,-3-2-2,-27 28 2,0 0-2,16-26 3,-7 5-3,-9 21 3,0 0-3,5-17 4,-3 3-4,-2 14 2,0 0-2,1-10 3,-1 10-3,0 0 1,0 0-1,0 0 2,0 0-2,0 0 0,0 0 0,0 8 1,-1 4-1,1-12 0,0 0 0,-4 14 0,2 0 0,2-14 0,0 0 0,2 12 0,2 0 0,-4-12 0,0 0 0,8 14 0,1 2 0,-9-16-1,0 0 1,14 15 0,4-4 0,-18-11-1,0 0 1,27 7-1,4-2 1,-31-5-1,0 0 1,32 0-1,-4-9 1,-28 9-1,0 0 1,20-12-1,-8 0 1,-12 12-1,0 0 1,7-12 0,-5 1 0,-2 11 0,0 0 0,0-6 0,0 6 0,0 0 0,0 0 0,2-11 0,-2 11 0,0 0 0,0 0 0,0 0 0,0 0 0,0 0 0,0 0 0,0 7 0,0-7 0,0 0 0,0 0 0,8 9 0,21 12 0,-29-21 0,0 0 0,39 24 0,3-5 0,-42-19 0,0 0 0,48 12 0,6-3 0,-54-9 0,0 0 0,55 3 0,-6-8 0,-49 5 0,0 0 0,43-14 0,-6-7 0,-37 21 0,0 0 0,32-38 0,-4-28 0,-28 66 0,0 0 0,24-77 1,-1-15-1,-23 92 2,0 0-2,16-90 2,-7 8-2,-9 82 0,0 0 0,-2-72 0,-8 13 0,10 59-1,0 0 1,-21-43-1,-9 20 1,30 23-7,0 0 7,-34-5-7,-1 17 7,35-12-17,0 0 17,-41 24-17,-1 20 17,42-44-22,0 0 22,-43 50-21,10 2 21,33-52-21,0 0 21,-23 53-21,14 3 21,9-56-11,0 0 11,2 64-10,12 8 10,-14-72-5,0 0 5,21 68-5,-1-21 5,-20-47-2,0 0 2,21 39-2,-2-6 2,-19-33-1,0 0 1,14 26-1,-5-8 1,-9-18-2,0 0 2,4 15-2,-6 2 2,0 1-1393</inkml:trace>
  <inkml:trace contextRef="#ctx0" brushRef="#br0" timeOffset="518934.7478">26319 16670 1356,'0'0'0,"11"0"0,14 0 0,-25 0 21,0 0-21,46 0 21,21 2-21,-67-2 43,0 0-43,77 5 44,8 2-44,-85-7 1,0 0-1,97 9 2,4 0-2,-1-1-1056</inkml:trace>
  <inkml:trace contextRef="#ctx0" brushRef="#br0" timeOffset="519581.9552">27064 16968 561,'0'0'0,"0"0"0,0 0 0,0 0 98,0 0-98,0 0 99,0 0-99,0 0 72,0 0-72,0 0 72,0 0-72,0 0 40,0 0-40,0 0 41,-9 49-41,9-49 35,0 0-35,-7 50 35,4 7-35,3-57 32,0 0-32,2 54 33,5-11-33,-7-43 34,0 0-34,7 38 35,0-7-35,-7-31 31,0 0-31,9 24 32,3-8-32,-12-16 34,0 0-34,26 3 35,19-13-35,0 0-930</inkml:trace>
  <inkml:trace contextRef="#ctx0" brushRef="#br0" timeOffset="519725.2381">27121 16698 740,'0'0'0,"-2"11"0,-2 15 0,4-26 8,0 0-8,-1 32 9,2 0-9,-1-32-2,0 0 2,15 39-2,11 18 2,2 1-505</inkml:trace>
  <inkml:trace contextRef="#ctx0" brushRef="#br0" timeOffset="520395.8508">27205 16913 998,'0'0'0,"-7"-2"0,-10-3 0,17 5-19,0 0 19,-20-4-18,4 6 18,16-2-2,0 0 2,-12 5-2,7 4 2,5-9 20,0 0-20,-4 12 20,4 5-20,0-17 56,0 0-56,6 23 57,2 6-57,-8-29 86,0 0-86,13 35 86,3-2-86,-16-33 70,0 0-70,15 26 71,0-9-71,-15-17 67,0 0-67,14 14 67,3-2-67,-17-12 60,0 0-60,25 5 61,10-7-61,-35 2 54,0 0-54,32-13 54,-9-17-54,-23 30 51,0 0-51,18-34 52,-8-1-52,-10 35 42,0 0-42,6-29 43,-1 6-43,-5 23 38,0 0-38,3-16 38,-4 4-38,1 12 29,0 0-29,-2-7 30,2 7-30,0 0 22,0 0-22,0 0 23,0 0-23,0 0 17,0 0-17,0 0 18,5 7-18,-5-7 14,0 0-14,7 7 14,6 9-14,-13-16 6,0 0-6,21 26 7,5 10-7,-26-36 4,0 0-4,25 33 5,-6-12-5,-19-21 6,0 0-6,23 15 7,11-1-7,-34-14 10,0 0-10,40 5 10,5-17-10,-45 12 10,0 0-10,42-27 10,0-15-10,-42 42 10,0 0-10,39-52 11,-4-7-11,-35 59 10,0 0-10,32-74 10,-5-14-10,-27 88 8,0 0-8,17-83 8,-11 19-8,-6 64 2,0 0-2,-6-47 3,-6 19-3,12 28 0,0 0 0,-18-15 0,-6 9 0,24 6 0,0 0 0,-27 7 0,-3 12 0,30-19-2,0 0 2,-28 37-2,3 20 2,25-57-4,0 0 4,-18 67-4,11 4 4,7-71-5,0 0 5,4 73-4,10-4 4,-14-69-3,0 0 3,25 76-3,8 16 3,-33-92-4,0 0 4,36 93-3,-3-6 3,-33-87-4,0 0 4,28 93-4,-5 10 4,-23-103-2,0 0 2,14 100-2,-10-12 2,-4-88-4,0 0 4,-7 76-4,-11-8 4,18-68-7,0 0 7,-23 55-7,-3-12 7,-1 1-1655</inkml:trace>
  <inkml:trace contextRef="#ctx0" brushRef="#br0" timeOffset="520925.218">27415 17397 1278,'0'0'0,"0"0"0,7-17 0,-7 17 10,0 0-10,15-17 10,8-1-10,-23 18 18,0 0-18,30-20 18,8-6-18,-38 26 31,0 0-31,48-33 32,10-7-32,-58 40 22,0 0-22,60-40 23,6-1-23,-66 41 17,0 0-17,65-44 18,-7 3-18,-58 41 11,0 0-11,49-33 12,-10 7-12,-39 26 3,0 0-3,29-19 3,-12 5-3,-17 14 0,0 0 0,11-14 1,-4 0-1,-7 14 0,0 0 0,3-13 0,-1 0 0,-2 13-1,0 0 1,0-10 0,-2 1 0,2 9 0,0 0 0,-3-8 0,-1 1 0,4 7 0,0 0 0,0 0 0,-14 0 0,14 0 0,0 0 0,-16 7 0,-7 10 0,23-17 1,0 0-1,-26 28 1,-1 6-1,27-34 4,0 0-4,-24 42 5,3 10-5,21-52 10,0 0-10,-13 47 11,11-13-11,2-34 19,0 0-19,2 30 20,3-4-20,-5-26 28,0 0-28,8 19 28,0-7-28,-8-12 33,0 0-33,13 12 34,3-2-34,-16-10 37,0 0-37,23 0 37,14-14-37,-37 14 38,0 0-38,37-24 39,-7-17-39,-30 41 33,0 0-33,23-49 34,-9-1-34,-14 50 30,0 0-30,9-48 30,-8 6-30,-1 42 30,0 0-30,-7-35 30,-10 6-30,17 29 25,0 0-25,-25-24 26,-2 5-26,27 19 17,0 0-17,-21-11 18,7 11-18,14 0 4,0 0-4,0 0 5,0 9-5,0 0-1540</inkml:trace>
  <inkml:trace contextRef="#ctx0" brushRef="#br0" timeOffset="521039.9117">28282 16885 1132,'0'0'0,"0"0"0,-9 5 0,9-5-20,0 0 20,-18 7-19,-17 5 19,2 0-760</inkml:trace>
  <inkml:trace contextRef="#ctx0" brushRef="#br0" timeOffset="528539.3878">29777 2888 460,'0'0'0,"0"0"0,0 0 0,0 0 8,0 0-8,23 5 8,-23 8-8,0-13 26,0 0-26,-6 19 26,-3 10-26,9-29 41,0 0-41,-7 40 41,0 8-41,7-48 58,0 0-58,-5 52 59,2 11-59,3-63 38,0 0-38,0 72 38,3 8-38,-3-80 36,0 0-36,7 86 36,0 1-36,-7-87 49,0 0-49,9 81 50,-4 1-50,-5-82 55,0 0-55,7 81 56,2 4-56,-9-85 50,0 0-50,9 84 50,2-7-50,-11-77 40,0 0-40,8 65 40,-2-1-40,-6-64 30,0 0-30,10 56 31,8-6-31,0 2-935</inkml:trace>
  <inkml:trace contextRef="#ctx0" brushRef="#br0" timeOffset="529581.9443">29817 2951 404,'0'0'0,"0"0"0,20-2 0,-20 2 10,0 0-10,21-4 11,5 4-11,-26 0 6,0 0-6,44 0 6,25 0-6,-69 0 0,0 0 0,80 0 0,10-3 0,-90 3 5,0 0-5,107-9 5,29-6-5,-136 15 13,0 0-13,154-21 13,19-7-13,-173 28 49,0 0-49,183-27 49,6 2-49,-189 25 67,0 0-67,180-13 67,-11 6-67,-169 7 60,0 0-60,156-6 61,-15 6-61,-141 0 52,0 0-52,125-3 53,-21 3-53,-104 0 36,0 0-36,96-4 37,-13-1-37,-83 5 31,0 0-31,72-7 31,-12 2-31,-60 5 25,0 0-25,49-7 25,-13 2-25,-36 5 21,0 0-21,26-3 22,-6 3-22,-20 0 19,0 0-19,12-4 20,-2-1-20,-10 5 22,0 0-22,9-4 23,0 1-23,-9 3 23,0 0-23,9-3 24,-2 1-24,-7 2 21,0 0-21,7-4 22,0 4-22,-7 0 24,0 0-24,9 4 25,2-2-25,-11-2 22,0 0-22,12 10 22,6 4-22,-18-14 18,0 0-18,17 27 18,-3 10-18,-14-37 15,0 0-15,11 55 16,-2 23-16,-9-78 11,0 0-11,9 81 11,1-1-11,-10-80 8,0 0-8,14 78 9,4 10-9,-18-88 9,0 0-9,25 88 10,6 2-10,-31-90 10,0 0-10,39 89 11,4-5-11,-43-84 11,0 0-11,42 89 12,-3 8-12,-39-97 13,0 0-13,31 93 13,-6-15-13,-25-78 16,0 0-16,18 64 16,-6-9-16,-12-55 20,0 0-20,4 45 21,-6-5-21,2-40 20,0 0-20,-9 33 20,-5-4-20,14-29 24,0 0-24,-19 23 24,-8-2-24,27-21 24,0 0-24,-33 12 25,-13 0-25,46-12 22,0 0-22,-53 3 22,-9-1-22,62-2 20,0 0-20,-62-2 20,0-1-20,62 3 21,0 0-21,-68-9 21,-14-3-21,82 12 19,0 0-19,-95-10 20,-14 1-20,109 9 18,0 0-18,-126-5 19,-29-2-19,155 7 15,0 0-15,-171-9 16,-25 1-16,196 8 11,0 0-11,-206-7 12,-10 2-12,216 5 10,0 0-10,-203 5 11,20 2-11,183-7 9,0 0-9,-166 8 10,21-2-10,145-6 7,0 0-7,-122-2 8,25-9-8,97 11 6,0 0-6,-84-13 6,13-12-6,71 25 5,0 0-5,-60-22 5,7 1-5,53 21 0,0 0 0,-39-15 0,18 2 0,21 13-1,0 0 1,-10-17-1,4-19 1,1-1-1562</inkml:trace>
  <inkml:trace contextRef="#ctx0" brushRef="#br0" timeOffset="530586.2714">30198 3378 606,'0'0'0,"0"0"0,0 0 0,0 0 2,0 0-2,0 0 2,0 0-2,0 0-11,0 0 11,0 0-11,0 0 11,0 0 5,0 0-5,0 0 5,0 0-5,0 0 24,0 0-24,0 0 25,52-21-25,-52 21 40,0 0-40,56-19 40,13 7-40,-69 12 47,0 0-47,76-2 48,3 15-48,-79-13 59,0 0-59,71 24 60,-17 12-60,-54-36 53,0 0-53,39 49 54,-14 13-54,-25-62 38,0 0-38,9 60 38,-18-2-38,9-58 32,0 0-32,-21 55 33,-9 2-33,30-57 26,0 0-26,-39 55 26,-9-6-26,48-49 20,0 0-20,-47 38 20,-1-7-20,48-31 20,0 0-20,-41 21 20,10-13-20,31-8 25,0 0-25,-23 4 26,9-9-26,14 5 19,0 0-19,-4-7 19,11-9-19,-7 16-1,0 0 1,16-21-1,7-8 1,0 1-996</inkml:trace>
  <inkml:trace contextRef="#ctx0" brushRef="#br0" timeOffset="531555.5699">30317 3468 695,'0'0'0,"0"0"0,-7-17 0,7 17 58,0 0-58,-2-19 58,2 5-58,0 14 94,0 0-94,2-16 95,3-4-95,-5 20 69,0 0-69,5-20 69,-3 8-69,-2 12 36,0 0-36,0-5 37,0 5-37,0 0 24,0 0-24,0 9 24,0 12-24,0-21 22,0 0-22,0 39 22,-2 17-22,2-56 19,0 0-19,-2 60 20,8-3-20,-6-57 20,0 0-20,10 63 20,3 9-20,-13-72 24,0 0-24,12 73 24,0 3-24,-12-76 22,0 0-22,14 68 22,2-15-22,-16-53 27,0 0-27,13 40 28,-6-10-28,-7-30 29,0 0-29,3 22 30,-1-10-30,-2-12 30,0 0-30,0 0 31,4 5-31,-4-5 31,0 0-31,0 0 32,-4-12-32,4 12 29,0 0-29,-3-24 29,1-21-29,2 45 42,0 0-42,3-64 42,6-29-42,-9 93 51,0 0-51,14-101 52,6 1-52,-20 100 51,0 0-51,19-94 51,0 6-51,-19 88 51,0 0-51,18-74 51,-2 25-51,-16 49 39,0 0-39,14-34 40,-5 16-40,-9 18 33,0 0-33,7-12 33,-2 4-33,-5 8 19,0 0-19,13 8 20,6 20-20,-19-28 7,0 0-7,18 48 7,-6 22-7,-12-70 1,0 0-1,12 69 1,1-5-1,-13-64-1,0 0 1,14 60-1,2-2 1,-16-58-4,0 0 4,14 55-4,-2 2 4,-12-57-8,0 0 8,11 52-7,-1-16 7,-10-36-5,0 0 5,9 21-5,-3-16 5,-6-5-2,0 0 2,7-5-2,1-11 2,-8 16 0,0 0 0,18-32 0,12-32 0,-30 64 3,0 0-3,34-78 4,8-11-4,-42 89 9,0 0-9,44-93 9,0-13-9,-44 106 14,0 0-14,39-95 14,-11 29-14,-28 66 16,0 0-16,21-48 16,-6 15-16,-15 33 12,0 0-12,10-24 13,-1 8-13,-9 16 10,0 0-10,5-7 10,2 18-10,-7-11 4,0 0-4,7 22 4,0 18-4,-7-40 0,0 0 0,9 55 0,4 18 0,-13-73-1,0 0 1,12 82-1,0-3 1,-12-79-5,0 0 5,14 71-4,-1-7 4,-13-64-8,0 0 8,12 61-7,2 3 7,-14-64-6,0 0 6,18 57-6,1-9 6,-19-48-7,0 0 7,23 37-6,2-18 6,-25-19-3,0 0 3,30-4-2,9-27 2,1 2-1743</inkml:trace>
  <inkml:trace contextRef="#ctx0" brushRef="#br0" timeOffset="531924.0321">31746 3075 1255,'0'0'0,"0"0"0,0 0 0,0 0 25,0 0-25,0 0 26,0 0-26,0 0 53,0 0-53,-14 7 54,-16 7-54,30-14 29,0 0-29,-34 22 30,1 8-30,33-30 14,0 0-14,-28 36 15,-1-3-15,29-33 13,0 0-13,-21 40 14,9 0-14,12-40 21,0 0-21,-2 48 22,11 6-22,-9-54 26,0 0-26,19 52 26,10-7-26,-29-45 27,0 0-27,35 40 27,13-8-27,-48-32 24,0 0-24,49 32 24,2 0-24,-51-32 24,0 0-24,43 33 24,-12 0-24,-31-33 23,0 0-23,18 40 24,-15 3-24,-3-43 21,0 0-21,-15 45 21,-19 4-21,34-49 17,0 0-17,-48 41 18,-8-10-18,56-31 18,0 0-18,-67 25 19,-11-13-19,78-12 18,0 0-18,-83-9 18,4-22-18,1-2-1418</inkml:trace>
  <inkml:trace contextRef="#ctx0" brushRef="#br0" timeOffset="537242.0784">29803 3302 505,'0'0'0,"0"0"0,0 0 0,0 0 32,0 0-32,0 0 33,-21-9-33,21 9 88,0 0-88,-5-8 88,-4 1-88,9 7 69,0 0-69,-16-6 69,-5 6-69,21 0 51,0 0-51,-27 0 52,-8 0-52,35 0 30,0 0-30,-41 0 30,-4 0-30,45 0 26,0 0-26,-50 0 26,2 2-26,48-2 19,0 0-19,-52 7 20,-10 0-20,62-7 20,0 0-20,-73 9 20,-15-6-20,88-3 25,0 0-25,-95 11 26,0 8-26,95-19 28,0 0-28,-103 19 29,-13-2-29,116-17 33,0 0-33,-115 16 33,4 8-33,111-24 28,0 0-28,-113 24 28,-4 2-28,117-26 26,0 0-26,-120 28 26,11 4-26,109-32 18,0 0-18,-113 35 19,-7 3-19,120-38 19,0 0-19,-123 43 19,4 9-19,119-52 20,0 0-20,-120 66 20,-5 15-20,125-81 17,0 0-17,-120 89 17,12-10-17,108-79 13,0 0-13,-100 85 13,1 12-13,99-97 11,0 0-11,-88 97 11,19-11-11,69-86 8,0 0-8,-64 89 9,6-4-9,58-85 9,0 0-9,-58 91 10,-2 6-10,60-97 7,0 0-7,-62 83 8,2-12-8,60-71 7,0 0-7,-53 64 8,11-5-8,42-59 7,0 0-7,-32 55 8,6 1-8,26-56 7,0 0-7,-22 47 8,6-9-8,16-38 12,0 0-12,-10 29 13,5-13-13,5-16 16,0 0-16,-2 8 16,0-1-16,2-7 16,0 0-16,0 0 17,-3 11-17,3-11 17,0 0-17,-2 6 17,2 1-17,0-7 15,0 0-15,3 9 15,4-4-15,-7-5 13,0 0-13,9 4 13,2-4-13,-1 0-1390</inkml:trace>
  <inkml:trace contextRef="#ctx0" brushRef="#br0" timeOffset="537629.5606">26254 4880 707,'0'0'0,"0"0"0,0 0 0,0 0 22,0 0-22,0 0 22,4-10-22,-4 10 21,0 0-21,0 0 21,0 0-21,0 0 13,0 0-13,0 0 13,-4 15-13,4-15 6,0 0-6,-3 25 6,-4 9-6,7-34 4,0 0-4,-11 45 5,-3 12-5,14-57 7,0 0-7,-16 66 7,4 5-7,12-71 20,0 0-20,-7 66 20,3-11-20,4-55 31,0 0-31,0 45 32,4-17-32,-4-28 50,0 0-50,7 21 51,1-13-51,-8-8 55,0 0-55,18 4 56,10-4-56,-28 0 49,0 0-49,44-9 49,25-12-49,-69 21 49,0 0-49,80-24 49,3-2-49,-83 26 35,0 0-35,83-26 36,0-2-36,-83 28 21,0 0-21,67-24 21,-29 16-21,1-5-1049</inkml:trace>
  <inkml:trace contextRef="#ctx0" brushRef="#br0" timeOffset="538777.3992">27015 2978 718,'0'0'0,"0"0"0,0 0 0,0 0 27,0 0-27,0 0 28,0 0-28,0 0 56,0 0-56,5 25 57,-3 2-57,-2-27 60,0 0-60,2 33 61,3 7-61,-5-40 47,0 0-47,7 40 48,4-7-48,-11-33 28,0 0-28,14 32 29,2-4-29,-16-28 23,0 0-23,17 28 24,6-4-24,-23-24 30,0 0-30,23 21 30,5-4-30,-28-17 33,0 0-33,27 12 33,-8-12-33,-19 0 31,0 0-31,28-8 31,18-13-31,-46 21 34,0 0-34,46-24 35,-12-1-35,-34 25 36,0 0-36,23-33 37,-4-10-37,-19 43 35,0 0-35,12-52 35,-15 4-35,3 48 37,0 0-37,-12-42 37,-8 6-37,20 36 32,0 0-32,-25-28 33,3 11-33,22 17 32,0 0-32,-15-12 32,15 12-32,0 0 17,0 0-17,9 5 17,21 11-17,-30-16 6,0 0-6,39 20 6,7-1-6,0-1-1332</inkml:trace>
  <inkml:trace contextRef="#ctx0" brushRef="#br0" timeOffset="539209.419">27615 2881 807,'0'0'0,"0"0"0,0 0 0,0 0 12,0 0-12,0 0 12,0 12-12,0-12 24,0 0-24,2 16 25,3 5-25,-5-21 48,0 0-48,5 24 49,0 12-49,-5-36 38,0 0-38,8 37 39,0-6-39,-8-31 30,0 0-30,11 29 30,-2-4-30,-9-25 30,0 0-30,10 20 31,1-4-31,-11-16 39,0 0-39,11 12 40,-4-9-40,-7-3 39,0 0-39,7 4 40,3-8-40,-10 4 40,0 0-40,16-8 41,4-8-41,-20 16 37,0 0-37,21-24 38,2-7-38,-23 31 32,0 0-32,19-26 33,-8 14-33,-11 12 34,0 0-34,7-12 35,-7 12-35,0 0 33,0 0-33,7-7 34,-7 7-34,0 0 27,0 0-27,0 0 28,17-4-28,-17 4 17,0 0-17,25 4 17,10 8-17,-35-12 9,0 0-9,39 15 9,-7 3-9,-32-18 4,0 0-4,28 19 4,0-4-4,1 3-1294</inkml:trace>
  <inkml:trace contextRef="#ctx0" brushRef="#br0" timeOffset="539986.3281">28324 3048 707,'0'0'0,"0"0"0,0 6 0,0-6 8,0 0-8,2 13 9,0 2-9,-2-15 25,0 0-25,2 21 26,-4 3-26,2-24 25,0 0-25,-6 28 26,3 1-26,3-29 22,0 0-22,-4 28 22,-1 1-22,5-29 17,0 0-17,-3 31 18,6 2-18,-3-33 14,0 0-14,4 25 15,-4-25-15,0 0-641</inkml:trace>
  <inkml:trace contextRef="#ctx0" brushRef="#br0" timeOffset="540208.8183">28416 2840 863,'0'0'0,"0"0"0,5 21 0,-5-21-4,0 0 4,4 29-4,1 26 4,-5-55-28,0 0 28,7 58-27,4-1 27,-11-57 4,0 0-4,12 55 5,2-3-5,-14-52 32,0 0-32,13 45 33,-5 3-33,-8-48 54,0 0-54,7 45 54,1-1-54,-8-44 53,0 0-53,7 38 53,0-14-53,0 0-756</inkml:trace>
  <inkml:trace contextRef="#ctx0" brushRef="#br0" timeOffset="540547.7224">28254 2708 841,'0'0'0,"7"-5"0,12-7 0,-19 12 14,0 0-14,21-12 15,-5 0-15,-16 12 29,0 0-29,25-12 29,17-13-29,-42 25 25,0 0-25,43-15 26,-12 6-26,-31 9 24,0 0-24,30 5 24,-1 14-24,-29-19 20,0 0-20,21 25 20,-9 8-20,-12-33 20,0 0-20,4 36 21,-13 0-21,9-36 19,0 0-19,-14 40 20,-2-4-20,16-36 16,0 0-16,-20 37 17,-1-1-17,21-36 14,0 0-14,-19 29 14,10-9-14,9-20 14,0 0-14,-4 12 14,4-7-14,0-5 16,0 0-16,0 0 17,0 0-17,0 0 14,0 0-14,13 7 15,6-4-15,-19-3 11,0 0-11,23 0 12,-3 0-12,-1-3-931</inkml:trace>
  <inkml:trace contextRef="#ctx0" brushRef="#br0" timeOffset="541076.7119">28725 2736 908,'0'0'0,"0"0"0,0 0 0,0 0 1,0 0-1,0 0 2,-13 19-2,13-19 7,0 0-7,-12 17 7,2 11-7,10-28 51,0 0-51,-4 28 51,8 8-51,-4-36 48,0 0-48,7 36 49,3-3-49,-10-33 41,0 0-41,16 28 41,11-4-41,-27-24 45,0 0-45,26 18 46,-5-12-46,-21-6 42,0 0-42,18 2 42,-2-4-42,-16 2 29,0 0-29,19-12 29,9-15-29,-28 27 24,0 0-24,27-37 25,-11-3-25,-16 40 19,0 0-19,9-36 19,-8 8-19,-1 28 15,0 0-15,-3-24 16,-6-2-16,9 26 13,0 0-13,-11-19 13,6 7-13,5 12 11,0 0-11,-3-9 11,3 9-11,0 0 10,0 0-10,-8-3 11,8 3-11,0 0 11,0 0-11,0 0 12,-5 7-12,5-7 9,0 0-9,5 9 9,6 3-9,-11-12 8,0 0-8,21 12 9,16 3-9,-37-15 7,0 0-7,43 9 7,6-5-7,-49-4 4,0 0-4,46-4 5,-16 1-5,-30 3 6,0 0-6,30-9 6,9-12-6,-39 21 7,0 0-7,28-28 8,-21-8-8,-7 36 16,0 0-16,-12-40 16,-18-8-16,30 48 24,0 0-24,-41-45 25,-8 9-25,49 36 19,0 0-19,-51-28 20,1 12-20,50 16 16,0 0-16,-35-5 17,14 10-17,21-5 14,0 0-14,-14 12 14,5 4-14,0 0-1377</inkml:trace>
  <inkml:trace contextRef="#ctx0" brushRef="#br0" timeOffset="554044.2406">26769 5861 203,'0'0'0,"0"0"0,0 0 0,0 0 4,0 0-4,0 0 4,0 0-4,0 0 33,0 0-33,0 0 34,0 0-34,0 0 74,0 0-74,0 0 75,0 0-75,0 0 78,0 0-78,0 0 78,0 0-78,0 0 60,0 0-60,0 0 61,0 0-61,0 0 51,0 0-51,0 0 51,22 0-51,-22 0 49,0 0-49,10-15 49,4 3-49,-14 12 38,0 0-38,25-21 38,2-7-38,-27 28 29,0 0-29,33-36 30,2 0-30,-35 36 22,0 0-22,37-42 22,1-1-22,-38 43 17,0 0-17,35-45 17,-3-7-17,-32 52 20,0 0-20,35-49 20,-2 6-20,-33 43 21,0 0-21,43-38 22,11-2-22,-54 40 18,0 0-18,59-45 18,6-7-18,-65 52 17,0 0-17,64-53 18,-3-3-18,-61 56 18,0 0-18,64-57 19,5-3-19,-69 60 14,0 0-14,74-57 14,12 5-14,-86 52 16,0 0-16,87-61 17,-8-10-17,-79 71 14,0 0-14,81-69 14,6 3-14,-87 66 14,0 0-14,86-57 15,1 9-15,-87 48 13,0 0-13,79-44 13,-12-1-13,-67 45 11,0 0-11,64-52 12,1 0-12,-65 52 10,0 0-10,71-53 11,4 4-11,-75 49 10,0 0-10,73-48 10,-6 12-10,-67 36 13,0 0-13,63-37 13,-1 1-13,-62 36 13,0 0-13,60-31 14,2 5-14,-62 26 14,0 0-14,58-23 15,-5 6-15,-53 17 15,0 0-15,41-16 16,-11 4-16,-30 12 15,0 0-15,33-17 16,13-11-16,-46 28 12,0 0-12,39-20 12,-18 9-12,-21 11 9,0 0-9,21-9 10,11-8-10,-32 17 7,0 0-7,35-19 7,-1 4-7,-34 15 5,0 0-5,42-13 6,13 1-6,-55 12 4,0 0-4,49-12 5,-19 4-5,-30 8 4,0 0-4,27-6 5,3 6-5,-30 0 4,0 0-4,25 0 4,-8 6-4,-17-6 3,0 0-3,13 0 4,-13 0-4,0 0 3,0 0-3,7 3 3,-6 2-3,1 2-1266</inkml:trace>
  <inkml:trace contextRef="#ctx0" brushRef="#br0" timeOffset="554173.8228">29563 3696 1278,'0'0'0,"0"0"0,0 0 0,0 0-899</inkml:trace>
  <inkml:trace contextRef="#ctx0" brushRef="#br0" timeOffset="554382.3082">29459 3636 1155,'0'0'0,"0"0"0,0 0 0,0 0 0,0 0 0,-9-28 0,6 20 0,3 8-2,0 0 2,0-7-2,0 7 2,0 0-5,0 0 5,3-9-5,-3 9 5,0 0-17,0 0 17,16-3-17,26-6 17,-42 9-18,0 0 18,45-9-18,-8 6 18,-37 3-14,0 0 14,37 5-14,7 11 14,-44-16-8,0 0 8,40 24-7,-13 3 7,-27-27-1,0 0 1,14 37 0,-12 11 0,-2-48 0,0 0 0,-13 57 0,-13 0 0,26-57 2,0 0-2,-41 59 2,-15-10-2,56-49 4,0 0-4,-60 48 4,7-3-4,53-45 2,0 0-2,0 0-721</inkml:trace>
  <inkml:trace contextRef="#ctx0" brushRef="#br0" timeOffset="555191.6581">27985 4920 113,'0'0'0,"0"0"0,0 0 5,0 0-5,0 0 6,0 0-6,0 0 29,0 0-29,0 0 30,0 0-30,0 0 57,0 0-57,0 0 58,0 0-58,0 0 86,0 0-86,0 0 87,22 0-87,-22 0 48,0 0-48,14 14 49,3 17-49,-17-31 46,0 0-46,14 42 46,-3 15-46,-11-57 52,0 0-52,9 62 53,-2 4-53,-7-66 49,0 0-49,9 57 49,1-9-49,-10-48 46,0 0-46,13 44 46,-1-12-46,-12-32 50,0 0-50,14 28 51,2-12-51,-16-16 46,0 0-46,23 10 46,9-3-46,-32-7 40,0 0-40,37 0 40,-2-5-40,-35 5 33,0 0-33,35-12 34,4-7-34,-39 19 30,0 0-30,34-25 30,-11 5-30,-23 20 24,0 0-24,17-33 25,-3-11-25,-14 44 19,0 0-19,9-41 20,-7 5-20,-2 36 13,0 0-13,-3-28 14,-3 7-14,6 21 10,0 0-10,-9-15 10,-1 2-10,10 13 6,0 0-6,-9-10 7,9 10-7,0 0 6,0 0-6,0 0 6,-9 10-6,9-10 6,0 0-6,-3 13 6,1 0-6,2-13 6,0 0-6,0 23 6,2-2-6,-2-21 6,0 0-6,3 17 7,4 2-7,-7-19 7,0 0-7,11 16 7,1-4-7,-12-12 7,0 0-7,14 12 7,-1-4-7,-13-8 6,0 0-6,0 0-1130</inkml:trace>
  <inkml:trace contextRef="#ctx0" brushRef="#br0" timeOffset="555710.1235">27971 4714 740,'0'0'0,"0"0"0,0 0 19,0 0-19,0 0 19,-21-7-19,21 7 47,0 0-47,0 0 47,-9 7-47,9-7 63,0 0-63,-3 12 63,-4 2-63,7-14 49,0 0-49,-7 22 49,0-4-49,7-18 35,0 0-35,0 17 35,7-5-35,-7-12 30,0 0-30,7 11 31,2-8-31,-9-3 30,0 0-30,22-7 30,19-14-30,-41 21 30,0 0-30,44-33 30,0-13-30,-44 46 28,0 0-28,37-45 29,-15 15-29,-22 30 35,0 0-35,8-24 35,-13-7-35,5 31 28,0 0-28,-18-24 29,-13 15-29,31 9 22,0 0-22,-32 4 23,7 9-23,25-13 10,0 0-10,-14 28 11,12 12-11,1 0-1138</inkml:trace>
  <inkml:trace contextRef="#ctx0" brushRef="#br0" timeOffset="555829.2532">28310 5058 1323,'0'0'0</inkml:trace>
  <inkml:trace contextRef="#ctx0" brushRef="#br0" timeOffset="557400.319">28303 5029 1567,'0'0'0,"0"0"0,0-28 0,0 28-4,0 0 4,-2-24-3,-1 3 3,3 21-16,0 0 16,-2-19-16,2 7 16,0 12-46,0 0 46,0-8-46,0 8 46,0 0-33,0 0 33,5-9-33,2 9 33,-7 0-9,0 0 9,16 9-9,16 4 9,-32-13 0,0 0 0,32 23 0,-6 5 0,-26-28 2,0 0-2,20 29 3,-6 7-3,-14-36 19,0 0-19,9 37 19,-6-1-19,-3-36 39,0 0-39,4 29 40,1-6-40,-5-23 47,0 0-47,5 15 47,-5-2-47,0-13 42,0 0-42,-2 8 43,2-8-43,0 0 38,0 0-38,0 0 39,0 0-39,0 0 29,0 0-29,4-22 30,0-16-30,-4 38 27,0 0-27,5-40 27,4 7-27,-9 33 25,0 0-25,12-31 26,4 5-26,-16 26 20,0 0-20,16-19 20,-4 3-20,-12 16 16,0 0-16,9-12 17,-9 12-17,0 0 13,0 0-13,5-5 14,-5 5-14,0 0 9,0 0-9,16-3 9,0 6-9,-16-3 6,0 0-6,23 9 7,7 8-7,-30-17 4,0 0-4,28 22 4,-7 3-4,-21-25 3,0 0-3,20 26 3,-4-2-3,-16-24 2,0 0-2,17 22 3,3-8-3,-20-14 3,0 0-3,14 11 3,-14-11-3,0 0 1,0 0-1,16-4 1,7-13-1,-23 17-1,0 0 1,21-26-1,-11-7 1,-10 33-12,0 0 12,7-33-11,1 12 11,-8 21-34,0 0 34,5-22-33,-5-2 33,0 24-52,0 0 52,-2-21-51,-1 7 51,3 14-53,0 0 53,-2-7-53,2 7 53,0 0-42,0 0 42,0 0-41,0 0 41,0 0-24,0 0 24,0 0-24,10 7 24,-10-7-8,0 0 8,9 14-7,0 7 7,-9-21-1,0 0 1,11 24-1,3 0 1,-14-24 1,0 0-1,16 19 2,-1-2-2,-15-17 11,0 0-11,15 14 11,-5-2-11,-10-12 22,0 0-22,7 9 23,-7-9-23,0 0 31,0 0-31,14 0 32,2-9-32,-16 9 33,0 0-33,23-19 33,4-14-33,-27 33 39,0 0-39,24-36 39,-4-4-39,-20 40 31,0 0-31,12-43 31,-8 1-31,-4 42 23,0 0-23,-4-36 24,-8 12-24,12 24 18,0 0-18,-11-12 19,8 3-19,3 9 14,0 0-14,0 0 15,8 12-15,-8-12 11,0 0-11,13 18 11,3 6-11,-16-24 3,0 0-3,19 24 4,4-3-4,-23-21 0,0 0 0,28 19 1,6-4-1,-34-15-10,0 0 10,28 14-9,-9-3 9,-19-11-76,0 0 76,13 1-76,-6-1 76,-7 0-115,0 0 115,0 0-115,10-1 115,-10 1-103,0 0 103,8-4-102,0-3 102,-8 7-62,0 0 62,9-12-61,-2-5 61,-7 17-32,0 0 32,2-19-32,-4-4 32,2 23-14,0 0 14,-3-15-14,-1 4 14,4 11-4,0 0 4,0 0-4,0 0 4,0 0-1,0 0 1,-7 0 0,0 11 0,7-11 1,0 0-1,-9 12 1,2 3-1,7-15 7,0 0-7,-3 18 8,4-3-8,-1-15 20,0 0-20,4 12 20,-1 1-20,-3-13 34,0 0-34,9 12 35,5 0-35,-14-12 42,0 0-42,18 8 43,5 1-43,-23-9 37,0 0-37,21 7 37,-7-4-37,-14-3 32,0 0-32,13 0 32,3-3-32,-16 3 24,0 0-24,17-9 24,-1-6-24,-16 15 16,0 0-16,12-19 17,-3 1-17,-9 18 15,0 0-15,6-22 15,-5-2-15,-1 24 13,0 0-13,-3-18 13,-4 6-13,7 12 19,0 0-19,0 0 19,-7 0-19,7 0 13,0 0-13,0 5 13,0 9-13,0-14 8,0 0-8,0 18 9,3 2-9,-3-20 6,0 0-6,6 19 7,4-5-7,-10-14 6,0 0-6,11 11 6,5-8-6,-16-3 5,0 0-5,21 5 5,5-5-5,-26 0 4,0 0-4,36-8 5,9-13-5,-45 21 3,0 0-3,46-35 4,-2-22-4,-44 57 5,0 0-5,41-73 5,-2-11-5,-39 84 5,0 0-5,35-94 6,-7 9-6,-28 85 6,0 0-6,20-84 6,-17 11-6,-3 73 1,0 0-1,-5-57 1,-6 17-1,11 40 0,0 0 0,-12-28 0,-4 20 0,16 8-1,0 0 1,-17 8 0,-3 23 0,20-31-2,0 0 2,-18 45-1,3 20 1,15-65-1,0 0 1,-7 65-1,8-4 1,-1-61-1,0 0 1,4 60 0,1 4 0,-5-64 0,0 0 0,9 70 0,3 2 0,-12-72 0,0 0 0,18 64 0,5-12 0,-23-52 0,0 0 0,28 42 0,4-14 0,-32-28 4,0 0-4,35 13 5,6-9-5,-41-4 11,0 0-11,37-4 11,-9-4-11,-28 8 28,0 0-28,32-25 28,5-16-28,-37 41 38,0 0-38,30-52 38,-12-5-38,-18 57 29,0 0-29,12-52 30,-3 16-30,-9 36 12,0 0-12,7-28 13,-4 7-13,-3 21 6,0 0-6,2-15 6,2 6-6,-4 9 4,0 0-4,0 0 4,-13 3-4,13-3 1,0 0-1,-10 13 2,3 11-2,7-24 1,0 0-1,-2 29 1,7 11-1,-5-40 0,0 0 0,7 40 0,-2-7 0,-5-33 0,0 0 0,6 27 0,3-13 0,-9-14-2,0 0 2,10 11-1,-3-8 1,-7-3-4,0 0 4,14-3-4,16-13 4,-30 16-8,0 0 8,32-29-7,3-15 7,1-4-1551</inkml:trace>
  <inkml:trace contextRef="#ctx0" brushRef="#br0" timeOffset="557531.6886">30283 4396 785,'0'0'0,"0"0"0,7 0 0,-7 0 9,0 0-9,7 3 10,2-1-10,-9-2 2,0 0-2,25 3 2,28-3-2,-53 0-1,0 0 1,54 4-1,-9-8 1,-1 4-545</inkml:trace>
  <inkml:trace contextRef="#ctx0" brushRef="#br0" timeOffset="557906.4338">30634 4259 606,'0'0'0,"0"0"0,0 0 0,0 0 1,0 0-1,2 12 1,0 24-1,-2-36 1,0 0-1,2 40 1,-1 0-1,-1-40 31,0 0-31,6 36 31,8-6-31,-14-30 68,0 0-68,16 31 69,-2-5-69,-14-26 94,0 0-94,12 24 95,-1-5-95,-11-19 95,0 0-95,9 16 95,3-8-95,-12-8 82,0 0-82,14 9 82,-3-6-82,-11-3 64,0 0-64,8 4 65,-1-2-65,-7-2 45,0 0-45,0 0 46,0 0-46,0 0 33,0 0-33,0 0 34,-14-9-34,14 9 15,0 0-15,-23-3 15,-7 3-15,30 0 6,0 0-6,-35 6 6,-2 7-6,37-13 0,0 0 0,-35 20 0,5-1 0,30-19-1,0 0 1,-27 25-1,10 1 1,17-26-6,0 0 6,-9 31-6,7 2 6,2-33-3,0 0 3,7 27-2,9-6 2,-16-21-1,0 0 1,21 17 0,0-3 0,-21-14 1,0 0-1,32 9 1,12-9-1,-44 0 1,0 0-1,62-12 2,19-13-2,-1 1-1190</inkml:trace>
  <inkml:trace contextRef="#ctx0" brushRef="#br0" timeOffset="558033.8832">31197 4525 1345,'0'0'0,"0"0"0,0 0 0,0 0 1,0 0-1,-3-8 2,3 8-2,0 0 0,0 0 0,0-7 0,0 7 0,0 0-20,0 0 20,-9 15-20,5 4 20,4-19-92,0 0 92,0 0-852</inkml:trace>
  <inkml:trace contextRef="#ctx0" brushRef="#br0" timeOffset="561212.138">30915 4574 729,'0'0'0,"0"0"0,0 0 18,0 0-18,0 0 19,0 0-19,0 0 46,0 0-46,19 9 46,-3 3-46,-16-12 83,0 0-83,20 27 84,-3 13-84,-17-40 77,0 0-77,16 49 77,-2 2-77,-14-51 51,0 0-51,13 54 51,-5-12-51,-8-42 44,0 0-44,9 36 44,4-5-44,-13-31 35,0 0-35,14 17 35,-2-6-35,-12-11 27,0 0-27,9 0 27,-9 0-27,0 0 28,0 0-28,14-12 28,9-16-28,-23 28 29,0 0-29,23-43 29,-7-11-29,-16 54 22,0 0-22,10-57 23,1 0-23,-11 57 18,0 0-18,11-43 18,-4 18-18,-7 25 11,0 0-11,3-15 12,-1 6-12,-2 9 7,0 0-7,0 0 7,0 0-7,0 0 4,0 0-4,7 4 4,-4 13-4,-3-17 2,0 0-2,6 24 2,3 11-2,-9-35 1,0 0-1,8 36 1,3 0-1,-11-36 0,0 0 0,12 33 1,4-8-1,-16-25 0,0 0 0,18 17 1,-2-2-1,-16-15 0,0 0 0,12 13 1,-1-6-1,-11-7 1,0 0-1,10 5 1,3-5-1,-13 0 2,0 0-2,19-7 2,11-11-2,-30 18 4,0 0-4,30-20 4,-7-3-4,-23 23 8,0 0-8,16-21 8,-4 1-8,-12 20 7,0 0-7,11-18 8,-6 6-8,-5 12 7,0 0-7,4-12 8,-4 5-8,0 7 6,0 0-6,0 0 7,1-8-7,-1 8 4,0 0-4,0 0 4,4 15-4,-4-15 2,0 0-2,3 12 3,3 6-3,-6-18 1,0 0-1,9 19 2,-1 1-2,-8-20 0,0 0 0,9 18 0,0-6 0,-9-12 0,0 0 0,7 7 0,-7-7 0,0 0-1,0 0 1,11 5 0,-11-5 0,0 0-1,0 0 1,21-9 0,12-24 0,-33 33-1,0 0 1,38-43 0,-10-2 0,-28 45-1,0 0 1,19-45 0,-6 14 0,-13 31-1,0 0 1,8-24 0,-4 3 0,-4 21-2,0 0 2,0-16-1,-4 8 1,4 8-2,0 0 2,0 0-1,-12-5 1,12 5-3,0 0 3,-9 5-2,-3 3 2,12-8-2,0 0 2,-13 16-1,5 0 1,8-16-2,0 0 2,-6 24-2,3 3 2,3-27-3,0 0 3,2 30-2,5-2 2,-7-28-3,0 0 3,12 20-2,6-1 2,-18-19-3,0 0 3,24 14-2,10 5 2,-34-19-2,0 0 2,35 21-1,-7-5 1,-28-16-1,0 0 1,22 20 0,-7-1 0,-15-19 0,0 0 0,8 23 0,-14-1 0,6-22 0,0 0 0,-16 21 0,-12-9 0,28-12 0,0 0 0,-30 12 1,2-5-1,28-7 0,0 0 0,-23 9 0,5-7 0,18-2 0,0 0 0,-10 0 0,10 0 0,0 0-2,0 0 2,3-9-2,13 4 2,-16 5-7,0 0 7,0 0-1275</inkml:trace>
  <inkml:trace contextRef="#ctx0" brushRef="#br0" timeOffset="562113.725">32071 4650 359,'0'0'0,"0"0"0,10-19 0,-10 19 1,0 0-1,6-14 1,-5 4-1,-1 10 34,0 0-34,0-5 34,0 5-34,0 0 69,0 0-69,-8-4 69,-6 16-69,14-12 106,0 0-106,-20 24 107,1 20-107,19-44 47,0 0-47,-20 50 48,3 5-48,17-55 42,0 0-42,-16 49 43,5-16-43,11-33 40,0 0-40,-5 27 40,7-6-40,-2-21 38,0 0-38,5 16 38,0-8-38,-5-8 39,0 0-39,7 4 39,2-3-39,-9-1 33,0 0-33,7 0 34,-7 0-34,0 0 25,0 0-25,7-1 25,0-3-25,-7 4 21,0 0-21,11-7 22,1-3-22,-12 10 28,0 0-28,14-14 29,2 0-29,-16 14 27,0 0-27,14-15 28,-5 3-28,-9 12 24,0 0-24,7-7 25,-7 7-25,0 0 22,0 0-22,0 0 22,2 7-22,-2-7 15,0 0-15,-5 15 16,-2 9-16,7-24 11,0 0-11,-6 25 11,3 1-11,3-26 10,0 0-10,2 31 10,3-4-10,-5-27 9,0 0-9,10 37 9,5 1-9,-15-38 8,0 0-8,15 43 9,3 2-9,-18-45 8,0 0-8,18 43 9,-1-3-9,-17-40 8,0 0-8,13 42 9,-13-6-9,0-36 11,0 0-11,-7 36 12,-9 1-12,16-37 14,0 0-14,-25 36 15,-5 4-15,30-40 15,0 0-15,-28 36 16,5 2-16,23-38 11,0 0-11,-21 31 11,1-10-11,20-21 5,0 0-5,-14 9 6,4-11-6,10 2 2,0 0-2,-6-7 3,6 7-3,0 0-1307</inkml:trace>
  <inkml:trace contextRef="#ctx0" brushRef="#br0" timeOffset="562243.7091">32450 4872 796,'0'0'0</inkml:trace>
  <inkml:trace contextRef="#ctx0" brushRef="#br0" timeOffset="565658.5756">25234 5074 270,'0'0'0,"0"0"0,0 0 13,0 0-13,0 0 13,0 0-13,0 0 32,0 0-32,0 0 33,0 0-33,0 0 36,0 0-36,-9-21 37,9 14-37,0 7 20,0 0-20,0-7 20,-3-3-20,3 10 17,0 0-17,-4-16 18,-1-3-18,5 19 9,0 0-9,-2-29 9,-3-11-9,5 40 8,0 0-8,-7-48 8,-2-13-8,9 61 7,0 0-7,-9-69 8,2-4-8,7 73 8,0 0-8,-5-72 9,1 4-9,4 68 13,0 0-13,0-69 14,4-9-14,-4 78 24,0 0-24,9-88 24,1-1-24,-10 89 31,0 0-31,18-90 31,3 2-31,-21 88 38,0 0-38,23-93 39,4-15-39,-27 108 37,0 0-37,26-102 38,2 5-38,-28 97 32,0 0-32,34-96 33,6-17-33,-40 113 26,0 0-26,55-109 27,14 9-27,-69 100 23,0 0-23,74-108 23,2-8-23,-76 116 10,0 0-10,88-124 11,14 10-11,-102 114 4,0 0-4,112-113 4,4-1-4,-116 114 6,0 0-6,127-107 7,11 13-7,-138 94 11,0 0-11,141-97 11,0-12-11,-141 109 15,0 0-15,152-97 15,10 9-15,-162 88 14,0 0-14,179-86 15,6-3-15,-185 89 15,0 0-15,190-91 16,5 7-16,-195 84 13,0 0-13,192-76 14,-9 16-14,-183 60 12,0 0-12,173-49 12,-12 6-12,-161 43 11,0 0-11,152-33 11,0 9-11,-152 24 7,0 0-7,160-21 7,6 9-7,-166 12 8,0 0-8,164-9 9,-10 2-9,-154 7 6,0 0-6,146 4 7,-5 8-7,-141-12 8,0 0-8,142 16 8,0 1-8,-142-17 7,0 0-7,128 24 7,-19 0-7,-109-24 6,0 0-6,99 32 6,-7 0-6,-92-32 5,0 0-5,88 45 5,-5 13-5,-83-58 6,0 0-6,69 64 6,-17 5-6,-52-69 5,0 0-5,46 69 6,-3-8-6,-43-61 3,0 0-3,35 55 4,-9-3-4,-26-52 2,0 0-2,23 57 2,-7 7-2,-16-64 1,0 0-1,13 66 1,-6 1-1,-7-67 1,0 0-1,1 61 2,-6-4-2,5-57 1,0 0-1,-7 52 1,0-4-1,7-48 1,0 0-1,-5 49 1,1 4-1,4-53 3,0 0-3,-2 45 3,2-8-3,0-37 5,0 0-5,2 24 5,4-5-5,-6-19 6,0 0-6,5 16 6,-3-8-6,-2-8 7,0 0-7,0 0 7,-2 9-7,2-9 5,0 0-5,-5 12 5,-3 12-5,8-24 1,0 0-1,-14 31 2,-7 14-2,0-3-1027</inkml:trace>
  <inkml:trace contextRef="#ctx0" brushRef="#br0" timeOffset="566121.9208">30451 2319 796,'0'0'0,"0"0"0,0 0 0,0 0 2,0 0-2,0 0 2,0 0-2,0 0 5,0 0-5,9 29 5,6-10-5,-15-19 3,0 0-3,16 33 4,0 7-4,-16-40 6,0 0-6,18 49 6,3-1-6,-21-48 14,0 0-14,27 45 15,4 0-15,-31-45 28,0 0-28,36 40 29,1-7-29,-37-33 48,0 0-48,35 31 49,0-7-49,-35-24 51,0 0-51,36 24 51,-3-6-51,-33-18 40,0 0-40,27 12 41,-6-5-41,-21-7 40,0 0-40,17 0 41,-4 1-41,-13-1 39,0 0-39,14-5 40,5-7-40,-19 12 36,0 0-36,23-28 37,7-8-37,-30 36 31,0 0-31,30-45 32,-3 5-32,-27 40 29,0 0-29,28-45 29,7-3-29,-35 48 19,0 0-19,34-52 20,-8 16-20,-26 36 7,0 0-7,27-30 8,6-1-8,-33 31 3,0 0-3,41-21 3,6 13-3,1 1-1147</inkml:trace>
  <inkml:trace contextRef="#ctx0" brushRef="#br0" timeOffset="566846.2352">30408 931 662,'0'0'0,"0"0"46,0 0-46,0 0 46,0 0-46,0 0 70,0 0-70,0 0 71,30 28-71,-30-28 73,0 0-73,34 24 74,5 4-74,-39-28 95,0 0-95,42 27 96,0 6-96,-42-33 37,0 0-37,43 28 37,-6 5-37,-37-33 48,0 0-48,33 24 48,1-3-48,-34-21 40,0 0-40,30 12 41,-9-9-41,-21-3 33,0 0-33,16 4 33,-4-4-33,-12 0 30,0 0-30,13-7 30,-3-2-30,-10 9 27,0 0-27,14-24 28,2-16-28,-16 40 23,0 0-23,18-41 24,0-6-24,-18 47 21,0 0-21,15-42 21,-4 10-21,-11 32 15,0 0-15,7-25 15,-2 6-15,-5 19 12,0 0-12,6-12 13,1 7-13,-7 5 9,0 0-9,9-3 10,3 3-10,-12 0 2,0 0-2,16 3 2,5 6-2,-21-9-1,0 0 1,25 15 0,1 3 0,-26-18-19,0 0 19,28 19-18,1 1 18,1-2-1286</inkml:trace>
  <inkml:trace contextRef="#ctx0" brushRef="#br0" timeOffset="567056.7167">31204 986 774,'0'0'0,"0"0"6,0 0-6,2 9 6,-2 3-6,0-12 0,0 0 0,-2 16 0,2 1 0,0-17 8,0 0-8,4 24 8,1 7-8,-5-31 23,0 0-23,9 30 23,0-2-23,-9-28 33,0 0-33,10 27 34,1-6-34,-11-21 37,0 0-37,9 16 38,-4-11-38,0 2-683</inkml:trace>
  <inkml:trace contextRef="#ctx0" brushRef="#br0" timeOffset="570253.9964">31012 829 783,'-7'-9'0,"7"9"69,0 0-69,-41-31 69,-8 2-69,49 29 94,0 0-94,-48-12 94,9 12-94,39 0 72,0 0-72,-35 17 73,3 23-73,32-40 53,0 0-53,-30 53 53,-1 18-53,31-71 34,0 0-34,-27 75 35,9 8-35,18-83 27,0 0-27,-10 78 27,6-6-27,4-72 22,0 0-22,6 64 22,8-7-22,-14-57 19,0 0-19,16 49 20,-4-13-20,-12-36 12,0 0-12,12 28 13,6-11-13,-18-17 14,0 0-14,19 7 14,1-7-14,-20 0 12,0 0-12,35-12 13,27-16-13,-62 28 11,0 0-11,63-32 12,-11 0-12,-52 32 7,0 0-7,44-36 8,-4-9-8,-40 45 6,0 0-6,34-45 6,-17 9-6,-17 36 3,0 0-3,11-31 4,-9 1-4,-2 30 1,0 0-1,-4-24 1,-3 8-1,7 16 1,0 0-1,-5-5 1,5 5-1,0 0 1,0 0-1,0 0 1,-5 5-1,5-5 2,0 0-2,1 16 3,5 5-3,-6-21 2,0 0-2,12 27 3,4 1-3,-16-28 2,0 0-2,18 29 3,1-4-3,-19-25 1,0 0-1,21 20 2,2-1-2,-23-19 1,0 0-1,25 9 1,0-5-1,-25-4 0,0 0 0,33-4 1,16-5-1,-49 9 1,0 0-1,46-19 1,-10-1-1,-36 20 2,0 0-2,31-37 2,3-11-2,-34 48 3,0 0-3,28-54 3,-10 8-3,-18 46 1,0 0-1,10-42 2,-6-6-2,-4 48 0,0 0 0,0-44 0,-2 11 0,2 33-1,0 0 1,-2-29 0,-1 10 0,3 19-3,0 0 3,-2-12-2,2 3 2,0 9-4,0 0 4,-3 9-4,-4 10 4,7-19-7,0 0 7,-8 36-6,5 18 6,3-54-5,0 0 5,2 64-5,3 17 5,-5-81-4,0 0 4,14 85-4,6 3 4,-20-88-2,0 0 2,22 85-2,3 5 2,-25-90 0,0 0 0,25 92 0,5-11 0,-30-81 0,0 0 0,28 76 0,-3-15 0,-25-61 0,0 0 0,21 53 1,-7-9-1,-14-44 3,0 0-3,0 0-1214</inkml:trace>
  <inkml:trace contextRef="#ctx0" brushRef="#br0" timeOffset="570594.9423">31619 898 896,'0'0'0,"0"0"7,0 0-7,42 4 8,6 1-8,-48-5 10,0 0-10,48 7 10,-1 5-10,-47-12 7,0 0-7,39 15 7,-11 6-7,-28-21 1,0 0-1,15 30 2,-17 9-2,2-39 0,0 0 0,-14 45 0,-13 11 0,27-56-1,0 0 1,-33 57 0,-6-5 0,39-52 0,0 0 0,-35 45 0,5-12 0,30-33 1,0 0-1,-23 24 1,7-5-1,16-19 0,0 0 0,-6 12 0,6-12 0,0 0-652</inkml:trace>
  <inkml:trace contextRef="#ctx0" brushRef="#br0" timeOffset="571391.3314">31961 741 647,'0'0'0,"0"0"39,0 0-39,9-30 39,-2 18-39,-7 12 53,0 0-53,7 2 54,4 13-54,-11-15 64,0 0-64,16 33 64,3 16-64,-19-49 86,0 0-86,20 59 86,-3 6-86,-17-65 54,0 0-54,16 73 55,0 7-55,-16-80 49,0 0-49,16 81 49,-5-3-49,-11-78 47,0 0-47,10 73 48,1-13-48,-11-60 50,0 0-50,7 64 50,-5 5-50,-2-69 46,0 0-46,-2 68 46,-4-8-46,6-60 31,0 0-31,-7 51 32,2-12-32,5-39 25,0 0-25,0 0-1226</inkml:trace>
  <inkml:trace contextRef="#ctx0" brushRef="#br0" timeOffset="571660.8499">31924 817 1099,'11'-7'0,"-11"7"12,0 0-12,37-24 13,12-9-13,-49 33 13,0 0-13,41-24 14,-18 6-14,-23 18 3,0 0-3,25-3 4,12 8-4,-37-5 2,0 0-2,30 19 3,-13 17-3,-17-36 2,0 0-2,6 49 2,-12 3-2,6-52 2,0 0-2,-12 57 3,-6 0-3,18-57 3,0 0-3,-16 55 4,2 2-4,14-57 3,0 0-3,-10 54 3,4-2-3,6-52 1,0 0-1,0 45 2,9-9-2,-9-36 0,0 0 0,11 23 1,-2-18-1,-9-5 0,0 0 0,0 0-832</inkml:trace>
  <inkml:trace contextRef="#ctx0" brushRef="#br0" timeOffset="571840.7756">32486 995 843,'0'0'0,"0"0"11,0 0-11,17 9 11,13 6-11,-30-15 13,0 0-13,0 0-599</inkml:trace>
  <inkml:trace contextRef="#ctx0" brushRef="#br0" timeOffset="572306.1038">32636 481 1032,'0'0'0,"0"0"2,0 0-2,-18-7 2,7 4-2,11 3 0,0 0 0,0 0 1,-5 12-1,5-12 7,0 0-7,-2 22 7,2 16-7,0-38 20,0 0-20,4 56 21,3 13-21,-7-69 33,0 0-33,12 80 33,4-3-33,-16-77 36,0 0-36,21 65 37,6-12-37,-27-53 45,0 0-45,23 47 45,-2-14-45,-21-33 53,0 0-53,19 24 54,-1-8-54,-18-16 51,0 0-51,19 8 52,2-4-52,-21-4 58,0 0-58,22-7 58,-3-2-58,-19 9 40,0 0-40,16-24 40,0-16-40,-16 40 33,0 0-33,16-41 34,-6 1-34,-10 40 27,0 0-27,7-37 27,-5 5-27,-2 32 14,0 0-14,-3-28 14,-3 7-14,6 21 8,0 0-8,-3-16 9,5 8-9,-2 8 6,0 0-6,0 0 6,-16 5-6,16-5 4,0 0-4,-9 12 5,12 4-5,-3-16 3,0 0-3,9 17 4,2 6-4,-11-23 4,0 0-4,12 20 4,2-4-4,-14-16 5,0 0-5,18 14 6,1-4-6,-19-10 7,0 0-7,21 9 8,-3-1-8,-18-8 7,0 0-7,12 13 7,-4-1-7,-8-12 6,0 0-6,0 0-1422</inkml:trace>
  <inkml:trace contextRef="#ctx0" brushRef="#br0" timeOffset="572456.7823">32883 559 1148,'7'0'0,"-7"0"2,0 0-2,0 0-803</inkml:trace>
  <inkml:trace contextRef="#ctx0" brushRef="#br0" timeOffset="572829.0204">33149 538 924,'0'0'0,"0"0"28,0 0-28,-37-8 28,12 13-28,25-5 12,0 0-12,-17 15 12,3 6-12,14-21 32,0 0-32,-9 24 32,2 4-32,7-28 58,0 0-58,-2 36 59,4 9-59,-2-45 50,0 0-50,7 44 51,2-15-51,-9-29 39,0 0-39,14 28 40,5-4-40,-19-24 30,0 0-30,23 17 30,2-6-30,-25-11 44,0 0-44,21 12 44,-5-4-44,-16-8 49,0 0-49,16 13 49,3-5-49,-19-8 46,0 0-46,12 12 46,-8-3-46,-4-9 16,0 0-16,-5 10 16,-13 2-16,18-12 4,0 0-4,-25 14 4,-3 2-4,28-16 0,0 0 0,-26 12 0,4-5 0,1 2-1248</inkml:trace>
  <inkml:trace contextRef="#ctx0" brushRef="#br0" timeOffset="573156.8766">33281 220 939,'9'27'21,"4"31"1,-6 11-10,-2 2 0,0-5 15,4-2 1,2-7 15,3-2 0,2-7 1,5-6 1,7-6-9,9-4 0,5-8-15,4-7 0,-3 2-1,-8-7 0,-9 0-8,1-3-1004</inkml:trace>
  <inkml:trace contextRef="#ctx0" brushRef="#br0" timeOffset="573345.3906">33253 659 1064,'0'0'49,"41"-20"0,17-8-11,4 7 0,-2-1-20,-9 4 0,-10 6-10,4 0 0,12 0-5,-1 3-913</inkml:trace>
  <inkml:trace contextRef="#ctx0" brushRef="#br0" timeOffset="593040.3062">32528 4408 337,'0'0'0,"0"0"0,0 0 0,0 0 10,0 0-10,0 0 10,0 0-10,0 0 35,0 0-35,0 0 36,0 0-36,0 0 56,0 0-56,0 0 56,0 0-56,0 0 57,0 0-57,0 0 58,0 0-58,0 0 37,0 0-37,18 15 37,-8-6-37,-10-9 29,0 0-29,11 9 29,-1-1-29,-10-8 24,0 0-24,11 11 24,-1-3-24,-10-8 20,0 0-20,11 9 20,1 7-20,-12-16 14,0 0-14,15 15 15,-1-3-15,-14-12 14,0 0-14,17 12 15,6 2-15,-23-14 16,0 0-16,25 19 17,5 2-17,-30-21 20,0 0-20,32 28 21,-1 8-21,-31-36 20,0 0-20,29 36 20,-8 6-20,-21-42 17,0 0-17,18 43 17,-3 2-17,-15-45 13,0 0-13,15 43 13,-3-6-13,-12-37 13,0 0-13,10 33 13,-1 0-13,-9-33 11,0 0-11,7 31 12,-3-2-12,-4-29 9,0 0-9,2 40 9,-1 5-9,-1-45 11,0 0-11,4 52 12,-1 5-12,-3-57 13,0 0-13,6 52 13,-3-2-13,-3-50 13,0 0-13,0 48 14,-1 1-14,1-49 16,0 0-16,-6 52 17,-1 3-17,7-55 19,0 0-19,-12 61 19,-6 1-19,18-62 16,0 0-16,-23 59 17,-5-14-17,28-45 14,0 0-14,-34 41 15,-4-2-15,38-39 12,0 0-12,-43 38 13,-6 1-13,49-39 11,0 0-11,-50 42 11,-2 10-11,52-52 10,0 0-10,-59 52 10,-1 0-10,60-52 13,0 0-13,-65 45 13,-11-9-13,76-36 12,0 0-12,-81 33 13,2-2-13,79-31 15,0 0-15,-82 33 15,-9-5-15,91-28 12,0 0-12,-99 29 12,-9 2-12,108-31 11,0 0-11,-116 37 11,-4 1-11,120-38 11,0 0-11,-124 36 12,-1 4-12,125-40 11,0 0-11,-129 40 11,-7-13-11,136-27 12,0 0-12,-132 26 12,13-5-12,119-21 11,0 0-11,-121 19 11,-8-2-11,129-17 10,0 0-10,-127 14 11,9-2-11,118-12 10,0 0-10,-119 12 10,-4-3-10,123-9 5,0 0-5,-125 12 6,-3-3-6,128-9 5,0 0-5,-123 7 5,-1 3-5,124-10 2,0 0-2,-120 10 3,0-1-3,120-9 0,0 0 0,-114 5 1,1 2-1,113-7 0,0 0 0,-106 7 0,9-2 0,97-5 0,0 0 0,-96 6 0,5 0 0,91-6 0,0 0 0,-87 6 0,17 4 0,70-10 0,0 0 0,-64 9 0,6 3 0,58-12 0,0 0 0,-55 12 0,8 4 0,47-16 0,0 0 0,-43 12 0,6 0 0,37-12 0,0 0 0,-33 8 0,4 1 0,29-9 0,0 0 0,-26 9 0,3-2 0,23-7 0,0 0 0,-19 5 1,3 2-1,16-7 1,0 0-1,-13 0 1,6 3-1,7-3 1,0 0-1,0 0 1,-10 2-1,10-2 0,0 0 0,0 0 1,-9 3-1,9-3 0,0 0 0,0 0 1,0 0-1,0 0 0,0 0 0,0 0 0,0 0 0,0 0-1,0 0 1,0 0 0,0 0 0,0 0-1247</inkml:trace>
  <inkml:trace contextRef="#ctx0" brushRef="#br0" timeOffset="593536.2742">28310 6600 415,'0'0'0,"0"0"0,-7 9 0,7-9 0,0 0 0,-9 5 1,-3 2-1,12-7 0,0 0 0,-14 5 1,0 7-1,14-12 1,0 0-1,-18 19 1,-7-1-1,25-18 4,0 0-4,-26 19 4,-2 2-4,28-21 8,0 0-8,-29 17 9,-2 7-9,31-24 24,0 0-24,-32 24 24,7 1-24,25-25 60,0 0-60,-25 27 60,-3 4-60,28-31 78,0 0-78,-30 33 79,-2 4-79,32-37 69,0 0-69,-26 31 69,5 2-69,21-33 52,0 0-52,-16 33 53,7-6-53,9-27 57,0 0-57,-3 21 57,6-5-57,-3-16 51,0 0-51,14 12 52,14 3-52,-28-15 43,0 0-43,37 18 44,8-3-44,-45-15 38,0 0-38,51 12 39,7 6-39,-58-18 30,0 0-30,69 19 30,12 5-30,-81-24 24,0 0-24,86 26 25,-4 8-25,-82-34 21,0 0-21,63 33 22,-19-12-22,0 2-1099</inkml:trace>
  <inkml:trace contextRef="#ctx0" brushRef="#br0" timeOffset="594428.8829">29627 5979 404,'0'0'0,"0"0"0,0 0 0,0 0 27,0 0-27,0 0 28,-7-19-28,7 19 28,0 0-28,0 0 29,0-5-29,0 5 25,0 0-25,-2 5 26,-2 14-26,4-19 23,0 0-23,-3 30 24,1 16-24,2-46 29,0 0-29,-4 57 29,1 7-29,3-64 42,0 0-42,0 70 43,3-5-43,-3-65 57,0 0-57,4 70 58,1 9-58,-5-79 62,0 0-62,11 73 62,3-9-62,-14-64 64,0 0-64,12 57 64,-6-5-64,-6-52 53,0 0-53,-4 45 53,-10 9-53,14-54 44,0 0-44,-26 51 44,-12-7-44,1-4-929</inkml:trace>
  <inkml:trace contextRef="#ctx0" brushRef="#br0" timeOffset="594787.5233">29480 6007 673,'0'0'0,"4"-7"0,6-10 0,-10 17 4,0 0-4,14-16 5,-1 4-5,-13 12 9,0 0-9,26-12 10,20-6-10,-46 18 10,0 0-10,46-12 10,-12 9-10,-34 3 10,0 0-10,30 9 11,3 15-11,-33-24 8,0 0-8,28 33 9,-12 6-9,-16-39 9,0 0-9,13 52 10,-8 2-10,-5-54 9,0 0-9,0 48 10,-5-8-10,5-40 9,0 0-9,-13 37 10,-4-10-10,17-27 16,0 0-16,-25 25 16,-3-5-16,28-20 23,0 0-23,-32 12 24,-2-8-24,34-4 27,0 0-27,-30 0 28,13-4-28,17 4 38,0 0-38,-7-3 39,7 3-39,0 0 24,0 0-24,17-21 24,33-22-24,-1 5-747</inkml:trace>
  <inkml:trace contextRef="#ctx0" brushRef="#br0" timeOffset="596217.6332">29881 6400 505,'0'0'0,"0"0"0,0 0 0,0 0 12,0 0-12,0 0 12,-6-21-12,6 21 13,0 0-13,0 0 14,-1-7-14,1 7 32,0 0-32,0 0 33,3-12-33,-3 12 31,0 0-31,0 0 32,11-9-32,-11 9 29,0 0-29,21-12 29,20 0-29,-41 12 36,0 0-36,45-9 37,-6 9-37,-39 0 35,0 0-35,37 16 35,7 8-35,-44-24 28,0 0-28,39 42 29,-16 10-29,-23-52 41,0 0-41,14 57 41,-5-2-41,-9-55 58,0 0-58,5 47 59,-5-13-59,0-34 54,0 0-54,-3 25 55,-2-17-55,5-8 53,0 0-53,-7 0 53,-2-8-53,9 8 54,0 0-54,-9-25 55,2-18-55,7 43 51,0 0-51,-5-54 51,1-17-51,4 71 43,0 0-43,0-69 43,4 7-43,-4 62 38,0 0-38,7-55 39,0 13-39,-7 42 32,0 0-32,7-28 33,0 8-33,-7 20 21,0 0-21,9-13 22,3 1-22,-12 12 11,0 0-11,23-3 12,12 8-12,-35-5 6,0 0-6,41 16 7,-1 4-7,-40-20 3,0 0-3,41 32 4,-7 9-4,-1 2-1351</inkml:trace>
  <inkml:trace contextRef="#ctx0" brushRef="#br0" timeOffset="597044.564">30451 6270 908,'0'0'0,"0"0"0,0 0 0,0 0 10,0 0-10,-9-7 10,9 7-10,0 0 29,0 0-29,0 0 30,-5 10-30,5-10 32,0 0-32,0 9 32,3-4-32,-3-5 18,0 0-18,0 0 18,13 12-18,-13-12 18,0 0-18,8 11 18,3-3-18,-11-8 15,0 0-15,11 4 15,-3 1-15,-8-5 15,0 0-15,9 0 15,2 0-15,-11 0 15,0 0-15,14-4 16,4-1-16,-18 5 21,0 0-21,21-12 22,5-9-22,-26 21 28,0 0-28,25-22 29,-9-4-29,-16 26 23,0 0-23,9-24 23,-8 1-23,-1 23 18,0 0-18,-5-14 19,-6 2-19,11 12 15,0 0-15,-15-3 16,-8 3-16,23 0 11,0 0-11,-23 3 11,-6 2-11,29-5 10,0 0-10,-28 16 10,0 5-10,28-21 11,0 0-11,-25 24 11,6 7-11,19-31 10,0 0-10,-14 37 10,1 1-10,13-38 10,0 0-10,-7 45 10,6 6-10,1-51 13,0 0-13,5 52 13,9-3-13,-14-49 13,0 0-13,18 36 14,-1-12-14,-17-24 13,0 0-13,23 18 13,9-6-13,-32-12 12,0 0-12,41 2 12,8-13-12,-49 11 10,0 0-10,51-24 11,-3-16-11,-48 40 13,0 0-13,46-50 14,1-14-14,-47 64 14,0 0-14,46-69 14,-3-4-14,-43 73 13,0 0-13,38-73 13,-6-3-13,-32 76 16,0 0-16,21-69 16,-10 12-16,-11 57 18,0 0-18,0-49 18,-9 13-18,9 36 16,0 0-16,-19-24 16,-10 12-16,29 12 14,0 0-14,-30-7 14,2 14-14,28-7 12,0 0-12,-21 12 12,7 9-12,14-21 11,0 0-11,-5 24 11,8 5-11,-3-29 2,0 0-2,9 40 2,10 3-2,-19-43 0,0 0 0,29 42 0,9 1 0,-38-43-1,0 0 1,43 36 0,-3 1 0,-40-37-2,0 0 2,36 29-2,-6 2 2,-30-31-3,0 0 3,23 33-3,-11-3 3,-12-30-6,0 0 6,7 34-6,-7 8 6,0-42-6,0 0 6,-7 36-5,-7-8 5,14-28-5,0 0 5,-27 21-5,-13-6 5,40-15-5,0 0 5,-46 4-4,0-8 4,46 4-1,0 0 1,-41-15 0,10-4 0,31 19 0,0 0 0,-21-25 1,13-8-1,8 33 3,0 0-3,0-29 3,8 5-3,-8 24 4,0 0-4,19-21 4,9-1-4,-28 22 2,0 0-2,30-18 2,-7 6-2,0 4-1350</inkml:trace>
  <inkml:trace contextRef="#ctx0" brushRef="#br0" timeOffset="597172.1267">31254 6201 1065,'0'0'0,"0"0"0,0 5 0,0-5 4,0 0-4,0 12 4,0 3-4,0-15 0,0 0 0,1 16 1,1-11-1,0 2-746</inkml:trace>
  <inkml:trace contextRef="#ctx0" brushRef="#br0" timeOffset="599328.251">32916 4141 207,'0'0'0,"0"0"40,0 0-40,28 0 40,-5 0-40,-23 0 66,0 0-66,25 0 66,1 5-66,-26-5 68,0 0-68,27 11 69,-1 1-69,-26-12 48,0 0-48,27 24 48,1 9-48,-28-33 41,0 0-41,30 40 41,0 8-41,-30-48 33,0 0-33,30 49 34,2 4-34,-32-53 26,0 0-26,35 52 27,-1-7-27,-34-45 20,0 0-20,31 45 21,-1 7-21,-30-52 14,0 0-14,29 57 15,-3 7-15,-26-64 12,0 0-12,23 64 12,-3-1-12,-20-63 10,0 0-10,17 59 11,4-6-11,-21-53 11,0 0-11,18 61 12,-4 15-12,-14-76 12,0 0-12,12 79 13,1-1-13,-13-78 11,0 0-11,12 77 12,-1-8-12,-11-69 14,0 0-14,7 72 15,-2 13-15,-5-85 11,0 0-11,4 85 12,-4-9-12,0-76 9,0 0-9,-4 73 9,-5 0-9,9-73 7,0 0-7,-14 77 7,-5 12-7,19-89 8,0 0-8,-21 84 8,-4-6-8,25-78 9,0 0-9,-23 73 10,4 0-10,19-73 13,0 0-13,-22 76 13,1 3-13,21-79 18,0 0-18,-23 82 19,-1-13-19,24-69 18,0 0-18,-30 64 19,-11-3-19,41-61 18,0 0-18,-48 69 19,-5 7-19,53-76 18,0 0-18,-58 69 18,-2-3-18,60-66 17,0 0-17,-63 59 17,-4-7-17,67-52 21,0 0-21,-71 48 21,-10 2-21,81-50 22,0 0-22,-81 52 23,5-3-23,76-49 20,0 0-20,-81 48 21,-6-5-21,87-43 17,0 0-17,-93 42 18,-13-9-18,106-33 16,0 0-16,-110 31 17,-1 2-17,111-33 14,0 0-14,-118 28 14,-9-1-14,127-27 14,0 0-14,-133 33 15,-3 0-15,136-33 13,0 0-13,-137 36 13,8 1-13,129-37 11,0 0-11,-141 29 12,-13-3-12,154-26 9,0 0-9,-155 23 9,0-1-9,155-22 8,0 0-8,-152 16 9,7-2-9,145-14 5,0 0-5,-146 8 6,-13-1-6,159-7 4,0 0-4,-152 0 5,13-5-5,139 5 3,0 0-3,-129-2 4,-2 9-4,131-7 5,0 0-5,-130 2 5,-4 1-5,134-3 5,0 0-5,-127 7 6,8-2-6,119-5 7,0 0-7,-118 7 8,-9-7-8,127 0 6,0 0-6,-116 0 7,13 0-7,103 0 5,0 0-5,-95 2 6,8-2-6,87 0 4,0 0-4,-79-5 5,8-4-5,71 9 4,0 0-4,-56-10 4,12-1-4,44 11 3,0 0-3,-30-10 3,14 0-3,16 10 1,0 0-1,-9-11 2,7 3-2,2 8 0,0 0 0,7-9 0,9-7 0,0-1-1302</inkml:trace>
  <inkml:trace contextRef="#ctx0" brushRef="#br0" timeOffset="599720.9523">28425 7590 651,'0'0'0,"0"0"0,-21 0 0,21 0 10,0 0-10,-22 4 10,0 13-10,22-17 19,0 0-19,-27 19 20,-6 7-20,33-26 27,0 0-27,-39 33 27,-5 5-27,44-38 15,0 0-15,-43 45 16,3-4-16,40-41 9,0 0-9,-36 40 9,6-7-9,30-33 23,0 0-23,-26 31 23,6-8-23,20-23 55,0 0-55,-12 19 56,7-7-56,5-12 63,0 0-63,0 12 64,7 0-64,-7-12 55,0 0-55,18 16 56,15 1-56,-33-17 39,0 0-39,48 23 39,12 3-39,-60-26 29,0 0-29,65 32 30,7 15-30,-72-47 17,0 0-17,76 49 18,0 6-18,-76-55 6,0 0-6,78 50 6,-2-10-6,0-4-984</inkml:trace>
  <inkml:trace contextRef="#ctx0" brushRef="#br0" timeOffset="600174.9967">30213 7057 662,'0'0'0,"0"0"0,0 0 0,0 0 27,0 0-27,0 0 28,22-19-28,-22 19 19,0 0-19,9 4 20,4 8-20,-13-12 15,0 0-15,14 24 15,0 9-15,-14-33 9,0 0-9,10 43 9,-8 2-9,-2-45 4,0 0-4,-2 56 5,-1 16-5,3-72 5,0 0-5,-4 75 6,3-8-6,1-67 13,0 0-13,-2 61 14,0-11-14,2-50 24,0 0-24,-2 48 25,-1-4-25,3-44 32,0 0-32,-2 39 32,4 3-32,-2-42 25,0 0-25,-2 33 26,-7-18-26,0 1-702</inkml:trace>
  <inkml:trace contextRef="#ctx0" brushRef="#br0" timeOffset="601011.8984">29777 7611 942,'0'0'0,"5"-3"0,13-3 0,-18 6 0,0 0 0,24-3 0,3-2 0,-27 5 7,0 0-7,44-4 8,28 1-8,-72 3 15,0 0-15,78-9 15,-2 6-15,-76 3 11,0 0-11,69-7 12,-9-2-12,-60 9 9,0 0-9,58-12 9,7-4-9,-65 16 7,0 0-7,60-17 8,-18 0-8,-42 17 7,0 0-7,32-16 7,-9 6-7,-23 10 10,0 0-10,18-11 10,-2-2-10,-16 13 11,0 0-11,9-14 12,-4-2-12,-5 16 18,0 0-18,0-15 19,-5 6-19,5 9 24,0 0-24,-11 0 24,-7 5-24,18-5 25,0 0-25,-19 14 25,-2 7-25,21-21 25,0 0-25,-16 21 26,7-2-26,9-19 27,0 0-27,-5 17 28,5-2-28,0-15 19,0 0-19,5 9 19,6-2-19,-11-7 12,0 0-12,24 2 12,20-4-12,-44 2 9,0 0-9,46-7 9,-10-5-9,-36 12 11,0 0-11,31-24 11,1-18-11,-32 42 13,0 0-13,30-43 14,-7-2-14,-23 45 16,0 0-16,16-40 17,-14 9-17,-2 31 19,0 0-19,-9-17 20,-11 10-20,20 7 19,0 0-19,-26 7 19,-11 8-19,37-15 18,0 0-18,-44 26 19,-9 21-19,53-47 17,0 0-17,-48 50 18,8-1-18,40-49 10,0 0-10,-29 46 10,15-8-10,14-38 8,0 0-8,-1 35 9,11-9-9,-10-26 7,0 0-7,25 22 7,12-1-7,-37-21 6,0 0-6,48 12 7,8-3-7,-56-9 5,0 0-5,62 0 6,1-9-6,-63 9 5,0 0-5,67-20 6,0-8-6,-67 28 13,0 0-13,64-40 14,-13-17-14,-51 57 19,0 0-19,41-64 20,-13-10-20,-28 74 22,0 0-22,16-68 23,-9 13-23,-7 55 26,0 0-26,2-38 27,-4 10-27,2 28 26,0 0-26,-5-21 26,-2 6-26,7 15 23,0 0-23,-8-9 23,8 9-23,0 0 16,0 0-16,-8 5 17,6 5-17,2-10 10,0 0-10,2 14 11,3 5-11,-5-19 6,0 0-6,12 25 6,6 4-6,-18-29 2,0 0-2,21 40 3,0 12-3,-21-52 0,0 0 0,18 57 0,-6 0 0,-12-57-2,0 0 2,6 55-1,-10-10 1,4-45-4,0 0 4,-14 40-4,-9-12 4,23-28-5,0 0 5,-32 22-5,-7-3 5,39-19-7,0 0 7,-44 16-7,0-7 7,44-9-5,0 0 5,-39 3-5,8-3 5,31 0-3,0 0 3,-22-3-3,15-6 3,7 9-4,0 0 4,11-16-3,19-17 3,-30 33-4,0 0 4,42-45-3,11-17 3,0 2-1445</inkml:trace>
  <inkml:trace contextRef="#ctx0" brushRef="#br0" timeOffset="601258.4408">31444 6766 998,'0'0'0,"0"0"0,0 6 0,0-6 3,0 0-3,-3 15 4,-6 9-4,9-24 1,0 0-1,-9 37 1,0 11-1,9-48 7,0 0-7,-7 61 8,2-1-8,5-60 21,0 0-21,-2 64 21,4-6-21,-2-58 26,0 0-26,9 55 26,3-1-26,-12-54 34,0 0-34,16 57 35,3 3-35,-19-60 38,0 0-38,20 59 38,-4-10-38,-16-49 45,0 0-45,10 45 46,-4-9-46,-6-36 37,0 0-37,-4 28 37,-10-2-37,0 1-1010</inkml:trace>
  <inkml:trace contextRef="#ctx0" brushRef="#br0" timeOffset="601434.9826">31254 7284 1054,'0'0'0,"14"0"0,19-7 0,-33 7 15,0 0-15,52-2 15,13 2-15,-65 0 34,0 0-34,67 0 35,-9-3-35,-58 3 0,0 0 0,58 0 1,8 0-1,1 0-806</inkml:trace>
  <inkml:trace contextRef="#ctx0" brushRef="#br0" timeOffset="601869.996">31993 6806 740,'0'0'0,"0"0"0,7 2 0,-7-2 5,0 0-5,4 10 6,-6 11-6,2-21 21,0 0-21,-5 33 21,-6 22-21,11-55 29,0 0-29,-14 63 30,-7 4-30,21-67 39,0 0-39,-20 66 40,6-5-40,14-61 46,0 0-46,-9 55 47,8 5-47,1-60 48,0 0-48,5 58 49,7-6-49,-12-52 42,0 0-42,14 39 43,1-13-43,-15-26 41,0 0-41,15 16 41,3-7-41,-18-9 47,0 0-47,27 0 47,10-9-47,-37 9 44,0 0-44,42-24 44,2-20-44,-44 44 42,0 0-42,42-50 43,-1-7-43,-41 57 41,0 0-41,32-52 42,-13 12-42,-19 40 29,0 0-29,7-33 29,-10 9-29,3 24 19,0 0-19,-13-15 20,-8 6-20,21 9 13,0 0-13,-24 0 14,1 3-14,23-3 10,0 0-10,-18 13 10,4 4-10,14-17 8,0 0-8,-5 21 9,6 1-9,-1-22 7,0 0-7,6 26 7,6 5-7,-12-31 4,0 0-4,18 33 5,5 0-5,-23-33 3,0 0-3,24 31 4,1-7-4,-25-24 0,0 0 0,19 14 0,-6-7 0,-1-3-1312</inkml:trace>
  <inkml:trace contextRef="#ctx0" brushRef="#br0" timeOffset="602293.8926">32396 6948 964,'0'0'0,"7"0"0,10 0 0,-17 0 51,0 0-51,16-3 51,-5 3-51,-11 0 54,0 0-54,7-5 54,0 1-54,-7 4 25,0 0-25,7-3 26,0-3-26,-7 6 13,0 0-13,7-6 14,0 0-14,-7 6 6,0 0-6,7-3 7,0-4-7,-7 7 4,0 0-4,0 0 5,0 0-5,0 0 4,0 0-4,-3 9 5,-8 3-5,11-12 6,0 0-6,-12 19 6,-1 8-6,13-27 7,0 0-7,-8 33 7,2 0-7,6-33 7,0 0-7,2 37 7,7 2-7,-9-39 10,0 0-10,12 33 11,2-5-11,-14-28 14,0 0-14,18 21 14,3-1-14,-21-20 17,0 0-17,20 23 17,-6-7-17,-14-16 19,0 0-19,8 20 20,-6 1-20,-2-21 19,0 0-19,-9 24 20,-12-5-20,21-19 20,0 0-20,-32 18 21,-6-11-21,38-7 21,0 0-21,-44 5 22,-1-2-22,45-3 20,0 0-20,-38 0 20,15-8-20,23 8 24,0 0-24,-6-13 24,15-6-24,-9 19 11,0 0-11,30-20 12,23-12-12,-2 3-1200</inkml:trace>
  <inkml:trace contextRef="#ctx0" brushRef="#br0" timeOffset="602604.0874">32796 6484 927,'0'9'0,"0"-9"49,0 0-49,-2 47 49,-3 10-49,5-57 51,0 0-51,-5 57 51,3-2-51,2-55 38,0 0-38,0 59 39,4 14-39,-4-73 38,0 0-38,5 76 38,4 4-38,-9-80 51,0 0-51,14 76 52,3-10-52,-17-66 57,0 0-57,20 53 58,1-6-58,-21-47 54,0 0-54,23 41 55,0 3-55,-23-44 52,0 0-52,21 36 52,-5-15-52,-16-21 40,0 0-40,9 15 40,-9-15-40,0 0 30,0 0-30,0 0 31,-2-22-31,0 1-1329</inkml:trace>
  <inkml:trace contextRef="#ctx0" brushRef="#br0" timeOffset="602743.0077">32521 6926 1188,'0'0'0,"12"0"0,20-2 0,-32 2 16,0 0-16,60-3 16,30 6-16,-90-3 33,0 0-33,101 3 34,-1 8-34,-100-11 1,0 0-1,97 10 2,-10-8-2,-1 1-908</inkml:trace>
  <inkml:trace contextRef="#ctx0" brushRef="#br0" timeOffset="802135.1112">31557 9674 886,'0'0'0,"0"0"0,0 0 0,0 0 14,0 0-14,0 0 15,-19 17-15,19-17 30,0 0-30,-9 9 30,2 3-30,7-12 24,0 0-24,-5 10 24,1-3-24,4-7 8,0 0-8,2 7 9,1 2-9,-3-9 3,0 0-3,4 7 4,-4-7-4,0 0 1,0 0-1,0 0 1,-11-18-1,1 1-727</inkml:trace>
  <inkml:trace contextRef="#ctx0" brushRef="#br0" timeOffset="839462.1939">20221 10939 415,'0'0'0,"0"0"0,0 0 0,0 0 0,0 0 0,0 21 0,3 10 0,-3-31 13,0 0-13,4 45 14,3 3-14,-7-48 37,0 0-37,8 54 37,-2 6-37,-6-60 48,0 0-48,7 68 49,2 10-49,-9-78 35,0 0-35,16 72 36,3-7-36,-19-65 40,0 0-40,21 50 40,-10-7-40,-11-43 39,0 0-39,1 40 40,-11 0-40,10-40 33,0 0-33,-27 46 33,-17 13-33,44-59 25,0 0-25,0 0-641</inkml:trace>
  <inkml:trace contextRef="#ctx0" brushRef="#br0" timeOffset="840259.0532">19988 7988 404,'0'0'0,"0"0"0,0 0 0,0 0 7,0 0-7,-11 23 8,-1 1-8,12-24 22,0 0-22,-15 33 23,1 7-23,14-40 37,0 0-37,-14 43 38,-2 14-38,16-57 42,0 0-42,-19 64 42,-2 5-42,21-69 33,0 0-33,-27 66 33,-10-14-33,37-52 24,0 0-24,-49 52 25,-15 10-25,1 2-494</inkml:trace>
  <inkml:trace contextRef="#ctx0" brushRef="#br0" timeOffset="840894.1692">21207 5100 180,'0'0'0,"0"0"0,0 0 3,0 0-3,0 0 3,0 0-3,0 0 8,0 0-8,0 0 9,0 0-9,0 0 22,0 0-22,9 28 23,-23-1-23,14-27 40,0 0-40,-25 37 40,-12 11-40,37-48 20,0 0-20,-53 49 21,-19 6-21,72-55 26,0 0-26,-89 61 26,-9 8-26,98-69 27,0 0-27,-105 72 28,-13 18-28,118-90 19,0 0-19,-99 82 19,36-23-19,-4-2-326</inkml:trace>
  <inkml:trace contextRef="#ctx0" brushRef="#br0" timeOffset="841375.2656">23115 4062 203,'0'0'0,"-20"7"0,-34 17 0,54-24 8,0 0-8,-80 36 8,-19 13-8,99-49 8,0 0-8,-109 60 8,-8 6-8,117-66 8,0 0-8,0 0-123</inkml:trace>
  <inkml:trace contextRef="#ctx0" brushRef="#br0" timeOffset="841999.3808">26916 3826 897,'0'0'0,"0"0"0,0 0 53,0 0-53,0 0 54,0 0-54,0 0 43,0 0-43,12 37 43,-10-1-43,-2-36 28,0 0-28,4 45 29,3 10-29,-7-55 10,0 0-10,12 66 10,6 15-10,-18-81 5,0 0-5,23 96 6,10 14-6,-33-110 2,0 0-2,39 128 2,7 14-2,-46-142 1,0 0-1,0 0-828</inkml:trace>
  <inkml:trace contextRef="#ctx0" brushRef="#br0" timeOffset="842496.2664">28981 6420 1278,'-2'32'0,"-3"42"0,5-74 47,0 0-47,-6 95 48,3-1-48,3-94 34,0 0-34,3 100 35,10 12-35,-13-112 2,0 0-2,19 108 2,8-13-2,-1-5-1025</inkml:trace>
  <inkml:trace contextRef="#ctx0" brushRef="#br0" timeOffset="842885.3788">29162 7672 292,'0'0'0,"0"0"0,0 0 9,0 0-9,0 0 9,6 20-9,-6-20 54,0 0-54,0 33 55,-6 28-55,6-61 58,0 0-58,-14 74 59,-7 8-59,21-82 63,0 0-63,-25 96 64,1 19-64,24-115 30,0 0-30,-20 119 31,8 9-31,0 0-483</inkml:trace>
  <inkml:trace contextRef="#ctx0" brushRef="#br0" timeOffset="843830.6184">23072 13081 113,'0'0'0,"0"0"0,0 0 17,0 0-17,0 0 17,0 0-17,0 0 49,0 0-49,0 0 50,-7 25-50,7-25 64,0 0-64,-21 27 65,-16 16-65,37-43 60,0 0-60,-53 51 61,-21 1-61,74-52 34,0 0-34,-95 51 35,-25 10-35,120-61 35,0 0-35,-143 69 36,-37 25-36,180-94 39,0 0-39,-219 100 39,-33 0-39,252-100 18,0 0-18,0 0-489</inkml:trace>
  <inkml:trace contextRef="#ctx0" brushRef="#br0" timeOffset="849007.6082">25008 12349 203,'0'0'0,"0"0"0,0 0 0,0 0 12,0 0-12,-24 5 13,11-3-13,13-2 14,0 0-14,-14 4 14,-4 1-14,18-5 35,0 0-35,-22 12 35,-3 2-35,25-14 36,0 0-36,-27 19 37,1 5-37,26-24 32,0 0-32,-28 28 32,-4-2-32,32-26 27,0 0-27,-30 27 27,7-2-27,23-25 23,0 0-23,-21 24 23,10-2-23,11-22 14,0 0-14,-3 25 14,6-5-14,-3-20 10,0 0-10,4 18 10,3-3-10,-7-15 7,0 0-7,9 12 8,3-5-8,-12-7 10,0 0-10,18 4 10,12-3-10,-30-1 11,0 0-11,37-8 12,5-15-12,-42 23 13,0 0-13,44-29 13,-2-4-13,-42 33 12,0 0-12,39-36 12,-7-1-12,-32 37 11,0 0-11,23-34 11,-12-1-11,-11 35 9,0 0-9,-2-35 9,-14 1-9,16 34 7,0 0-7,-23-30 7,-9 10-7,32 20 5,0 0-5,-33-5 6,1 10-6,0 3-528</inkml:trace>
  <inkml:trace contextRef="#ctx0" brushRef="#br0" timeOffset="852705.7922">27691 14609 147,'0'0'0,"0"0"0,-14 19 0,14-19 0,0 0 0,-11 14 0,6-3 0,5-11 0,0 0 0,-2 7 0,2-7 0,0 0 0,0 0 0,2 10 1,-2-10-1,0 0 6,0 0-6,10 7 7,22 2-7,-32-9 5,0 0-5,41 8 5,3-4-5,-44-4 4,0 0-4,44-4 4,0-3-4,-44 7 5,0 0-5,39-15 5,-7-11-5,-32 26 8,0 0-8,26-35 8,-5-8-8,-21 43 13,0 0-13,9-43 14,-16 3-14,0 0-114</inkml:trace>
  <inkml:trace contextRef="#ctx0" brushRef="#br0" timeOffset="853253.4716">29810 13573 191,'0'0'0,"0"0"0,0 0 0,0 0 0,0 0 0,-16 17 1,-5 2-1,21-19 4,0 0-4,-30 21 5,-2 3-5,32-24 2,0 0-2,-30 23 3,6-4-3,24-19 5,0 0-5,-20 17 5,8-3-5,12-14 8,0 0-8,-4 8 9,4-1-9,0-7 12,0 0-12,13 4 12,18-1-12,-31-3 16,0 0-16,41-1 16,7-12-16,-48 13 31,0 0-31,53-22 32,3-9-32,-56 31 36,0 0-36,55-42 37,-8-1-37,-47 43 36,0 0-36,41-42 37,-11 11-37,-2-5-314</inkml:trace>
  <inkml:trace contextRef="#ctx0" brushRef="#br0" timeOffset="854778.1995">29346 4077 102,'0'0'0,"0"0"0,0-21 0,0 21 4,0 0-4,-2-24 5,-1-9-5,3 33 2,0 0-2,-4-39 2,-1-10-2,5 49 0,0 0 0,2-52 0,15-1 0,1 1-27</inkml:trace>
  <inkml:trace contextRef="#ctx0" brushRef="#br0" timeOffset="855274.0379">30761 2175 102,'0'0'0,"0"0"0,39-8 0,-39 8 1,0 0-1,23-9 1,-11 6-1,-12 3 14,0 0-14,9-16 15,2-13-15,-11 29 31,0 0-31,2-37 32,-16-3-32,14 40 14,0 0-14,-30-29 14,-18 13-14,0 1-108</inkml:trace>
  <inkml:trace contextRef="#ctx0" brushRef="#br0" timeOffset="856065.1442">17856 1755 292,'0'0'0,"0"0"0,-28 12 0,28-12 10,0 0-10,-29 15 11,-2 6-11,31-21 54,0 0-54,-29 24 55,6-4-55,23-20 61,0 0-61,-16 20 62,8 1-62,8-21 37,0 0-37,-4 19 38,8-7-38,-4-12 26,0 0-26,10 9 27,8-6-27,-18-3 19,0 0-19,26 0 20,15-12-20,-41 12 15,0 0-15,41-19 15,-1-2-15,-40 21 12,0 0-12,34-24 13,-8 3-13,-26 21 9,0 0-9,18-12 10,-11 2-10,-7 10 12,0 0-12,-4-12 12,-19-9-12,23 21 15,0 0-15,-31-9 15,-5 25-15,-1-4-570</inkml:trace>
  <inkml:trace contextRef="#ctx0" brushRef="#br0" timeOffset="856749.5713">17741 4750 158,'0'0'0,"0"0"0,-3 30 0,3-30 18,0 0-18,-4 24 19,4-5-19,0-19 53,0 0-53,4 17 54,-4-1-54,0-16 59,0 0-59,3 12 60,2-3-60,-5-9 43,0 0-43,6 7 44,6-2-44,-12-5 38,0 0-38,14 0 38,9 3-38,-23-3 23,0 0-23,23-3 24,-2-2-24,-21 5 16,0 0-16,14-7 16,-3-5-16,-11 12 11,0 0-11,9-21 12,-6-14-12,-3 35 9,0 0-9,-5-38 10,-13-2-10,18 40 12,0 0-12,-28-36 12,-5 8-12,33 28 11,0 0-11,-39-17 12,-2 8-12,41 9 9,0 0-9,-44 12 10,-11 25-10,6-4-519</inkml:trace>
  <inkml:trace contextRef="#ctx0" brushRef="#br0" timeOffset="857267.9198">15941 5128 169,'0'0'0,"0"0"0,-19 15 0,19-15 6,0 0-6,-22 24 6,-2 9-6,24-33 36,0 0-36,-25 40 37,2 0-37,23-40 43,0 0-43,-19 36 43,5-8-43,14-28 24,0 0-24,-9 21 25,9-7-25,0-14 21,0 0-21,1 10 22,8-1-22,-9-9 14,0 0-14,16 3 15,0-12-15,-16 9 12,0 0-12,21-13 12,-3-10-12,-18 23 10,0 0-10,10-28 11,-1-3-11,-9 31 13,0 0-13,6-33 13,-6 9-13,0 24 16,0 0-16,-6-21 16,-4 6-16,10 15 18,0 0-18,-18 3 19,-5 18-19,23-21 18,0 0-18,0 0-405</inkml:trace>
  <inkml:trace contextRef="#ctx0" brushRef="#br0" timeOffset="859132.8147">14873 15115 483,'0'0'0,"0"0"0,0 0 17,0 0-17,0 0 17,-3-18-17,3 18 57,0 0-57,-2-7 58,2 7-58,0 0 68,0 0-68,-5-10 69,5 3-69,0 7 54,0 0-54,0 0 55,0 0-55,0 0 37,0 0-37,-13 7 38,-10 26-38,23-33 29,0 0-29,-26 48 29,8 11-29,18-59 28,0 0-28,-5 61 29,9-1-29,-4-60 26,0 0-26,19 54 27,13-9-27,-32-45 23,0 0-23,37 33 23,2-11-23,-39-22 16,0 0-16,33 9 17,1-9-17,3 0-840</inkml:trace>
  <inkml:trace contextRef="#ctx0" brushRef="#br0" timeOffset="859303.4844">15032 14653 539,'0'0'0,"0"0"0,16 20 0,-16-20 0,0 0 0,16 25 0,2 9 0,-1 1-345</inkml:trace>
  <inkml:trace contextRef="#ctx0" brushRef="#br0" timeOffset="859620.1719">15710 14582 651,'0'0'0,"0"0"0,0 0 0,0 0-4,0 0 4,9-19-4,-9 19 4,0 0-16,0 0 16,-14 7-16,-13 22 16,27-29-3,0 0 3,-42 50-3,-22 26 3,64-76 1,0 0-1,-74 101 1,-5 32-1,79-133 10,0 0-10,-92 157 10,-14 29-10,106-186 23,0 0-23,-102 200 24,15-1-24,87-199 36,0 0-36,-72 175 36,14-29-36,58-146 39,0 0-39,-43 119 39,11-26-39,32-93 19,0 0-19,-21 63 19,11-29-19,1 1-587</inkml:trace>
  <inkml:trace contextRef="#ctx0" brushRef="#br0" timeOffset="859883.9506">15745 14872 695,'0'0'0,"0"26"0,-9 31 0,9-57 6,0 0-6,-14 71 6,-12 13-6,26-84 20,0 0-20,-32 96 20,0 15-20,32-111 28,0 0-28,-28 113 29,3-18-29,25-95 23,0 0-23,-17 92 23,6-1-23,11-91 20,0 0-20,-5 78 21,5-22-21,0-56 13,0 0-13,0 45 13,5-6-13,-3 1-628</inkml:trace>
  <inkml:trace contextRef="#ctx0" brushRef="#br0" timeOffset="860183.3458">15675 14964 729,'0'0'0,"0"0"0,31-33 0,-31 33 8,0 0-8,32-31 8,2-3-8,-34 34 20,0 0-20,40-32 20,-3 10-20,-37 22 33,0 0-33,41-11 34,-6 17-34,-35-6 28,0 0-28,37 24 29,-2 24-29,-35-48 24,0 0-24,29 61 24,-6 6-24,-23-67 19,0 0-19,12 70 19,-12 4-19,0-74 20,0 0-20,-9 74 20,-14-1-20,23-73 20,0 0-20,-30 62 21,-5-15-21,35-47 17,0 0-17,-39 35 18,0-14-18,39-21 21,0 0-21,-33 8 21,10-10-21,23 2 9,0 0-9,-13-12 9,13-10-9,0-1-819</inkml:trace>
  <inkml:trace contextRef="#ctx0" brushRef="#br0" timeOffset="860502.0207">16567 15295 651,'0'0'0,"0"0"0,-17 5 0,17-5 0,0 0 0,-13-2 0,3-7 0,10 9 7,0 0-7,2-13 8,14-1-8,-16 14 15,0 0-15,31-16 16,19 1-16,-50 15 29,0 0-29,60-19 29,12-2-29,-72 21 36,0 0-36,79-19 36,11 5-36,-90 14 45,0 0-45,89-10 45,-17 4-45,-72 6 38,0 0-38,62-1 38,-16 4-38,-46-3 10,0 0-10,35 5 11,-10 1-11,-1-1-701</inkml:trace>
  <inkml:trace contextRef="#ctx0" brushRef="#br0" timeOffset="860793.2455">16947 14770 942,'0'0'0,"-5"-1"0,-18-5 0,23 6 9,0 0-9,-18-7 10,4 4-10,14 3 22,0 0-22,0 0 22,0 0-22,0 0 28,0 0-28,14 5 29,27 11-29,-41-16 18,0 0-18,51 27 18,7 20-18,-58-47 14,0 0-14,58 57 15,-8 6-15,-50-63 9,0 0-9,42 64 10,-12 0-10,-30-64 11,0 0-11,14 71 12,-19 15-12,5-86 10,0 0-10,-18 87 11,-14-3-11,32-84 10,0 0-10,-49 73 10,-20-17-10,69-56 7,0 0-7,-70 45 7,-5-9-7,75-36 6,0 0-6,-63 26 7,24-9-7,39-17 2,0 0-2,-19 7 3,12-2-3,7-5 4,0 0-4,24-12 5,40-16-5,-1 1-879</inkml:trace>
  <inkml:trace contextRef="#ctx0" brushRef="#br0" timeOffset="861247.2209">18249 14646 897,'0'0'0,"0"0"0,-37 12 0,37-12 7,0 0-7,-28 10 7,2 2-7,26-12 15,0 0-15,-27 19 15,1 9-15,26-28 27,0 0-27,-23 36 27,12 8-27,11-44 25,0 0-25,-7 50 25,5 5-25,2-55 26,0 0-26,9 56 27,5-6-27,-14-50 26,0 0-26,25 48 27,3-1-27,-28-47 31,0 0-31,34 50 32,3 9-32,-37-59 26,0 0-26,35 64 27,-3 9-27,-32-73 23,0 0-23,24 67 23,-8-10-23,-16-57 20,0 0-20,-1 45 21,-17 0-21,18-45 21,0 0-21,-37 38 22,-16-8-22,53-30 19,0 0-19,-64 17 20,1-10-20,63-7 33,0 0-33,-67-5 34,-4-12-34,71 17 43,0 0-43,-60-26 44,25-7-44,35 33 43,0 0-43,-9-52 44,32-28-44,-23 80 36,0 0-36,48-95 37,26-11-37,-74 106 32,0 0-32,88-117 32,9-11-32,-97 128 16,0 0-16,90-113 17,-25 37-17,-65 76 11,0 0-11,43-54 12,-29 22-12,-14 32 8,0 0-8,-20-16 9,-38 14-9,58 2 6,0 0-6,-79 16 6,-15 18-6,94-34 5,0 0-5,0 0-1368</inkml:trace>
  <inkml:trace contextRef="#ctx0" brushRef="#br0" timeOffset="862300.5561">14836 16767 460,'0'0'0,"0"0"0,0 0 0,0 0 45,0 0-45,-16-22 46,11 15-46,5 7 72,0 0-72,-5 2 72,-9 5-72,14-7 66,0 0-66,-27 20 67,-17 25-67,44-45 73,0 0-73,-49 61 73,-6 15-73,55-76 40,0 0-40,-49 83 41,13 5-41,36-88 40,0 0-40,-24 77 40,9-22-40,15-55 42,0 0-42,-3 45 43,3-7-43,0-38 34,0 0-34,9 33 35,8-2-35,-17-31 28,0 0-28,27 23 29,12-15-29,-39-8 24,0 0-24,49-7 24,13-19-24,-62 26 23,0 0-23,60-43 23,-2-19-23,-58 62 20,0 0-20,48-78 21,-11-22-21,-37 100 21,0 0-21,23-101 22,-14 15-22,-9 86 27,0 0-27,-13-75 27,-15 15-27,28 60 31,0 0-31,-48-40 32,-17 28-32,65 12 30,0 0-30,-72 8 30,8 20-30,64-28 11,0 0-11,-49 40 11,13 10-11,36-50 1,0 0-1,-14 55 2,14 6-2,2 1-1235</inkml:trace>
  <inkml:trace contextRef="#ctx0" brushRef="#br0" timeOffset="862609.665">15505 16407 908,'0'0'0,"0"0"0,0-34 0,0 34 26,0 0-26,-3-26 27,-1 12-27,4 14 24,0 0-24,-2-7 24,2 7-24,0 0 13,0 0-13,-14 24 14,-12 39-14,26-63 11,0 0-11,-36 84 11,-6 24-11,42-108 10,0 0-10,-56 114 10,-19 4-10,75-118 9,0 0-9,-74 129 10,0 20-10,74-149 15,0 0-15,-69 146 15,15-17-15,54-129 27,0 0-27,-36 106 27,13-16-27,23-90 30,0 0-30,-12 71 31,12-24-31,0-47 22,0 0-22,18 27 23,15-8-23,6 0-906</inkml:trace>
  <inkml:trace contextRef="#ctx0" brushRef="#br0" timeOffset="863008.0115">15632 16767 606,'0'0'0,"0"0"0,0 0 0,0 0-3,0 0 3,0 0-3,0 0 3,0 0-4,0 0 4,0 0-3,0 0 3,0 0-2,0 0 2,0 0-1,-23-1 1,23 1 0,0 0 0,0 0 0,-9 1 0,9-1 3,0 0-3,0 0 4,-7 2-4,7-2 16,0 0-16,0 0 17,0 0-17,0 0 30,0 0-30,-5 9 30,3 6-30,2-15 39,0 0-39,-9 40 40,-3 24-40,12-64 38,0 0-38,-14 82 38,-9 23-38,23-105 49,0 0-49,-23 109 49,0-9-49,23-100 89,0 0-89,-23 101 90,2 3-90,21-104 94,0 0-94,-19 98 94,3-18-94,16-80 83,0 0-83,-11 61 83,6-18-83,5-43 54,0 0-54,0 31 55,2-7-55,-2-24 29,0 0-29,8 17 29,5-3-29,1 0-1173</inkml:trace>
  <inkml:trace contextRef="#ctx0" brushRef="#br0" timeOffset="863305.917">15484 16728 1020,'0'0'0,"0"0"0,26-25 0,-26 25 0,0 0 0,29-17 0,11 5 0,-40 12-1,0 0 1,44 2-1,-1 15 1,-43-17-7,0 0 7,39 31-7,-2 11 7,-37-42-6,0 0 6,31 50-5,-1 5 5,-30-55-3,0 0 3,20 64-2,-8 11 2,-12-75-1,0 0 1,2 79-1,-7 1 1,5-80 0,0 0 0,-18 69 0,-14-12 0,32-57 0,0 0 0,-37 45 0,-12-14 0,49-31 0,0 0 0,-46 23 0,7-8 0,39-15 4,0 0-4,-25 9 5,13-9-5,12 0 5,0 0-5,9-10 6,26-9-6,-3 0-695</inkml:trace>
  <inkml:trace contextRef="#ctx0" brushRef="#br0" timeOffset="863612.6394">16342 16987 651,'0'0'0,"0"0"0,-20-14 0,20 14 15,0 0-15,-12-12 16,3 0-16,9 12 36,0 0-36,2-12 37,17-4-37,-19 16 47,0 0-47,39-15 48,19 1-48,-58 14 52,0 0-52,76-14 53,11-1-53,-87 15 37,0 0-37,95-16 37,-2 0-37,-93 16 35,0 0-35,87-15 35,-2 1-35,-85 14 14,0 0-14,65-10 15,-30 3-15,0 0-786</inkml:trace>
  <inkml:trace contextRef="#ctx0" brushRef="#br0" timeOffset="863876.5535">16504 16437 886,'0'0'0,"0"0"0,-19-4 0,19 4 9,0 0-9,-13-1 10,13 1-10,0 0 23,0 0-23,-3 14 23,19 5-23,-16-19 21,0 0-21,28 25 22,7 10-22,-35-35 14,0 0-14,42 47 15,3 17-15,-45-64 10,0 0-10,42 71 10,-3 2-10,-39-73 16,0 0-16,26 79 16,-10 6-16,-16-85 18,0 0-18,5 86 19,-10 4-19,5-90 20,0 0-20,-16 78 21,-9-21-21,25-57 18,0 0-18,-35 49 18,-9-13-18,44-36 21,0 0-21,-51 26 22,-6-7-22,57-19 27,0 0-27,-49 12 28,8-6-28,41-6 22,0 0-22,-26 0 22,26 0-22,0 0-939</inkml:trace>
  <inkml:trace contextRef="#ctx0" brushRef="#br0" timeOffset="864490.1647">18038 16437 740,'0'0'0,"0"0"0,0 0 0,0 0 15,0 0-15,0 0 15,3-24-15,-3 24 29,0 0-29,-9-6 30,-7 10-30,16-4 18,0 0-18,-26 12 19,-22 12-19,48-24 21,0 0-21,-51 37 21,-7 13-21,58-50 12,0 0-12,-51 62 13,15 7-13,36-69 10,0 0-10,-28 61 11,16-21-11,12-40 26,0 0-26,-7 31 27,8-5-27,-1-26 32,0 0-32,8 21 33,4-2-33,-12-19 34,0 0-34,28 8 34,22-10-34,-50 2 31,0 0-31,58-13 32,0-15-32,-58 28 26,0 0-26,55-38 26,-9-11-26,-46 49 22,0 0-22,38-53 23,-15-6-23,-23 59 25,0 0-25,18-54 25,-9 11-25,-9 43 27,0 0-27,5-36 27,-5 8-27,0 28 24,0 0-24,0-22 24,0 8-24,0 14 19,0 0-19,0-9 20,0 2-20,0 7 13,0 0-13,0 0 14,0 0-14,0 0 10,0 0-10,2 12 10,5 33-10,-7-45 5,0 0-5,9 61 5,-4 11-5,-5-72 3,0 0-3,4 78 3,-1 4-3,-3-82 1,0 0-1,-2 81 2,-6 0-2,8-81 1,0 0-1,-20 83 1,-8 13-1,28-96 2,0 0-2,-41 90 2,-13-19-2,54-71 3,0 0-3,-67 64 4,-13-6-4,80-58 3,0 0-3,-86 61 3,-1 3-3,87-64 3,0 0-3,0 0-1125</inkml:trace>
  <inkml:trace contextRef="#ctx0" brushRef="#br0" timeOffset="866216.0078">16603 16465 147,'0'0'0,"0"0"0,0 0 0,0 0 10,0 0-10,0 0 11,0 0-11,0 0 51,0 0-51,0 0 51,0 0-51,0 0 101,0 0-101,17 25 102,13-5-102,-30-20 93,0 0-93,43 20 93,6 1-93,-49-21 44,0 0-44,60 21 44,5 8-44,-65-29 42,0 0-42,75 37 43,-1 4-43,-74-41 33,0 0-33,63 45 34,-13 0-34,-50-45 26,0 0-26,35 43 26,-9-10-26,-26-33 25,0 0-25,15 33 25,-7 2-25,-8-35 19,0 0-19,-3 45 20,-8 10-20,11-55 18,0 0-18,-30 62 18,-19 2-18,49-64 17,0 0-17,-65 58 17,-17-13-17,82-45 23,0 0-23,-81 41 24,4-5-24,77-36 21,0 0-21,-68 32 22,1-5-22,67-27 6,0 0-6,0 0-845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1T02:38:17.48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15618 15904 460,'0'0'0,"19"-5"0,36-6 0,-55 11 6,0 0-6,64-10 7,6 3-7,-70 7 23,0 0-23,81 0 24,17 3-24,-98-3 30,0 0-30,102 7 31,6 4-31,-108-11 25,0 0-25,116 8 26,16-2-26,-132-6 25,0 0-25,136 1 25,0 1-25,-136-2 26,0 0-26,134 3 27,2 3-27,-136-6 23,0 0-23,132 7 24,6 1-24,-138-8 25,0 0-25,132 11 26,-8 1-26,-124-12 25,0 0-25,124 12 26,3 0-26,-127-12 27,0 0-27,111 10 28,-19-3-28,-92-7 29,0 0-29,77 9 29,-13-4-29,-64-5 30,0 0-30,44 0 31,-14-2-31,-30 2 28,0 0-28,18-3 29,-6-2-29,-12 5 32,0 0-32,-7-11 33,-18-9-33,25 20 29,0 0-29,-39-23 30,-10 2-30,49 21 22,0 0-22,-71-17 23,-22 5-23,93 12 18,0 0-18,-104-7 19,-13 5-19,117 2 13,0 0-13,-123 2 13,-27 3-13,150-5 9,0 0-9,-156 9 10,-11 3-10,167-12 7,0 0-7,-177 14 7,-5 3-7,182-17 8,0 0-8,-192 21 8,0 1-8,192-22 8,0 0-8,-189 23 8,-2 1-8,191-24 8,0 0-8,-194 24 9,2 1-9,192-25 7,0 0-7,-191 27 7,1 8-7,190-35 7,0 0-7,-186 33 7,15-4-7,171-29 5,0 0-5,-157 28 6,19-2-6,138-26 7,0 0-7,-128 26 7,4-4-7,124-22 5,0 0-5,-104 21 5,23-2-5,81-19 4,0 0-4,-71 17 4,16-3-4,55-14 3,0 0-3,-37 9 4,14-4-4,23-5 0,0 0 0,-8 2 0,8-2 0,0 0-1,0 0 1,14 0 0,23-7 0,-37 7-4,0 0 4,58-12-3,20-6 3,-78 18-11,0 0 11,93-19-11,20-1 11,-113 20-17,0 0 17,124-23-16,27-1 16,-151 24-12,0 0 12,163-23-12,26 4 12,-189 19-5,0 0 5,210-22-4,14-8 4,-224 30-2,0 0 2,242-29-1,13 1 1,-255 28 0,0 0 0,270-27 0,8-4 0,-278 31 0,0 0 0,289-33 1,7-4-1,-296 37 1,0 0-1,297-40 2,1-6-2,-298 46 3,0 0-3,286-49 3,-18-3-3,-268 52 5,0 0-5,244-46 5,-18 8-5,-226 38 5,0 0-5,196-33 5,-34 5-5,-162 28 7,0 0-7,138-19 7,-29 14-7,-109 5 7,0 0-7,81-7 7,-30 3-7,-51 4 9,0 0-9,37-1 9,-15-5-9,-22 6 14,0 0-14,8-3 14,-8 3-14,0 0 17,0 0-17,-8-3 18,-29 4-18,37-1 20,0 0-20,-73 11 20,-36 3-20,109-14 15,0 0-15,-134 22 16,-29 9-16,4 0-1154</inkml:trace>
  <inkml:trace contextRef="#ctx0" brushRef="#br0" timeOffset="2462.4764">14125 18379 660,'0'0'0,"0"0"68,0 0-68,18-9 68,-1 0-68,-17 9 74,0 0-74,23-8 74,11-1-74,-34 9 55,0 0-55,46-9 55,8 2-55,-54 7 34,0 0-34,64-3 35,5 1-35,-69 2 24,0 0-24,84-3 25,17-2-25,-101 5 21,0 0-21,111-9 21,4 0-21,-115 9 18,0 0-18,127-10 19,16-2-19,-143 12 17,0 0-17,154-16 17,22-6-17,-176 22 17,0 0-17,189-28 17,10-3-17,-199 31 25,0 0-25,214-43 26,10-13-26,-224 56 28,0 0-28,240-62 29,3-4-29,-243 66 30,0 0-30,249-59 31,-2 11-31,-247 48 26,0 0-26,240-40 27,-14 7-27,-226 33 25,0 0-25,217-28 26,-8 4-26,-209 24 20,0 0-20,180-17 20,-39 3-20,-141 14 22,0 0-22,118-10 23,-21 1-23,-97 9 23,0 0-23,78-9 23,-27 1-23,-51 8 40,0 0-40,39-7 40,-20 2-40,-19 5 45,0 0-45,12-6 45,-8-1-45,-4 7 44,0 0-44,11-25 44,6-34-44,-3 0-1426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8T04:08:08.3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9962 1933 371,'0'0'0,"0"0"0,0 0 0,0 0 7,0 0-7,0 0 7,0 0-7,0 0 22,0 0-22,0 0 23,0 0-23,0 0 34,0 0-34,0 0 34,0 0-34,0 0 26,0 0-26,-23-12 27,16 12-27,7 0 18,0 0-18,-9 0 19,-8 3-19,17-3 14,0 0-14,-23 7 15,0 5-15,23-12 12,0 0-12,-23 9 13,-4 3-13,27-12 12,0 0-12,-28 17 13,-7 6-13,35-23 17,0 0-17,-34 21 17,8 3-17,26-24 22,0 0-22,-27 24 22,4 0-22,23-24 34,0 0-34,-23 25 34,6-1-34,17-24 37,0 0-37,-14 24 38,1 0-38,13-24 46,0 0-46,-14 21 46,-4 0-46,18-21 44,0 0-44,-19 22 45,1 3-45,18-25 36,0 0-36,-23 24 37,-3-3-37,26-21 29,0 0-29,-30 24 29,7-3-29,23-21 19,0 0-19,-19 27 20,-4 6-20,23-33 15,0 0-15,-27 33 16,-3 2-16,30-35 18,0 0-18,-28 33 19,9-1-19,19-32 20,0 0-20,-18 32 20,0 0-20,18-32 19,0 0-19,-14 28 20,-2-2-20,16-26 19,0 0-19,-16 31 19,-1 2-19,17-33 22,0 0-22,-18 31 23,4 2-23,14-33 20,0 0-20,-14 37 21,2 11-21,12-48 19,0 0-19,-15 48 20,-2 4-20,17-52 18,0 0-18,-18 45 19,0-5-19,18-40 17,0 0-17,-14 42 18,0-3-18,14-39 17,0 0-17,-12 40 17,1 5-17,11-45 16,0 0-16,-14 49 17,2 8-17,12-57 16,0 0-16,-9 60 17,-2 1-17,11-61 12,0 0-12,-3 52 13,-2-11-13,5-41 8,0 0-8,-4 44 8,1-3-8,3-41 6,0 0-6,-2 43 6,-2 6-6,4-49 4,0 0-4,0 48 5,9 1-5,-9-49 5,0 0-5,9 48 5,1-3-5,-10-45 5,0 0-5,13 40 5,1-7-5,-14-33 5,0 0-5,18 28 6,-4 1-6,-14-29 5,0 0-5,17 28 5,-4-1-5,-13-27 5,0 0-5,16 33 6,5 4-6,-21-37 6,0 0-6,17 39 6,1-2-6,-18-37 6,0 0-6,16 33 6,9 3-6,-25-36 6,0 0-6,24 33 7,6-2-7,-30-31 5,0 0-5,36 26 6,10-2-6,-46-24 6,0 0-6,45 23 6,5 3-6,-50-26 6,0 0-6,42 24 6,-1 4-6,-41-28 5,0 0-5,39 24 6,-8 4-6,-31-28 3,0 0-3,32 27 4,5 6-4,-37-33 3,0 0-3,44 33 3,6-2-3,-50-31 1,0 0-1,54 30 2,10-3-2,-64-27 2,0 0-2,62 26 3,-2 0-3,-60-26 2,0 0-2,51 23 2,2-4-2,-53-19 2,0 0-2,55 15 3,12-3-3,-67-12 2,0 0-2,67 13 2,0-1-2,-67-12 1,0 0-1,69 12 2,-9-4-2,-60-8 1,0 0-1,58 6 1,0-5-1,-58-1 2,0 0-2,67 2 2,11 5-2,-78-7 2,0 0-2,72 5 2,-8-5-2,-64 0 3,0 0-3,58-2 3,0-1-3,-58 3 3,0 0-3,64-3 4,4-6-4,-68 9 3,0 0-3,71-9 4,-2 2-4,-69 7 2,0 0-2,58-12 2,0 0-2,-58 12 2,0 0-2,55-17 3,-4 1-3,-51 16 3,0 0-3,53-15 3,0-6-3,-53 21 2,0 0-2,55-24 2,-4-4-2,-51 28 2,0 0-2,46-30 3,-6-1-3,-40 31 3,0 0-3,43-36 3,-1-4-3,-42 40 3,0 0-3,46-38 3,3-2-3,-49 40 3,0 0-3,50-33 4,3-1-4,-53 34 4,0 0-4,47-33 4,1 0-4,-48 33 5,0 0-5,41-33 5,-15-3-5,-26 36 5,0 0-5,23-40 6,-3-8-6,-20 48 5,0 0-5,21-45 5,2 1-5,-23 44 5,0 0-5,24-41 5,1 4-5,-25 37 4,0 0-4,18-31 5,1-2-5,-19 33 4,0 0-4,18-31 4,-6-5-4,-12 36 3,0 0-3,14-42 4,0-6-4,-14 48 3,0 0-3,9-49 4,-7-2-4,-2 51 3,0 0-3,7-45 3,2 5-3,-9 40 5,0 0-5,9-37 5,-4 8-5,-5 29 4,0 0-4,0-36 5,-5-16-5,5 52 4,0 0-4,-4-54 4,-5-1-4,9 55 4,0 0-4,-5-57 5,1-4-5,4 61 4,0 0-4,-5-52 5,-4 9-5,9 43 8,0 0-8,-8-42 8,-5-11-8,13 53 10,0 0-10,-10-56 10,-6-4-10,16 60 10,0 0-10,-16-64 10,0-2-10,16 66 7,0 0-7,-14-61 7,-4 13-7,18 48 2,0 0-2,-19-52 2,1-5-2,18 57 2,0 0-2,-18-61 2,-6-3-2,24 64 2,0 0-2,-27-65 2,-3 4-2,30 61 2,0 0-2,-31-55 3,-7 3-3,38 52 2,0 0-2,-37-45 3,-7 0-3,44 45 2,0 0-2,-49-52 2,-2-5-2,51 57 2,0 0-2,-44-57 2,3 1-2,41 56 2,0 0-2,-37-48 2,-12 3-2,49 45 1,0 0-1,-59-40 2,-2 4-2,61 36 1,0 0-1,-60-30 2,-2-1-2,62 31 1,0 0-1,-60-28 2,0 4-2,60 24 0,0 0 0,-62-21 1,2 4-1,60 17 0,0 0 0,-67-10 0,-5 10 0,72 0 0,0 0 0,-76 10 0,7 4 0,69-14-1,0 0 1,-72 22 0,3 3 0,69-25-2,0 0 2,-71 29-2,-7 2 2,78-31-4,0 0 4,-79 33-4,5 3 4,74-36-7,0 0 7,-76 40-6,-9 9 6,85-49-14,0 0 14,-83 45-14,2-6 14,81-39-49,0 0 49,-72 37-48,3-1 48,69-36-95,0 0 95,0 0-1461</inkml:trace>
  <inkml:trace contextRef="#ctx0" brushRef="#br0" timeOffset="946.7386">9041 2660 393,'0'0'0,"0"0"0,0 0 0,0 0 5,0 0-5,23 7 5,-14-7-5,-9 0 24,0 0-24,0 0 24,0 0-24,0 0 42,0 0-42,8 5 43,-8-5-43,0 0 60,0 0-60,15 7 61,2-4-61,-17-3 36,0 0-36,23 6 37,12-3-37,-35-3 29,0 0-29,43 0 29,19 3-29,-62-3 37,0 0-37,74 0 38,5 2-38,-79-2 44,0 0-44,95 0 44,20 0-44,-115 0 43,0 0-43,124 0 44,11 0-44,-135 0 33,0 0-33,142 0 34,6 0-34,-148 0 24,0 0-24,155 0 25,6 7-25,-161-7 19,0 0-19,169 4 19,15 1-19,-184-5 43,0 0-43,173 3 44,-13 6-44,-160-9 23,0 0-23,152 3 24,-5 1-24,-147-4 40,0 0-40,127 5 41,-23-2-41,-104-3 45,0 0-45,86 4 45,-5-4-45,-81 0 36,0 0-36,67 2 37,-12 1-37,-55-3 32,0 0-32,35 4 33,-12-8-33,-23 4 34,0 0-34,11-3 35,-2 1-35,-9 2 36,0 0-36,9-4 37,-2 1-37,-7 3 32,0 0-32,0 0 32,0 0-32,0 0 26,0 0-26,0 0 27,0 0-27,0 0 18,0 0-18,0 0-1374</inkml:trace>
  <inkml:trace contextRef="#ctx0" brushRef="#br0" timeOffset="2177.962">10437 2170 539,'0'0'0,"0"0"0,0 0 0,0 0 1,0 0-1,0 0 2,0 0-2,0 0 31,0 0-31,0 0 31,0 0-31,0 0 79,0 0-79,-18-19 80,18 19-80,0 0 86,0 0-86,-5-5 86,-4 5-86,9 0 56,0 0-56,-7 3 57,0-1-57,7-2 46,0 0-46,-7 10 46,1 4-46,6-14 36,0 0-36,-8 23 37,-6 6-37,14-29 39,0 0-39,-15 37 39,0 2-39,15-39 36,0 0-36,-9 40 36,7 2-36,2-42 37,0 0-37,3 40 38,3 5-38,-6-45 36,0 0-36,10 39 36,6-6-36,-16-33 37,0 0-37,16 24 37,9-5-37,-25-19 35,0 0-35,28 9 35,7-16-35,-35 7 31,0 0-31,41-14 31,0-8-31,-41 22 31,0 0-31,37-33 32,-6-7-32,-31 40 28,0 0-28,27-38 29,-17 10-29,-10 28 29,0 0-29,0-32 30,-10-12-30,10 44 27,0 0-27,-14-36 28,1 8-28,13 28 26,0 0-26,-17-21 27,-3-6-27,20 27 25,0 0-25,-21-24 26,2 10-26,19 14 22,0 0-22,-23-11 23,-7 10-23,30 1 9,0 0-9,-27 8 9,8 13-9,19-21 1,0 0-1,-12 31 1,6 5-1,-3 1-1530</inkml:trace>
  <inkml:trace contextRef="#ctx0" brushRef="#br0" timeOffset="2489.4698">10786 2307 1076,'0'0'0,"0"0"0,0 0 0,0 0 35,0 0-35,0 0 36,0 0-36,0 0 53,0 0-53,0 0 54,0 0-54,0 0 37,0 0-37,0 0 37,0 0-37,0 0 21,0 0-21,0 0 22,18 0-22,-18 0 15,0 0-15,0 0 15,-2 8-15,2-8 10,0 0-10,-3 6 11,3 6-11,0-12 8,0 0-8,0 0-1013</inkml:trace>
  <inkml:trace contextRef="#ctx0" brushRef="#br0" timeOffset="3108.2353">10949 2295 908,'0'0'0,"0"0"0,0 0 0,0 0 11,0 0-11,0 0 12,0 0-12,0 0 24,0 0-24,0 0 25,0 0-25,0 0 30,0 0-30,21-12 30,-12 5-30,-9 7 17,0 0-17,14-16 17,-2-1-17,-12 17 13,0 0-13,14-24 14,0-13-14,-14 37 13,0 0-13,13-33 14,-6 2-14,-7 31 13,0 0-13,3-29 14,-3 5-14,0 24 18,0 0-18,-3-25 19,3 13-19,0 12 20,0 0-20,0-7 21,0 7-21,0 0 27,0 0-27,0-5 27,0 5-27,0 0 38,0 0-38,-6-7 38,6 7-38,0 0 31,0 0-31,-5-3 32,0 15-32,5-12 26,0 0-26,0 22 27,5 11-27,-5-33 16,0 0-16,11 37 17,5 2-17,-16-39 11,0 0-11,10 42 11,-1-11-11,-9-31 13,0 0-13,5 29 13,-1 3-13,-4-32 17,0 0-17,0 29 18,-4-1-18,4-28 20,0 0-20,-10 27 20,-12 3-20,22-30 17,0 0-17,-22 31 18,4 5-18,18-36 13,0 0-13,-16 30 14,-2-11-14,18-19 17,0 0-17,-23 14 17,6-7-17,17-7 18,0 0-18,-18 0 19,-3 0-19,21 0 18,0 0-18,-19-4 19,4 1-19,15 3 25,0 0-25,-12-2 25,12 2-25,0 0 23,0 0-23,-5-7 23,5 7-23,0 0 17,0 0-17,2-5 17,-2 5-17,0 0 12,0 0-12,30-19 13,15 1-13,-45 18 12,0 0-12,62-15 12,18 6-12,-80 9 8,0 0-8,83-7 8,-6 4-8,-77 3 5,0 0-5,0 0-1444</inkml:trace>
  <inkml:trace contextRef="#ctx0" brushRef="#br0" timeOffset="4279.3562">9895 3163 348,'0'0'0,"0"0"0,0 0 0,0 0 42,0 0-42,18-15 42,-18 15-42,0 0 95,0 0-95,8-4 96,-8 4-96,0 0 84,0 0-84,0 0 84,6 0-84,-6 0 87,0 0-87,9 11 88,-6 6-88,-3-17 43,0 0-43,-3 24 43,-1 7-43,4-31 41,0 0-41,-2 45 41,8 4-41,-6-49 49,0 0-49,3 54 50,-12-2-50,9-52 51,0 0-51,-3 48 52,-1-12-52,4-36 47,0 0-47,-2 28 48,-1-7-48,3-21 55,0 0-55,0 8 55,3-1-55,-3-7 51,0 0-51,0 0 52,0 0-52,0 0 50,0 0-50,0 0 51,0 0-51,0 0 42,0 0-42,-3-22 43,-11-27-43,14 49 41,0 0-41,-13-62 41,5-11-41,8 73 34,0 0-34,-6-71 35,6 14-35,0 57 36,0 0-36,6-52 36,1 11-36,-7 41 28,0 0-28,10-36 29,4 3-29,-14 33 26,0 0-26,16-31 27,-2 6-27,-14 25 23,0 0-23,18-17 23,5 10-23,-23 7 18,0 0-18,23 7 19,3 9-19,-26-16 13,0 0-13,23 26 14,-9 8-14,-14-34 5,0 0-5,9 45 6,-5 4-6,-4-49 2,0 0-2,-9 51 2,-5 12-2,14-63 1,0 0-1,-18 59 1,-8-2-1,26-57 0,0 0 0,-23 48 0,-4-8 0,27-40 0,0 0 0,-21 33 0,5-16 0,16-17-1,0 0 1,-12 16 0,-2-9 0,14-7-1,0 0 1,-9 5-1,9-5 1,0 0-1,0 0 1,0 0-1,-5 3 1,5-3-1,0 0 1,0 0-1,0 0 1,0 0-1,0 0 1,14-7 0,5 7 0,-19 0 0,0 0 0,27 0 0,8 0 0,-35 0 0,0 0 0,41 0 0,8 0 0,-49 0 0,0 0 0,51 4 1,7 5-1,-58-9 0,0 0 0,55 12 1,-2 3-1,-53-15-1,0 0 1,41 21 0,-13 7 0,-28-28-2,0 0 2,0 0-1651</inkml:trace>
  <inkml:trace contextRef="#ctx0" brushRef="#br0" timeOffset="4968.8006">10407 3285 1244,'0'0'0,"0"0"0,0-23 0,0 23 33,0 0-33,0-14 33,0 6-33,0 8 49,0 0-49,-2-7 50,-5-5-50,7 12 30,0 0-30,-2-16 31,2-1-31,0 17 17,0 0-17,11-21 17,10-3-17,-21 24 12,0 0-12,28-23 12,11 9-12,-39 14 10,0 0-10,46-12 10,5 5-10,-51 7 14,0 0-14,53 0 15,-4 7-15,-49-7 22,0 0-22,36 18 22,-13 9-22,-23-27 24,0 0-24,14 30 24,-14 6-24,0-36 16,0 0-16,-13 43 16,-11 9-16,24-52 11,0 0-11,-36 59 12,-9 5-12,45-64 8,0 0-8,-50 61 9,1-9-9,49-52 5,0 0-5,-50 45 5,4-2-5,46-43 3,0 0-3,-38 36 3,15-6-3,23-30 3,0 0-3,-15 24 3,10 0-3,5-24 1,0 0-1,2 24 1,7-5-1,-9-19 1,0 0-1,16 18 1,7-10-1,-23-8 2,0 0-2,28-1 2,0-12-2,-28 13 3,0 0-3,34-19 4,3-1-4,-37 20 6,0 0-6,35-28 6,-1-5-6,-34 33 9,0 0-9,30-36 10,-13-1-10,-17 37 7,0 0-7,11-45 7,-8-15-7,-3 60 5,0 0-5,-3-73 5,-3 6-5,6 67 6,0 0-6,-8-54 6,-5 23-6,13 31 5,0 0-5,-10-21 5,3 2-5,7 19 4,0 0-4,-7-14 5,-2 5-5,9 9 4,0 0-4,-13 0 4,-4 11-4,17-11 3,0 0-3,-11 26 3,11 19-3,0-45 1,0 0-1,9 57 2,10 7-2,-19-64 0,0 0 0,23 66 1,7-11-1,-30-55 0,0 0 0,32 50 1,-9-3-1,-23-47 2,0 0-2,19 45 2,-1-3-2,-18-42 0,0 0 0,12 43 1,-6-7-1,-6-36-35,0 0 35,0 0-1330</inkml:trace>
  <inkml:trace contextRef="#ctx0" brushRef="#br0" timeOffset="5331.4726">11125 3108 1155,'0'0'0,"0"0"0,0 0 0,0 0 18,0 0-18,0 0 19,0 0-19,0 0 49,0 0-49,18 7 49,-15 9-49,-3-16 59,0 0-59,4 20 60,-3 5-60,-1-25 43,0 0-43,-1 29 44,-6 11-44,7-40 28,0 0-28,-11 48 29,-1 9-29,12-57 32,0 0-32,-9 68 32,4-8-32,5-60 40,0 0-40,0 52 41,0-10-41,0-42 54,0 0-54,3 33 54,8-9-54,-11-24 56,0 0-56,17 19 57,1-2-57,-18-17 46,0 0-46,26 9 47,12-2-47,-38-7 47,0 0-47,40-4 47,10-4-47,-50 8 50,0 0-50,51-16 51,5-8-51,-56 24 49,0 0-49,55-24 49,0 3-49,-55 21 42,0 0-42,0 0-1701</inkml:trace>
  <inkml:trace contextRef="#ctx0" brushRef="#br0" timeOffset="15929.1658">1578 1549 751,'0'0'0,"0"0"0,0 0 0,0 0 41,0 0-41,0 0 41,0 0-41,0 0 123,0 0-123,-9-17 123,9 17-123,0 0 99,0 0-99,-14 5 100,1 17-100,13-22 72,0 0-72,-14 35 72,5 20-72,9-55 48,0 0-48,-8 61 49,4-1-49,4-60 40,0 0-40,4 64 41,-1-1-41,-3-63 33,0 0-33,9 71 33,2 13-33,-11-84 29,0 0-29,12 75 29,-1-11-29,-11-64 22,0 0-22,7 55 22,-7-10-22,0-45 17,0 0-17,-7 40 18,-4-7-18,11-33 11,0 0-11,-9 28 11,0-8-11,9-20 11,0 0-11,0 0-1317</inkml:trace>
  <inkml:trace contextRef="#ctx0" brushRef="#br0" timeOffset="16545.4008">1438 1561 527,'0'0'0,"0"0"0,0 0 0,0 0 8,0 0-8,0 0 8,0 0-8,0 0 23,0 0-23,0-17 24,0 17-24,0 0 45,0 0-45,9-4 46,0 1-46,-9 3 46,0 0-46,18 0 46,5 3-46,-23-3 29,0 0-29,37 0 30,12-5-30,-49 5 27,0 0-27,55-10 27,3 4-27,-58 6 25,0 0-25,49-6 26,-3-3-26,-46 9 21,0 0-21,39-5 22,-5-2-22,-34 7 14,0 0-14,26-5 14,-8 5-14,-18 0 8,0 0-8,12 1 9,-12-1-9,0 0 6,0 0-6,5 7 7,-5-7-7,0 0 3,0 0-3,-8 5 4,-1-1-4,9-4 2,0 0-2,0 0-726</inkml:trace>
  <inkml:trace contextRef="#ctx0" brushRef="#br0" timeOffset="17311.9053">1578 1589 763,'0'0'0,"0"0"0,0 0 70,0 0-70,0 0 71,0 0-71,0 0 77,0 0-77,0 0 78,26-21-78,-26 21 33,0 0-33,25-7 34,7 2-34,-32 5 21,0 0-21,40-4 22,8 1-22,-48 3 14,0 0-14,55 0 15,-10-2-15,-45 2 10,0 0-10,38 5 10,-12 11-10,-26-16 7,0 0-7,9 24 8,-11 9-8,2-33 7,0 0-7,-18 36 7,-17 4-7,35-40 7,0 0-7,-46 38 7,-7-3-7,53-35 10,0 0-10,-60 26 10,-7-4-10,67-22 22,0 0-22,-58 18 22,21-6-22,37-12 27,0 0-27,-18 12 27,13-5-27,5-7 25,0 0-25,18 8 26,19-4-26,-37-4 18,0 0-18,0 0-1026</inkml:trace>
  <inkml:trace contextRef="#ctx0" brushRef="#br0" timeOffset="17955.588">1992 1900 1065,'0'0'0,"0"0"0,0 0 0,0 0 29,0 0-29,0 0 29,0 0-29,0 0 62,0 0-62,0 0 62,0 0-62,0 0 51,0 0-51,-21-12 51,16 16-51,5-4 34,0 0-34,-12 5 34,-3 10-34,15-15 23,0 0-23,-14 16 23,6 5-23,8-21 18,0 0-18,-9 24 18,3 0-18,6-24 23,0 0-23,-3 24 23,8 1-23,-5-25 25,0 0-25,13 19 26,1-7-26,-14-12 23,0 0-23,17 12 24,10-10-24,-27-2 21,0 0-21,23-2 22,3-9-22,-26 11 24,0 0-24,25-13 25,-2-12-25,-23 25 22,0 0-22,17-22 22,-8 5-22,-9 17 16,0 0-16,4-16 16,-4 11-16,0 5 13,0 0-13,0 0 14,-9-7-14,9 7 11,0 0-11,0 0 12,-9-9-12,9 9 9,0 0-9,-9 0 9,1 0-9,8 0 8,0 0-8,-2 12 9,7 6-9,-5-18 8,0 0-8,18 27 8,5 4-8,-23-31 4,0 0-4,28 30 5,7-9-5,-35-21 2,0 0-2,44 12 3,-1-9-3,-43-3 2,0 0-2,46-12 2,6-17-2,-52 29 1,0 0-1,55-40 2,3-16-2,-58 56 1,0 0-1,55-60 2,-11-6-2,-44 66 1,0 0-1,37-76 2,-10-21-2,-27 97 2,0 0-2,17-90 3,-15 35-3,-2 55 6,0 0-6,-2-38 6,-5 15-6,7 23 10,0 0-10,-10-17 11,-4 5-11,14 12 18,0 0-18,-30-4 19,-13 4-19,43 0 17,0 0-17,-40 21 18,10 15-18,30-36 15,0 0-15,-14 61 16,10 19-16,4-80 13,0 0-13,7 81 14,4-5-14,-11-76 12,0 0-12,21 69 12,11 4-12,-32-73 7,0 0-7,33 69 8,1-5-8,-34-64 0,0 0 0,19 57 1,-7-8-1,-12-49 0,0 0 0,0 0-1551</inkml:trace>
  <inkml:trace contextRef="#ctx0" brushRef="#br0" timeOffset="18240.8728">2374 1949 1435,'0'0'0,"0"0"0,30-28 0,-30 28 32,0 0-32,33-24 32,11-1-32,-44 25 34,0 0-34,50-24 35,8 3-35,-58 21 17,0 0-17,55-17 17,-1 10-17,-54 7 4,0 0-4,50-5 5,-13 5-5,-37 0 7,0 0-7,32 5 7,-11 7-7,-21-12 10,0 0-10,14 16 10,-9 8-10,-5-24 14,0 0-14,-5 30 14,0 4-14,5-34 17,0 0-17,-9 42 18,-4 1-18,13-43 18,0 0-18,-5 45 18,2-5-18,3-40 35,0 0-35,0 36 35,3-10-35,-3-26 42,0 0-42,4 23 42,-3-11-42,-1-12 36,0 0-36,9 0 37,4-12-37,-13 12 20,0 0-20,0 0-1434</inkml:trace>
  <inkml:trace contextRef="#ctx0" brushRef="#br0" timeOffset="18391.6413">2951 1836 1289,'0'0'0,"0"0"0,31 11 0,-31-11 3,0 0-3,23 8 3,-5 8-3,-18-16-1,0 0 1,18 21 0,-8-1 0,3 4-911</inkml:trace>
  <inkml:trace contextRef="#ctx0" brushRef="#br0" timeOffset="19369.2106">3205 1892 998,'0'0'0,"0"0"0,-6-13 0,6 13-1,0 0 1,-3-8 0,-2 1 0,5 7-16,0 0 16,0 0-15,0 0 15,0 0 12,0 0-12,0 0 13,0 0-13,0 0 44,0 0-44,0 0 44,0 8-44,0-8 60,0 0-60,5 7 61,-5-7-61,0 0 51,0 0-51,14 9 52,2-5-52,-16-4 33,0 0-33,23 0 34,3 3-34,-26-3 17,0 0-17,23 0 17,-7-3-17,-16 3 8,0 0-8,16-4 8,3-1-8,-19 5 11,0 0-11,18-7 11,-13 2-11,-5 5 13,0 0-13,0 0 14,0-7-14,0 7 14,0 0-14,0 0 15,-8-5-15,8 5 16,0 0-16,-11-4 16,-7-3-16,18 7 22,0 0-22,-26-1 23,-15 9-23,41-8 21,0 0-21,-42 17 22,10 11-22,32-28 18,0 0-18,-30 40 18,7 8-18,23-48 15,0 0-15,-17 52 16,2 5-16,15-57 13,0 0-13,-5 52 13,7-10-13,-2-42 11,0 0-11,16 36 11,7-12-11,-23-24 10,0 0-10,32 13 11,10-13-11,-42 0 9,0 0-9,48-6 10,-1-9-10,-47 15 4,0 0-4,53-21 5,2-14-5,-55 35 12,0 0-12,53-38 12,-13-10-12,-40 48 22,0 0-22,32-43 23,-9-2-23,-23 45 33,0 0-33,9-33 33,0 14-33,-9 19 24,0 0-24,2-18 24,-2 8-24,0 10 22,0 0-22,0-5 22,0 5-22,0 0 17,0 0-17,0 0 18,-6 8-18,6-8 10,0 0-10,-5 16 11,7 5-11,-2-21 8,0 0-8,3 28 8,1 8-8,-4-36 5,0 0-5,9 33 5,1-6-5,-10-27 3,0 0-3,18 25 3,-6-5-3,-12-20 3,0 0-3,16 9 3,9-5-3,-25-4 3,0 0-3,23-6 4,5-9-4,-28 15 8,0 0-8,21-21 9,-1-1-9,-20 22 10,0 0-10,14-21 10,-7 0-10,-7 21 7,0 0-7,1-21 8,-2 6-8,1 15 4,0 0-4,-4-9 4,4 9-4,0 0 1,0 0-1,-12-10 1,7 10-1,5 0 0,0 0 0,0 0 0,-11 12 0,11-12-1,0 0 1,2 15 0,10 4 0,-12-19-4,0 0 4,23 21-3,9-5 3,-32-16-4,0 0 4,35 8-4,11-2 4,-46-6-6,0 0 6,49 3-6,6-12 6,-55 9-7,0 0 7,55-19-7,3-10 7,-58 29-2,0 0 2,67-40-1,2-12 1,-69 52 0,0 0 0,67-62 0,0-14 0,-67 76 0,0 0 0,60-85 1,-16-9-1,-44 94 0,0 0 0,32-79 1,-18 18-1,-14 61 0,0 0 0,4-45 0,-12 16 0,8 29 0,0 0 0,-19-28 0,-16 7 0,35 21 0,0 0 0,-46-12 0,-9 14 0,55-2 0,0 0 0,-53 16 0,7 11 0,46-27 0,0 0 0,-31 42 1,9 6-1,22-48 1,0 0-1,-8 64 1,11 12-1,-3-76 1,0 0-1,12 78 2,17-10-2,-29-68 2,0 0-2,35 60 2,6-2-2,-41-58 1,0 0-1,40 60 1,-3-3-1,-37-57-2,0 0 2,28 56-1,-12-20 1,-16-36-1,0 0 1,0 0-1543</inkml:trace>
  <inkml:trace contextRef="#ctx0" brushRef="#br0" timeOffset="19540.0026">4048 1871 1401,'0'0'0,"0"0"0,32-16 0,-32 16 16,0 0-16,32-12 16,8 0-16,-40 12 18,0 0-18,52-12 19,9 8-19,-61 4 21,0 0-21,64 0 22,-1 4-22,-63-4 10,0 0-10,0 0-1083</inkml:trace>
  <inkml:trace contextRef="#ctx0" brushRef="#br0" timeOffset="20012.4508">3042 1981 830,'0'0'0,"0"0"0,0 0 39,0 0-39,0 0 40,0 0-40,0 0 55,0 0-55,0 0 56,-5 20-56,5-20 77,0 0-77,4 15 78,1 2-78,-5-17 81,0 0-81,18 16 82,10-11-82,-28-5 44,0 0-44,35 0 44,7-8-44,-42 8 40,0 0-40,53-18 40,6-6-40,-59 24 33,0 0-33,60-28 33,-2 4-33,-58 24 28,0 0-28,44-21 29,-26 9-29,-2 0-1162</inkml:trace>
  <inkml:trace contextRef="#ctx0" brushRef="#br0" timeOffset="20555.015">1302 1307 1196,'0'0'0,"0"0"86,0 0-86,0 0 87,20 22-87,-20-22 61,0 0-61,7 26 62,-5 17-62,-2-43 42,0 0-42,3 57 42,1 23-42,-4-80 34,0 0-34,5 90 35,0 12-35,-5-102 29,0 0-29,7 109 30,-5 12-30,-2-121 28,0 0-28,4 120 28,1-15-28,-5-105 15,0 0-15,0 101 15,-5-3-15,5-98 16,0 0-16,-9 89 16,-4-22-16,3-5-1307</inkml:trace>
  <inkml:trace contextRef="#ctx0" brushRef="#br0" timeOffset="21559.501">1076 1201 1200,'0'0'0,"0"0"47,0 0-47,0 0 47,0 0-47,0 0 26,0 0-26,0 0 27,55 12-27,-55-12 7,0 0-7,55 0 8,16 0-8,-71 0 5,0 0-5,90-5 5,19-7-5,-109 12 5,0 0-5,127-16 6,16 1-6,-143 15 5,0 0-5,155-12 5,31-1-5,-186 13 3,0 0-3,202-12 4,16 4-4,-218 8 1,0 0-1,217-9 1,3 2-1,-220 7 0,0 0 0,217-3 0,-3 1 0,-214 2-1,0 0 1,219 0 0,-2 0 0,-217 0-2,0 0 2,208 2-1,-14 5 1,-194-7-3,0 0 3,173 12-3,-14 0 3,-159-12-2,0 0 2,137 8-1,-18 1 1,-119-9 0,0 0 0,91 7 0,-29-7 0,-62 0 0,0 0 0,41-3 0,-18-1 0,-23 4 1,0 0-1,14-2 1,-9-5-1,-5 7 5,0 0-5,4-5 5,-4-2-5,0 7 9,0 0-9,0-8 10,0 8-10,0 0 14,0 0-14,3-7 14,-3 7-14,0 0 18,0 0-18,0 0 18,0-5-18,0 5 20,0 0-20,0 0 20,0 17-20,0-17 19,0 0-19,0 24 20,0 16-20,0-40 16,0 0-16,-3 45 17,-3 14-17,6-59 14,0 0-14,0 62 14,6 6-14,-6-68 14,0 0-14,5 77 14,13 15-14,-18-92 14,0 0-14,21 94 15,7-6-15,-28-88 11,0 0-11,35 85 11,-3 8-11,-32-93 13,0 0-13,32 97 14,-6-4-14,-26-93 9,0 0-9,14 85 10,-14-12-10,0-73 12,0 0-12,-12 73 12,-11 3-12,23-76 13,0 0-13,-35 72 13,-6-11-13,41-61 13,0 0-13,-46 57 14,1-17-14,45-40 9,0 0-9,-53 28 10,-16-11-10,69-17 6,0 0-6,-81 12 6,-15-3-6,96-9 3,0 0-3,-113 7 4,-21-7-4,134 0 1,0 0-1,-146 0 2,-31-7-2,177 7 0,0 0 0,-203-6 1,-21 0-1,224 6-1,0 0 1,-222-6-1,5-2 1,217 8-6,0 0 6,-212-7-5,7 2 5,205 5-8,0 0 8,-206-4-7,6-5 7,200 9-10,0 0 10,-194-12-10,18-7 10,176 19-12,0 0 12,-171-20-12,8-8 12,163 28-9,0 0 9,-136-28-8,27 2 8,109 26-5,0 0 5,-90-27-4,14-6 4,76 33-1,0 0 1,-67-31-1,25 13 1,42 18 0,0 0 0,-32-15 0,11 3 0,21 12 1,0 0-1,-11-13 2,-1 1-2,12 12 2,0 0-2,0 0-1270</inkml:trace>
  <inkml:trace contextRef="#ctx0" brushRef="#br0" timeOffset="22684.5205">5012 1831 169,'0'0'0,"0"0"0,0 0 0,0 0 2,0 0-2,0 0 3,0 0-3,0 0 21,0 0-21,0 0 21,0 0-21,0 0 45,0 0-45,0-16 45,0 16-45,0 0 87,0 0-87,0 0 88,0 0-88,0 0 46,0 0-46,9-8 46,8 1-46,-17 7 38,0 0-38,37-9 38,22-3-38,-59 12 32,0 0-32,67-12 32,16 0-32,-83 12 39,0 0-39,88-9 39,-2-6-39,-86 15 42,0 0-42,99-16 43,7 2-43,-106 14 42,0 0-42,108-15 43,-4-1-43,-104 16 42,0 0-42,108-16 42,13 4-42,-121 12 41,0 0-41,127-8 41,9-1-41,-136 9 34,0 0-34,143-7 35,2 5-35,-145 2 28,0 0-28,153 0 28,3 6-28,-156-6 18,0 0-18,148 8 19,-9 8-19,-139-16 13,0 0-13,131 19 14,5 10-14,-136-29 8,0 0-8,129 31 8,-1 2-8,-128-33 6,0 0-6,119 30 6,-6 4-6,-113-34 4,0 0-4,104 30 5,0 1-5,-104-31 4,0 0-4,102 41 5,-10 11-5,-92-52 6,0 0-6,81 61 6,-8 3-6,-73-64 7,0 0-7,61 62 7,5-6-7,-66-56 7,0 0-7,67 51 8,-6 3-8,-61-54 7,0 0-7,57 56 8,-8 6-8,-49-62 7,0 0-7,39 64 8,-11-7-8,-28-57 11,0 0-11,18 47 11,-4-11-11,-14-36 10,0 0-10,13 29 11,-8-1-11,-5-28 12,0 0-12,2 21 12,-4-2-12,2-19 13,0 0-13,0 17 13,-5-1-13,5-16 14,0 0-14,0 17 14,0-1-14,0-16 14,0 0-14,1 12 15,3 0-15,-4-12 13,0 0-13,2 7 14,-2-7-14,0 0 12,0 0-12,0 0 12,-2 5-12,2-5 9,0 0-9,0 0-1173</inkml:trace>
  <inkml:trace contextRef="#ctx0" brushRef="#br0" timeOffset="23104.4662">8624 2646 662,'0'0'0,"0"0"0,0 0 18,0 0-18,0 0 18,0 0-18,0 0 50,0 0-50,-3 21 50,5-9-50,-2-12 69,0 0-69,7 17 69,7 6-69,-14-23 63,0 0-63,28 24 64,16-7-64,-44-17 33,0 0-33,58 19 33,6-1-33,-64-18 26,0 0-26,67 12 27,2 0-27,-69-12 22,0 0-22,58 7 22,-7-7-22,-51 0 34,0 0-34,48-7 34,-8-5-34,-40 12 40,0 0-40,37-18 41,-1-6-41,-36 24 41,0 0-41,24-28 42,-2-4-42,-22 32 42,0 0-42,17-35 42,-3-3-42,-14 38 40,0 0-40,9-35 41,-5 18-41,-4 17 29,0 0-29,-7-12 29,-7 3-29,14 9 19,0 0-19,0 0-1215</inkml:trace>
  <inkml:trace contextRef="#ctx0" brushRef="#br0" timeOffset="23662.3843">6639 1028 680,'0'0'0,"0"0"22,0 0-22,0 0 23,0 0-23,0 0 84,0 0-84,0 0 85,25 35-85,-25-35 98,0 0-98,5 36 99,4 18-99,-9-54 76,0 0-76,9 57 76,-1 3-76,-8-60 49,0 0-49,11 49 50,3-10-50,-14-39 38,0 0-38,13 33 39,-10-5-39,-3-28 26,0 0-26,0 21 26,-3-2-26,3-19 15,0 0-15,0 0-1055</inkml:trace>
  <inkml:trace contextRef="#ctx0" brushRef="#br0" timeOffset="24007.016">6515 971 1101,'9'-9'0,"-9"9"20,0 0-20,46-24 20,0 5-20,-46 19 7,0 0-7,44-5 7,-9 8-7,-35-3 0,0 0 0,34 12 0,-4 9 0,-30-21 0,0 0 0,28 28 0,-7-2 0,-21-26 0,0 0 0,16 27 0,-3-6 0,-13-21 0,0 0 0,8 23 1,-4-3-1,-4-20 1,0 0-1,-4 18 1,-8 4-1,12-22 4,0 0-4,-18 21 5,-4-5-5,22-16 10,0 0-10,-25 13 11,4 0-11,21-13 15,0 0-15,-23 15 15,9-3-15,14-12 19,0 0-19,-9 7 19,9-7-19,0 0-882</inkml:trace>
  <inkml:trace contextRef="#ctx0" brushRef="#br0" timeOffset="24755.3953">6994 1180 856,'0'0'0,"0"0"48,0 0-48,-16 12 49,5 0-49,11-12 56,0 0-56,-5 9 57,5 0-57,0-9 45,0 0-45,7 7 45,5-4-45,-12-3 38,0 0-38,18 0 38,14-7-38,-32 7 38,0 0-38,35-8 39,6-5-39,-41 13 36,0 0-36,37-20 36,-9-8-36,-28 28 26,0 0-26,21-28 26,-7 8-26,-14 20 22,0 0-22,6-13 23,-3 5-23,-3 8 20,0 0-20,-5-7 20,-4-2-20,9 9 16,0 0-16,-27-8 16,-13-3-16,40 11 14,0 0-14,-50-2 14,-1 16-14,51-14 10,0 0-10,-39 23 11,11 3-11,28-26 12,0 0-12,-21 31 13,16 5-13,5-36 11,0 0-11,0 37 12,9-1-12,-9-36 11,0 0-11,17 36 11,11-6-11,-28-30 9,0 0-9,36 22 9,8-8-9,-44-14 7,0 0-7,48 10 7,1-4-7,-49-6 5,0 0-5,48-4 6,-11-8-6,-37 12 13,0 0-13,31-21 13,-4-8-13,-27 29 25,0 0-25,18-43 26,-4-15-26,-14 58 33,0 0-33,8-55 33,-2 17-33,-6 38 35,0 0-35,0-24 35,-6 8-35,6 16 28,0 0-28,-3-15 29,-2 3-29,5 12 24,0 0-24,-6-9 25,6 9-25,0 0 19,0 0-19,-3-9 19,-2 2-19,5 7 13,0 0-13,0 0 14,8 0-14,-8 0 7,0 0-7,20 7 7,8 2-7,-28-9 3,0 0-3,35 15 3,2 6-3,-37-21 0,0 0 0,39 24 0,-7 4 0,-32-28-1,0 0 1,19 30 0,-1-6 0,-18-24-2,0 0 2,9 24-2,-18 4 2,9-28-6,0 0 6,-18 24-5,-5 4 5,23-28-10,0 0 10,-26 20-9,1 1 9,25-21-8,0 0 8,-17 19-7,2-2 7,15-17-5,0 0 5,-12 16-5,9 0 5,3-16-4,0 0 4,3 8-4,1 4 4,-4-12-3,0 0 3,17 9-3,15 0 3,-32-9-2,0 0 2,41 7-2,-1-2 2,-40-5-2,0 0 2,39 7-2,0-7 2,-39 0-9,0 0 9,0 0-1459</inkml:trace>
  <inkml:trace contextRef="#ctx0" brushRef="#br0" timeOffset="24911.0749">7804 1341 1199,'0'0'0,"0"0"0,0 0 0,0 0 25,0 0-25,21 14 26,-14-14-26,-7 0 35,0 0-35,7 0 35,-7 0-35,0 0 2,0 0-2,0 0-932</inkml:trace>
  <inkml:trace contextRef="#ctx0" brushRef="#br0" timeOffset="25521.6321">8015 1137 1078,'0'0'0,"0"0"11,0 0-11,0 0 12,0 0-12,0 0 19,0 0-19,18-9 20,-13 25-20,-5-16 24,0 0-24,9 29 25,0 11-25,-9-40 36,0 0-36,9 43 37,0-5-37,-9-38 50,0 0-50,14 37 51,-2-10-51,-12-27 51,0 0-51,14 28 52,-5-7-52,-9-21 44,0 0-44,9 12 44,-9-12-44,0 0 42,0 0-42,5 9 43,-5-9-43,0 0 44,0 0-44,0 0 44,-5 7-44,5-7 42,0 0-42,-4-7 42,-1-11-42,5 18 35,0 0-35,-9-36 35,-5-16-35,14 52 25,0 0-25,-9-57 26,2-4-26,7 61 13,0 0-13,-1-48 14,1 17-14,0 31 5,0 0-5,1-21 6,6 0-6,-7 21 1,0 0-1,6-15 2,-5-1-2,-1 16 0,0 0 0,7-8 0,4-1 0,-11 9 0,0 0 0,16-4 0,-2 8 0,-14-4-2,0 0 2,14 15-2,-1 6 2,-13-21-6,0 0 6,14 30-5,0 13 5,-14-43-7,0 0 7,12 45-7,-1 3 7,-11-48-7,0 0 7,9 49-6,-4-9 6,-5-40-5,0 0 5,0 36-4,-5 4 4,5-40-3,0 0 3,0 0-1380</inkml:trace>
  <inkml:trace contextRef="#ctx0" brushRef="#br0" timeOffset="25925.6923">8015 862 1197,'0'0'0,"0"0"37,0 0-37,0 0 38,0 0-38,0 0 24,0 0-24,18 12 25,-13-9-25,-5-3 8,0 0-8,9 13 8,4-1-8,-13-12 2,0 0-2,14 15 2,5-6-2,-19-9 0,0 0 0,21 0 1,2-7-1,-23 7 0,0 0 0,18-9 0,-8-3 0,-10 12 0,0 0 0,8-12 0,-7-5 0,-1 17 0,0 0 0,-1-19 1,-8-11-1,9 30 2,0 0-2,-13-27 3,-1 11-3,14 16 7,0 0-7,-12-9 8,-6 6-8,18 3 11,0 0-11,-16 7 11,-1 17-11,17-24 10,0 0-10,0 0-987</inkml:trace>
  <inkml:trace contextRef="#ctx0" brushRef="#br0" timeOffset="26783.3523">8210 1092 980,'0'0'0,"0"0"38,0 0-38,17-9 38,-8 6-38,-9 3 41,0 0-41,0 0 41,2 12-41,-2-12 22,0 0-22,-2 12 23,-1 12-23,3-24 21,0 0-21,0 33 21,5 7-21,-5-40 23,0 0-23,9 40 24,3 1-24,-12-41 31,0 0-31,11 37 32,3-13-32,-14-24 38,0 0-38,16 24 39,-2-8-39,-14-16 47,0 0-47,12 12 47,2-4-47,-14-8 42,0 0-42,14 4 42,0-4-42,-14 0 38,0 0-38,15-5 38,-3-6-38,-12 11 35,0 0-35,9-13 35,1-7-35,-10 20 33,0 0-33,13-27 34,1-6-34,-14 33 25,0 0-25,12-33 25,-7 14-25,-5 19 21,0 0-21,4-12 22,-4 7-22,0 5 15,0 0-15,0 0 16,0-9-16,0 9 11,0 0-11,0 0 11,11 9-11,-11-9 5,0 0-5,14 17 6,3 5-6,-17-22 1,0 0-1,18 25 2,0-5-2,-18-20 0,0 0 0,19 21 0,6-5 0,-25-16 0,0 0 0,23 12 0,5-3 0,-28-9-1,0 0 1,30 0 0,2-4 0,-32 4 0,0 0 0,31-9 0,3-6 0,-34 15 0,0 0 0,39-30 1,1-13-1,-40 43 4,0 0-4,37-53 5,-8-8-5,-29 61 8,0 0-8,23-57 9,-7 10-9,-16 47 8,0 0-8,8-38 8,-11 14-8,3 24 8,0 0-8,-9-24 9,-5-1-9,14 25 7,0 0-7,-18-22 7,6 8-7,12 14 7,0 0-7,-16-10 7,-10 5-7,26 5 3,0 0-3,-27-4 4,4 13-4,23-9 1,0 0-1,-14 22 2,5 11-2,9-33 0,0 0 0,0 45 1,5 4-1,-5-49 0,0 0 0,15 60 0,8 20 0,-23-80 0,0 0 0,26 84 0,4-9 0,-30-75 0,0 0 0,28 73 0,-8 6 0,-20-79 1,0 0-1,21 82 1,-7-1-1,-14-81 7,0 0-7,14 73 7,-7-13-7,-7-60 9,0 0-9,0 43 10,-9-5-10,9-38 10,0 0-10,-21 32 11,-12-5-11,33-27 6,0 0-6,0 0-1533</inkml:trace>
  <inkml:trace contextRef="#ctx0" brushRef="#br0" timeOffset="27278.0322">8458 1561 1446,'0'0'0,"0"0"0,32-21 0,-32 21 48,0 0-48,36-17 49,4-6-49,-40 23 64,0 0-64,46-20 64,12 2-64,-58 18 13,0 0-13,64-19 14,12 4-14,-76 15 6,0 0-6,77-18 6,-3-1-6,-74 19 2,0 0-2,71-24 3,-7 0-3,-64 24 2,0 0-2,49-30 2,0-1-2,-49 31 2,0 0-2,36-29 2,-8 1-2,-28 28 2,0 0-2,19-21 2,-10 9-2,-9 12 3,0 0-3,4-12 4,-4 4-4,0 8 5,0 0-5,-4-7 6,4 7-6,0 0 7,0 0-7,-9-6 8,0 0-8,9 6 11,0 0-11,-15-6 12,-12 6-12,27 0 15,0 0-15,-26 9 16,-3 12-16,29-21 16,0 0-16,-23 27 16,11 10-16,12-37 16,0 0-16,-5 40 17,1-2-17,4-38 14,0 0-14,4 31 15,5-3-15,-9-28 11,0 0-11,17 20 11,12-4-11,-29-16 11,0 0-11,31 9 12,13-1-12,-44-8 12,0 0-12,43 0 13,-3-8-13,-40 8 13,0 0-13,36-13 14,-13-6-14,-23 19 14,0 0-14,17-24 14,-17 0-14,0 24 25,0 0-25,-12-33 26,-13-7-26,25 40 29,0 0-29,-39-36 30,-7 12-30,46 24 28,0 0-28,-45-18 29,6 18-29,39 0 14,0 0-14,-28 9 14,5 10-14,23-19 2,0 0-2,0 0-1613</inkml:trace>
  <inkml:trace contextRef="#ctx0" brushRef="#br0" timeOffset="29863.037">12380 3290 359,'0'0'0,"0"0"0,0 0 0,0 0 23,0 0-23,0 0 23,0 0-23,0 0 74,0 0-74,0 0 74,0 0-74,0 0 63,0 0-63,0 0 64,0 0-64,0 0 57,0 0-57,0 0 58,0 0-58,0 0 38,0 0-38,0 0 39,0 0-39,0 0 26,0 0-26,19-9 27,-3 2-27,-16 7 22,0 0-22,16-5 22,5-2-22,-21 7 24,0 0-24,18-5 24,5-4-24,-23 9 24,0 0-24,17-8 24,1 4-24,-18 4 31,0 0-31,14-3 32,4 3-32,-18 0 36,0 0-36,14-4 36,3 1-36,-17 3 24,0 0-24,20-2 24,6-1-24,-26 3 19,0 0-19,29-7 20,9-2-20,-38 9 13,0 0-13,46-9 14,9 1-14,-55 8 13,0 0-13,62-12 13,5 3-13,-67 9 10,0 0-10,69-12 10,3 1-10,-72 11 10,0 0-10,72-12 11,4-2-11,-76 14 10,0 0-10,78-12 10,-6 0-10,-72 12 13,0 0-13,67-12 13,-8 2-13,-59 10 12,0 0-12,60-9 13,-2 0-13,-58 9 15,0 0-15,63-3 15,13 6-15,-76-3 10,0 0-10,78 4 11,-4 1-11,-74-5 8,0 0-8,76 7 8,2-2-8,-78-5 5,0 0-5,79 7 5,2 2-5,-81-9 3,0 0-3,74 8 3,-7 5-3,-67-13 3,0 0-3,59 15 3,-10-3-3,-49-12 4,0 0-4,41 9 5,-10-2-5,-31-7 6,0 0-6,32 5 7,2-2-7,-34-3 8,0 0-8,38 0 9,5-3-9,-43 3 6,0 0-6,40-3 7,-1 1-7,-39 2 5,0 0-5,32-4 5,0 8-5,-32-4 3,0 0-3,26 0 4,-12 2-4,-14-2 4,0 0-4,9 0 5,3-2-5,-12 2 4,0 0-4,15-4 4,-8 4-4,-7 0 3,0 0-3,0 0-1163</inkml:trace>
  <inkml:trace contextRef="#ctx0" brushRef="#br0" timeOffset="31451.3626">15126 2772 527,'0'0'0,"0"0"0,0 0 0,0 0-1,0 0 1,0 0 0,-18-5 0,18 5 0,0 0 0,0 0 0,0 0 0,0 0 14,0 0-14,0 0 14,12 0-14,-12 0 37,0 0-37,16 5 38,9-5-38,-25 0 25,0 0-25,37 0 25,4 0-25,-41 0 34,0 0-34,51-5 34,4 2-34,-55 3 56,0 0-56,61-4 56,15-4-56,-76 8 56,0 0-56,81-9 57,8 5-57,-89 4 40,0 0-40,93-6 41,-1-8-41,-92 14 40,0 0-40,106-12 41,8-1-41,-114 13 33,0 0-33,122-15 33,0-4-33,-122 19 44,0 0-44,122-17 45,3 4-45,-125 13 43,0 0-43,122-8 43,-7 4-43,-115 4 30,0 0-30,107-3 30,-6 3-30,-101 0 28,0 0-28,90-4 28,-13 8-28,-77-4 16,0 0-16,67 0 17,-7 3-17,-60-3 13,0 0-13,53 0 14,-3-3-14,-50 3 13,0 0-13,44-4 14,-7 4-14,-37 0 11,0 0-11,30 0 12,-9-1-12,-21 1 12,0 0-12,16 0 13,-11 0-13,-5 0 11,0 0-11,0 0 12,0 0-12,0 0 11,0 0-11,-3 12 11,-15-4-11,18-8 8,0 0-8,-25 9 9,-1 3-9,0-3-1206</inkml:trace>
  <inkml:trace contextRef="#ctx0" brushRef="#br0" timeOffset="32141.7043">15159 3600 639,'0'0'0,"0"0"0,0 0 0,0 0 44,0 0-44,23 0 44,4 0-44,-27 0 86,0 0-86,38 0 86,8 0-86,-46 0 91,0 0-91,59 0 92,15-7-92,-74 7 65,0 0-65,84-6 65,12 0-65,-96 6 44,0 0-44,104-4 45,3 2-45,-107 2 36,0 0-36,117-3 36,10-2-36,-127 5 28,0 0-28,131-4 28,4-4-28,-135 8 30,0 0-30,136-13 31,4 0-31,-140 13 28,0 0-28,146-14 29,1-2-29,-147 16 24,0 0-24,136-12 25,-25 3-25,-111 9 21,0 0-21,102-8 22,-7 4-22,-95 4 19,0 0-19,89-3 20,-15-1-20,-74 4 18,0 0-18,58-1 18,-21-3-18,-37 4 13,0 0-13,27-3 14,-10-1-14,-17 4 10,0 0-10,11-3 10,-2 1-10,-9 2 12,0 0-12,0 0 13,7-7-13,-7 7 13,0 0-13,0 0 14,-9-12-14,9 12 7,0 0-7,0 0-1305</inkml:trace>
  <inkml:trace contextRef="#ctx0" brushRef="#br0" timeOffset="33283.9541">15560 2852 718,'0'0'0,"0"0"0,0 0 0,0 0 0,0 0 0,0 0 0,0 0 13,0 0-13,0 21 14,2 6-14,-2-27 21,0 0-21,1 42 22,-1 3-22,0-45 34,0 0-34,6 48 34,-1-1-34,-5-47 22,0 0-22,9 42 23,0-6-23,-9-36 20,0 0-20,8 28 21,1-2-21,-9-26 16,0 0-16,4 22 17,1-8-17,-5-14 29,0 0-29,0 10 30,0-10-30,0 0 37,0 0-37,2 9 38,-2-9-38,0 0 60,0 0-60,0 0 61,0 0-61,0 0 64,0 0-64,0 0 65,-16-17-65,16 17 65,0 0-65,-21-19 65,-11-6-65,32 25 73,0 0-73,-37-24 74,3 7-74,34 17 64,0 0-64,-37-12 64,-3 8-64,40 4 31,0 0-31,-41 0 31,4 6-31,37-6 14,0 0-14,-35 15 14,7 1-14,28-16 5,0 0-5,-18 24 6,7 4-6,11-28 3,0 0-3,2 36 3,10 5-3,-12-41 1,0 0-1,20 40 2,3 0-2,-23-40 1,0 0-1,30 33 2,3-5-2,-33-28 1,0 0-1,44 14 2,11-14-2,-55 0 2,0 0-2,58-14 2,4-14-2,-62 28 0,0 0 0,60-36 0,-10-11 0,-50 47 0,0 0 0,40-47 0,-13 0 0,-27 47-1,0 0 1,23-41-1,-13 10 1,-10 31-3,0 0 3,7-30-2,-5-3 2,-2 33-4,0 0 4,-2-31-4,0 14 4,2 17-4,0 0 4,-1-16-4,-5 8 4,6 8-3,0 0 3,-3-12-2,3 12 2,0 0-2,0 0 2,0 0-2,-11 5 2,11-5-2,0 0 2,-7 15-2,2 15 2,5-30-1,0 0 1,-4 34-1,3 3 1,1-37-1,0 0 1,0 33 0,1-4 0,-1-29 0,0 0 0,4 28 0,-1-4 0,-3-24 0,0 0 0,6 19 0,3-5 0,-9-14 1,0 0-1,5 9 2,5-3-2,-10-6 4,0 0-4,11 0 5,-2-8-5,-9 8 7,0 0-7,10-11 7,5-2-7,-15 13 8,0 0-8,14-23 9,-2 6-9,-12 17 12,0 0-12,11-18 12,-3 6-12,-8 12 11,0 0-11,8-10 12,-3 5-12,-5 5 11,0 0-11,3-9 11,11-1-11,-14 10 10,0 0-10,15-9 11,2 6-11,-17 3 9,0 0-9,20 3 10,1 9-10,-21-12 9,0 0-9,17 21 10,-8 7-10,-9-28 6,0 0-6,2 33 6,-5 1-6,3-34 5,0 0-5,-8 37 5,-9-5-5,17-32 3,0 0-3,-18 30 3,-5-8-3,23-22 1,0 0-1,-23 18 2,6-15-2,17-3 2,0 0-2,-14 0 3,-1-7-3,15 7 6,0 0-6,-10-15 7,-1-15-7,11 30 7,0 0-7,-5-33 8,1 9-8,4 24 8,0 0-8,11-21 9,15-5-9,1 0-1513</inkml:trace>
  <inkml:trace contextRef="#ctx0" brushRef="#br0" timeOffset="33943.8932">16278 3163 1311,'0'0'0,"0"0"0,0 0 0,0 0 23,0 0-23,0 0 24,-14 0-24,14 0 56,0 0-56,0 0 56,-9 0-56,9 0 50,0 0-50,0 0 50,0 0-50,0 0 28,0 0-28,0 0 29,0 0-29,0 0 24,0 0-24,0-6 25,-3-3-25,3 9 26,0 0-26,0-21 26,7-15-26,-7 36 25,0 0-25,7-37 26,-2 10-26,-5 27 25,0 0-25,4-24 26,-1-4-26,-3 28 20,0 0-20,0-24 20,0 6-20,0 18 16,0 0-16,0-15 17,0 15-17,0 0 13,0 0-13,0-5 14,0 5-14,0 0 12,0 0-12,0 0 12,0 0-12,0 0 9,0 0-9,0 24 10,4 17-10,-4-41 7,0 0-7,7 45 7,1 2-7,-8-47 7,0 0-7,8 48 7,-7-9-7,-1-39 3,0 0-3,4 34 4,5-1-4,-9-33 2,0 0-2,10 26 2,-3 0-2,-7-26 1,0 0-1,6 21 1,-1 3-1,-5-24 0,0 0 0,7 24 1,0-10-1,-7-14 0,0 0 0,7 12 1,-7-1-1,0-11 1,0 0-1,-3 8 1,-3-1-1,6-7 1,0 0-1,-12 5 2,-2 0-2,14-5 3,0 0-3,-14 4 3,-8-1-3,22-3 5,0 0-5,-19 4 5,-4-4-5,23 0 6,0 0-6,-25 0 6,4 0-6,21 0 7,0 0-7,-19-4 7,-1 4-7,20 0 7,0 0-7,-14-3 7,9 1-7,5 2 7,0 0-7,0 0 7,0 0-7,0 0 7,0 0-7,19-7 8,17-1-8,-36 8 7,0 0-7,40-11 8,3 1-8,-43 10 6,0 0-6,44-12 7,2-4-7,-46 16 6,0 0-6,44-15 7,-9 6-7,-35 9 3,0 0-3,0 0-1553</inkml:trace>
  <inkml:trace contextRef="#ctx0" brushRef="#br0" timeOffset="34513.9348">15772 2817 807,'0'0'0,"0"0"0,0 0 0,0 0 10,0 0-10,0 0 10,0 0-10,0 0 52,0 0-52,14-17 53,-14 17-53,0 0 64,0 0-64,0 0 64,0 0-64,0 0 39,0 0-39,0 0 40,0 0-40,0 0 27,0 0-27,0 0 28,0 0-28,0 0 22,0 0-22,0 9 23,-7-2-23,7-7 19,0 0-19,-6 17 20,5 14-20,1-31 27,0 0-27,-4 45 28,4 12-28,0-57 32,0 0-32,5 61 33,4-6-33,-9-55 30,0 0-30,13 54 31,1-2-31,-14-52 34,0 0-34,0 0-1060</inkml:trace>
  <inkml:trace contextRef="#ctx0" brushRef="#br0" timeOffset="35431.2899">16582 2966 774,'0'0'0,"0"0"0,0 0 45,0 0-45,0 0 46,0 0-46,0 0 70,0 0-70,0 0 71,0 0-71,0 0 64,0 0-64,0 0 65,-27 16-65,27-16 52,0 0-52,-9 8 53,4-4-53,5-4 32,0 0-32,0 0 32,-5 12-32,5-12 28,0 0-28,0 0 29,1 9-29,-1-9 26,0 0-26,0 0 26,9 7-26,-9-7 20,0 0-20,9 0 20,3 0-20,-12 0 25,0 0-25,13 0 26,-3-4-26,-10 4 25,0 0-25,9-3 26,0-1-26,-9 4 30,0 0-30,0 0 30,9-8-30,-9 8 29,0 0-29,0-9 29,0 0-29,0 9 25,0 0-25,-5-10 25,-2-2-25,7 12 19,0 0-19,-6-12 20,3 6-20,3 6 14,0 0-14,0 0 14,0 0-14,0 0 10,0 0-10,0 0 10,0 9-10,0-9 4,0 0-4,1 16 4,-1 8-4,0-3-1304</inkml:trace>
  <inkml:trace contextRef="#ctx0" brushRef="#br0" timeOffset="35818.7835">16576 3317 1121,'0'0'0,"0"0"0,0 0 0,0 0 22,0 0-22,0 0 22,0 0-22,0 0 38,0 0-38,0 0 39,0 0-39,0 0 29,0 0-29,13 21 30,-8-5-30,-5-16 13,0 0-13,5 12 14,-1 0-14,-4-12 11,0 0-11,2 9 12,1 1-12,-3-10 13,0 0-13,9 9 14,0-8-14,-9-1 14,0 0-14,14-1 14,5-10-14,-19 11 17,0 0-17,21-12 17,-8-2-17,-13 14 26,0 0-26,7-19 27,-5 2-27,-2 17 29,0 0-29,0-21 30,-2 7-30,2 14 23,0 0-23,0-5 24,0 5-24,0 0 21,0 0-21,0 0-1155</inkml:trace>
  <inkml:trace contextRef="#ctx0" brushRef="#br0" timeOffset="37127.284">14859 2951 684,'0'0'0,"0"0"0,0 0 0,0 0 31,0 0-31,9-18 31,-9 18-31,0 0 84,0 0-84,0 0 84,-4-7-84,4 7 106,0 0-106,0 0 106,0 0-106,0 0 57,0 0-57,-5-5 57,5 5-57,0 0 39,0 0-39,0 12 40,2 18-40,-2-30 30,0 0-30,7 43 30,4 5-30,-11-48 23,0 0-23,12 52 24,-10-7-24,-2-45 20,0 0-20,1 42 21,-2-2-21,1-40 16,0 0-16,-6 36 17,-2-8-17,8-28 16,0 0-16,-18 20 16,-14 8-16,32-28 16,0 0-16,-42 26 16,-11-7-16,53-19 13,0 0-13,0 0-1123</inkml:trace>
  <inkml:trace contextRef="#ctx0" brushRef="#br0" timeOffset="40025.3906">17185 2812 863,'0'0'0,"0"0"0,0 0 41,0 0-41,-26-3 42,10-1-42,16 4 70,0 0-70,-9-1 71,9 1-71,0 0 73,0 0-73,0 8 74,7 16-74,-7-24 62,0 0-62,5 40 63,2 21-63,-7-61 43,0 0-43,9 60 44,2-6-44,-11-54 35,0 0-35,12 52 35,2-11-35,-14-41 30,0 0-30,9 37 31,2-4-31,-11-33 27,0 0-27,12 31 28,2-10-28,-14-21 23,0 0-23,11 19 24,-8-7-24,-3-12 21,0 0-21,4 3 21,-4-3-21,0 0-1231</inkml:trace>
  <inkml:trace contextRef="#ctx0" brushRef="#br0" timeOffset="40309.494">16912 2861 975,'0'0'0,"7"-7"0,10-7 0,-17 14 22,0 0-22,29-16 23,4 4-23,-33 12 48,0 0-48,42-3 48,4 3-48,-46 0 40,0 0-40,46 7 40,-5-2-40,-41-5 24,0 0-24,40 12 24,1 4-24,-41-16 15,0 0-15,35 20 16,-8 4-16,-27-24 10,0 0-10,19 32 11,-15-3-11,-4-29 16,0 0-16,-2 28 17,-9-4-17,11-24 18,0 0-18,-21 28 19,-4-4-19,25-24 21,0 0-21,-30 24 21,4-3-21,26-21 20,0 0-20,-19 21 20,8-6-20,11-15 11,0 0-11,0 16 12,12 5-12,-12-21 6,0 0-6,25 20 6,16-8-6,-4 4-1053</inkml:trace>
  <inkml:trace contextRef="#ctx0" brushRef="#br0" timeOffset="40789.8406">17538 3067 1099,'0'0'0,"0"0"0,0-16 0,0 16 1,0 0-1,0-12 1,0 12-1,0 0 5,0 0-5,0-9 5,0 9-5,0 0 36,0 0-36,-9-15 37,0 6-37,9 9 44,0 0-44,-14-3 45,-3 9-45,17-6 48,0 0-48,-23 13 49,5 7-49,18-20 44,0 0-44,-18 21 44,6 3-44,12-24 39,0 0-39,-9 21 40,7-2-40,2-19 32,0 0-32,0 17 33,2-1-33,-2-16 29,0 0-29,9 16 29,7-4-29,-16-12 24,0 0-24,19 12 25,4-7-25,-23-5 24,0 0-24,21 3 24,-10-3-24,-11 0 25,0 0-25,12-5 26,-3-2-26,-9 7 30,0 0-30,11-8 31,-4-1-31,-7 9 29,0 0-29,0 0 29,5-12-29,-5 12 22,0 0-22,0-12 23,-3-4-23,3 16 22,0 0-22,-2-8 23,2 8-23,0 0 16,0 0-16,-4-11 16,4 11-16,0 0 10,0 0-10,0 0 10,0 0-10,0 0 6,0 0-6,-5 16 7,5-4-7,0-12 2,0 0-2,5 15 3,4 1-3,-9-16 1,0 0-1,14 21 1,2 0-1,-16-21 0,0 0 0,20 15 0,4-3 0,-24-12 0,0 0 0,25 12 1,-2-3-1,-23-9 0,0 0 0,18 3 1,-8 1-1,-10-4 1,0 0-1,0 0-1509</inkml:trace>
  <inkml:trace contextRef="#ctx0" brushRef="#br0" timeOffset="41091.0228">17863 2731 1435,'0'0'0,"0"0"0,0 0 0,0 0 35,0 0-35,0 0 35,0 0-35,0 0 43,0 0-43,0 0 43,0 0-43,0 0 31,0 0-31,-4 29 31,8-1-31,-4-28 7,0 0-7,5 36 8,6 18-8,-11-54 4,0 0-4,12 64 4,2 0-4,-14-64 2,0 0-2,16 61 3,0-10-3,-16-51 1,0 0-1,16 45 2,-2-5-2,-14-40 2,0 0-2,14 38 2,0-3-2,-14-35 3,0 0-3,0 0-1209</inkml:trace>
  <inkml:trace contextRef="#ctx0" brushRef="#br0" timeOffset="41421.8027">17685 3205 1166,'0'0'0,"0"0"0,0 0 0,0 0 31,0 0-31,38-21 32,-6 9-32,-32 12 56,0 0-56,43-17 57,11 1-57,-54 16 45,0 0-45,57-15 46,-1-3-46,-56 18 22,0 0-22,50-15 23,-15 3-23,-35 12 18,0 0-18,26-12 18,-12 3-18,-14 9 14,0 0-14,13-7 15,-3 4-15,-10 3 14,0 0-14,9-2 14,-2 4-14,-7-2 13,0 0-13,6 6 13,-3 10-13,-3-16 11,0 0-11,5 21 12,-3 0-12,-2-21 10,0 0-10,2 19 11,0-6-11,-2-13 13,0 0-13,3 19 14,3-1-14,-6-18 14,0 0-14,8 19 14,1-11-14,-9-8 19,0 0-19,9 7 19,0-1-19,-9-6 23,0 0-23,10 3 24,6-1-24,0-1-1276</inkml:trace>
  <inkml:trace contextRef="#ctx0" brushRef="#br0" timeOffset="41608.0846">18191 2951 1132,'0'0'0,"0"0"0,0 0 0,0 0 38,0 0-38,-2 27 39,11-8-39,-9-19 50,0 0-50,12 18 51,8 1-51,-20-19 4,0 0-4,21 12 5,7-4-5,-28-8-13,0 0 13,32 13-13,0-1 13,0 0-910</inkml:trace>
  <inkml:trace contextRef="#ctx0" brushRef="#br0" timeOffset="42531.7823">18362 3054 740,'0'0'0,"0"0"0,0 0 0,0 0 0,0 0 0,0 0 1,0 0-1,0 0 2,0 0-2,0 0 2,-9 0-2,9 0 43,0 0-43,0 0 44,7 9-44,-7-9 74,0 0-74,9 0 74,-3 4-74,-6-4 102,0 0-102,12 0 102,6 3-102,-18-3 102,0 0-102,23 0 102,-2 0-102,-21 0 89,0 0-89,19-3 89,1-1-89,-20 4 67,0 0-67,17-5 67,-4-2-67,-13 7 50,0 0-50,8-9 51,-1 2-51,-7 7 42,0 0-42,0 0 42,6-12-42,-6 12 33,0 0-33,0-8 34,-2-1-34,2 9 22,0 0-22,-7-12 22,-5 3-22,12 9 17,0 0-17,-20-3 17,-5 11-17,25-8 12,0 0-12,-28 19 13,7 7-13,21-26 7,0 0-7,-18 32 8,8-5-8,10-27 3,0 0-3,-4 26 4,4-2-4,0-24 3,0 0-3,6 25 4,6-3-4,-12-22 3,0 0-3,14 21 4,0-7-4,-14-14 4,0 0-4,20 10 4,1-1-4,-21-9 8,0 0-8,23 0 9,0-4-9,-23 4 13,0 0-13,24-5 13,5-7-13,-29 12 16,0 0-16,24-16 17,1-3-17,-25 19 17,0 0-17,23-17 18,-9 0-18,-14 17 17,0 0-17,12-16 18,-1 8-18,-11 8 15,0 0-15,5-7 15,-5 7-15,0 0 11,0 0-11,4-9 11,-4 9-11,0 0 7,0 0-7,7-7 8,-7 7-8,0 0 4,0 0-4,0 0 5,7-2-5,-7 2 2,0 0-2,0 0 3,12 6-3,-12-6 0,0 0 0,9 6 1,5 7-1,-14-13 0,0 0 0,18 8 0,1 1 0,-19-9 0,0 0 0,21 7 0,2-2 0,-23-5 0,0 0 0,23 0 0,0 3 0,-23-3 0,0 0 0,21 0 0,-6-3 0,-15 3 0,0 0 0,8-5 0,-2 1 0,-6 4 0,0 0 0,0 0 0,5-12 0,-5 12 0,0 0 0,3-7 0,-3 7 0,0 0 0,0 0 0,0 0 0,4-5 0,-4 5-1,0 0 1,0 0 0,0 0 0,0 0-1,0 0 1,0 0-1,2-9 1,-2 9-2,0 0 2,0 0-2,7 0 2,-7 0-3,0 0 3,7 6-2,5 1 2,-12-7-4,0 0 4,23 8-3,9 1 3,-32-9-3,0 0 3,39 0-3,1-4 3,-40 4-4,0 0 4,43-8-4,3-10 4,-46 18-2,0 0 2,38-24-2,-6-12 2,-32 36-1,0 0 1,23-43-1,-5-9 1,-18 52 0,0 0 0,9-49 0,-6 16 0,-3 33 0,0 0 0,-7-32 0,-12-1 0,19 33 0,0 0 0,-22-28 1,7 9-1,15 19 0,0 0 0,-16-9 1,-9 4-1,25 5 0,0 0 0,-21 9 0,3 6 0,18-15 0,0 0 0,-9 25 0,6 7 0,3-32 0,0 0 0,-2 42 0,2 13 0,0-55-1,0 0 1,0 57-1,9-5 1,-9-52-3,0 0 3,14 42-3,7-6 3,-21-36-6,0 0 6,28 28-5,-3-4 5,-25-24-7,0 0 7,28 17-6,2-1 6,0 0-1634</inkml:trace>
  <inkml:trace contextRef="#ctx0" brushRef="#br0" timeOffset="42691.6222">19080 2945 1300,'0'0'0,"0"0"0,8-3 0,-8 3 28,0 0-28,15-4 28,12 3-28,-27 1 28,0 0-28,40-4 29,13 9-29,-53-5 0,0 0 0,0 0-1000</inkml:trace>
  <inkml:trace contextRef="#ctx0" brushRef="#br0" timeOffset="43326.2616">17192 2570 191,'0'0'0,"-10"15"0,10-15 10,0 0-10,-7 14 11,7-3-11,0-11 48,0 0-48,7 5 49,7-2-49,-14-3 156,0 0-156,26 0 156,8 0-156,-34 0 87,0 0-87,44-7 88,9-1-88,-53 8 64,0 0-64,60-12 64,12 3-64,-72 9 77,0 0-77,76-3 78,-4 6-78,-72-3 67,0 0-67,85 3 68,25 6-68,-110-9 58,0 0-58,114 9 58,-1-2-58,-113-7 43,0 0-43,115 5 44,7-2-44,-122-3 62,0 0-62,121 0 63,-6 0-63,-115 0 55,0 0-55,110-8 55,-8-3-55,-102 11 39,0 0-39,90-8 39,-25-4-39,-65 12 20,0 0-20,44-9 21,-17 2-21,-27 7 12,0 0-12,0 0-1278</inkml:trace>
  <inkml:trace contextRef="#ctx0" brushRef="#br0" timeOffset="44077.9309">17425 3442 919,'0'0'0,"0"0"0,0 0 24,0 0-24,0 0 25,0 0-25,0 0 49,0 0-49,0 0 49,0 0-49,0 0 43,0 0-43,0 0 44,0 0-44,0 0 40,0 0-40,0 0 40,28 9-40,-28-9 22,0 0-22,37 3 22,13 2-22,-50-5 21,0 0-21,62 7 22,6-1-22,-68-6 34,0 0-34,89 3 35,20 0-35,-109-3 34,0 0-34,118-3 35,13-6-35,-131 9 37,0 0-37,127-12 38,5 0-38,-132 12 39,0 0-39,131-12 39,5 0-39,-136 12 33,0 0-33,130-16 34,-13 8-34,-117 8 27,0 0-27,108-9 28,-4 2-28,-104 7 30,0 0-30,91-5 31,-11 5-31,-80 0 7,0 0-7,56 0 7,-20-2-7,-36 2 0,0 0 0,0 0-1296</inkml:trace>
  <inkml:trace contextRef="#ctx0" brushRef="#br0" timeOffset="70023.0198">17263 3442 1513,'0'0'0,"0"0"0,0 0 0,0 0-1075</inkml:trace>
  <inkml:trace contextRef="#ctx0" brushRef="#br0" timeOffset="70473.9394">17277 3406 1166,'0'0'0,"0"0"0,0 0 0,0 0-815</inkml:trace>
  <inkml:trace contextRef="#ctx0" brushRef="#br0" timeOffset="70656.643">17552 3394 102,'0'0'0,"0"0"0,-17 12 0,-1 0-17</inkml:trace>
  <inkml:trace contextRef="#ctx0" brushRef="#br0" timeOffset="71356.5576">17335 3414 135,'0'0'0,"0"0"0,-21 13 0,21-13 2,0 0-2,-16 8 2,4-1-2,12-7 0,0 0 0,-11 0 0,2 0 0,9 0 1,0 0-1,-9 0 2,2 2-2,7-2 6,0 0-6,0 0 7,-8 3-7,8-3 16,0 0-16,0 0 17,0 0-17,0 0 21,0 0-21,0 0 22,0 0-22,0 0 24,0 0-24,-7 0 24,7 0-24,0 0 20,0 0-20,0 0 20,10-5-20,-10 5 16,0 0-16,18-3 17,8-6-17,-26 9 13,0 0-13,34-10 14,3 1-14,-37 9 12,0 0-12,40-5 12,1-2-12,-41 7 10,0 0-10,41-5 11,-3 1-11,-38 4 10,0 0-10,32 0 10,-11-5-10,-21 5 3,0 0-3,22-3 4,-3 3-4,-19 0 3,0 0-3,19 0 3,-4 0-3,-15 0 3,0 0-3,8 0 4,-8 0-4,0 0 3,0 0-3,9 0 4,-9 0-4,0 0 4,0 0-4,0 0 5,0 0-5,0 0 6,0 0-6,0 0 7,0 0-7,0 0 10,0 0-10,-14 3 10,-2 2-10,16-5 13,0 0-13,-16 7 14,-1-2-14,17-5 17,0 0-17,-18 4 17,-3-3-17,21-1 17,0 0-17,-23 2 18,0 0-18,23-2 13,0 0-13,-20 3 14,3-3-14,17 0 6,0 0-6,-18 0 6,-1 0-6,19 0 6,0 0-6,-18 0 7,9 0-7,9 0 6,0 0-6,-12 0 7,1 0-7,11 0 4,0 0-4,-8 0 5,-1 0-5,9 0 2,0 0-2,-9 0 2,0 0-2,9 0 0,0 0 0,0 0 1,0 0-1,0 0 0,0 0 0,0 0 0,0 0 0,0 0 0,0 0 0,0 0 0,21-5 0,-21 5 0,0 0 0,23-2 0,7 1 0,-30 1 0,0 0 0,34-4 0,1 1 0,-35 3 0,0 0 0,34-4 0,-6 3 0,-28 1 0,0 0 0,26 0 0,-5-4 0,-21 4 0,0 0 0,20-5 0,-4 2 0,-16 3 0,0 0 0,12 0 0,-1 0 0,-11 0 0,0 0 0,7 0 1,-7 0-1,0 0 0,0 0 0,0 0 1,7-7-1,-7 7 2,0 0-2,0 0 2,0 0-2,0 0 1,0 0-1,0 0 2,-9 10-2,9-10 1,0 0-1,0 0-464</inkml:trace>
  <inkml:trace contextRef="#ctx0" brushRef="#br0" timeOffset="79839.4607">12884 2319 684,'0'0'0,"0"0"0,0 0 43,0 0-43,0 0 44,0 0-44,0 0 127,0 0-127,0 0 128,0 0-128,0 0 100,0 0-100,0 0 100,0 0-100,0 0 61,0 0-61,0 0 61,-17-12-61,17 12 38,0 0-38,-7 5 38,1 14-38,6-19 33,0 0-33,-3 33 34,3 7-34,0-40 29,0 0-29,7 48 29,4 6-29,-11-54 29,0 0-29,14 52 29,2-4-29,-16-48 33,0 0-33,14 45 33,-5-8-33,-9-37 27,0 0-27,5 31 28,-5-14-28,0-17 21,0 0-21,0 12 22,0-5-22,0-2-1269</inkml:trace>
  <inkml:trace contextRef="#ctx0" brushRef="#br0" timeOffset="79878.9341">12892 2667 1244,'0'0'0,"-2"-12"0,-5-19 0,0 1-873</inkml:trace>
  <inkml:trace contextRef="#ctx0" brushRef="#br0" timeOffset="80137.7315">12704 2315 1043,'0'0'0,"0"0"0,-8-15 0,8 15 4,0 0-4,-4-12 5,8 3-5,-4 9 2,0 0-2,17-12 3,20-9-3,-37 21 21,0 0-21,50-15 22,8 6-22,-58 9 28,0 0-28,65 0 29,1 9-29,-66-9 34,0 0-34,56 15 35,-14 6-35,-42-21 33,0 0-33,30 24 33,-7 4-33,-23-28 36,0 0-36,11 33 36,-15 3-36,4-36 26,0 0-26,-14 37 26,-12-1-26,26-36 20,0 0-20,-32 36 20,-7-6-20,39-30 14,0 0-14,-37 22 15,9-8-15,28-14 10,0 0-10,-18 10 11,6-1-11,12-9 12,0 0-12,0 0 13,12 3-13,-12-3 9,0 0-9,20-3 10,11 3-10,-31 0 8,0 0-8,0 0-1109</inkml:trace>
  <inkml:trace contextRef="#ctx0" brushRef="#br0" timeOffset="80815.6044">13211 2530 1065,'0'0'0,"0"0"0,0 0 0,0 0 29,0 0-29,0 0 29,0 0-29,0 0 22,0 0-22,0 0 22,0 16-22,0-16 30,0 0-30,0 0 31,0 15-31,0-15 20,0 0-20,3 9 20,5 3-20,-8-12 17,0 0-17,8 16 17,5-8-17,-13-8 19,0 0-19,17 9 19,10-6-19,-27-3 22,0 0-22,28 4 23,4-11-23,-32 7 31,0 0-31,26-9 32,-6-3-32,-20 12 35,0 0-35,12-15 36,-7-1-36,-5 16 35,0 0-35,0-14 35,-5-5-35,5 19 34,0 0-34,-14-24 35,-13-9-35,27 33 28,0 0-28,-30-28 28,6 16-28,24 12 23,0 0-23,-27 0 24,-1 16-24,28-16 20,0 0-20,-26 24 21,3 9-21,23-33 13,0 0-13,-18 36 13,6 7-13,12-43 8,0 0-8,-6 45 8,6-8-8,0-37 5,0 0-5,0 36 5,9-6-5,-9-30 4,0 0-4,9 27 5,9-3-5,-18-24 3,0 0-3,23 16 4,8-7-4,-31-9 3,0 0-3,41 0 3,5-5-3,-46 5 10,0 0-10,49-16 10,4-3-10,-53 19 20,0 0-20,51-26 20,-12-10-20,-39 36 26,0 0-26,30-44 27,-9-8-27,-21 52 33,0 0-33,14-50 33,-5 2-33,-9 48 30,0 0-30,6-37 31,-3 18-31,-3 19 21,0 0-21,0-12 21,0 4-21,0 8 15,0 0-15,4-7 15,-4 7-15,0 0 10,0 0-10,0-5 11,0 5-11,0 0 6,0 0-6,0-9 7,0 9-7,0 0 2,0 0-2,0 0 2,7-4-2,-7 4 0,0 0 0,0 0 1,12 9-1,-12-9 0,0 0 0,7 4 0,0-1 0,-7-3-1,0 0 1,7 9 0,-7 6 0,0-15-2,0 0 2,0 14-2,0 5 2,0-19-4,0 0 4,0 0-1604</inkml:trace>
  <inkml:trace contextRef="#ctx0" brushRef="#br0" timeOffset="81369.9399">13469 2489 763,'0'0'0,"0"0"0,0 0 0,0 0 38,0 0-38,0 0 38,35-23-38,-35 23 77,0 0-77,23-12 77,-9 3-77,-14 9 98,0 0-98,18-8 99,-1 4-99,-17 4 57,0 0-57,23 0 58,0 0-58,-23 0 36,0 0-36,20 7 36,1 10-36,-21-17 25,0 0-25,17 21 26,1 7-26,-18-28 25,0 0-25,14 33 26,-9 7-26,-5-40 24,0 0-24,7 39 25,1-6-25,-8-33 24,0 0-24,3 31 24,-8-5-24,5-26 24,0 0-24,-6 23 24,5-9-24,1-14 24,0 0-24,-2 10 24,2-10-24,0 0 22,0 0-22,-12 2 22,6-4-22,6 2 22,0 0-22,-9-7 23,1-5-23,8 12 36,0 0-36,-9-29 36,4-20-36,5 49 48,0 0-48,0-60 48,8-8-48,-8 68 46,0 0-46,14-60 47,1 20-47,-15 40 44,0 0-44,21-26 45,3 7-45,-24 19 33,0 0-33,30-5 34,-3 10-34,-27-5 15,0 0-15,32 24 16,1 19-16,-33-43 12,0 0-12,0 0-1606</inkml:trace>
  <inkml:trace contextRef="#ctx0" brushRef="#br0" timeOffset="81545.3716">13857 2667 1491,'0'0'0,"0"0"0,0 0 0,0 0 62,0 0-62,0 0 63,26-16-63,-26 16 66,0 0-66,14-5 66,1 5-66,-15 0 28,0 0-28,0 0-1272</inkml:trace>
  <inkml:trace contextRef="#ctx0" brushRef="#br0" timeOffset="81866.241">14077 2319 1367,'0'0'0,"0"0"0,0 0 0,0 0 21,0 0-21,0 0 22,0 0-22,0 0 35,0 0-35,0 0 35,0 0-35,0 0 37,0 0-37,18 24 38,-13-7-38,-5-17 27,0 0-27,6 25 27,-6 8-27,0-33 21,0 0-21,-2 39 22,2 5-22,0-44 22,0 0-22,2 41 22,1-4-22,-3-37 22,0 0-22,0 36 23,0-12-23,0-24 23,0 0-23,-7 19 23,0-5-23,7-14 21,0 0-21,-7 12 22,2-2-22,5-10 19,0 0-19,0 0 20,-4 6-20,2 1-1342</inkml:trace>
  <inkml:trace contextRef="#ctx0" brushRef="#br0" timeOffset="82051.7061">14028 2078 1323,'0'0'0,"0"0"0,0 0 0,0 0 47,0 0-47,0 0 47,0 0-47,0 0 63,0 0-63,26 25 63,-6-10-63,-20-15 6,0 0-6,0 0-1102</inkml:trace>
  <inkml:trace contextRef="#ctx0" brushRef="#br0" timeOffset="82782.6248">14215 2307 1132,'0'0'0,"0"0"0,0 0 0,0 0 22,0 0-22,0 0 23,0 0-23,0 0 49,0 0-49,0 0 49,0 24-49,0-24 45,0 0-45,-2 24 46,-3 1-46,5-25 30,0 0-30,-4 32 30,6 5-30,-2-37 37,0 0-37,7 40 37,-1-8-37,-6-32 41,0 0-41,12 28 41,2-11-41,-14-17 38,0 0-38,19 16 39,-1-13-39,-18-3 34,0 0-34,18 0 34,-1-12-34,-17 12 41,0 0-41,20-15 42,1-9-42,-21 24 51,0 0-51,18-28 51,-1-2-51,-17 30 54,0 0-54,11-22 54,-6 8-54,-5 14 45,0 0-45,4-10 46,-1 5-46,-3 5 34,0 0-34,0 0 34,2-9-34,-2 9 27,0 0-27,0 0 27,0 0-27,0 0 16,0 0-16,7 0 16,-2 5-16,-5-5 8,0 0-8,4 12 8,3 12-8,-7-24 2,0 0-2,7 25 3,-2-5-3,-5-20 0,0 0 0,9 19 1,0 2-1,-9-21 0,0 0 0,12 19 0,2-14 0,-14-5-1,0 0 1,23 0 0,6-8 0,-29 8-1,0 0 1,35-21 0,0-14 0,-35 35 0,0 0 0,39-38 0,0-10 0,-39 48 0,0 0 0,37-47 0,-9 2 0,-28 45-1,0 0 1,21-45 0,-8 0 0,-13 45-2,0 0 2,7-40-2,-6 13 2,-1 27-3,0 0 3,-1-21-3,-5 5 3,6 16-4,0 0 4,-8-15-4,-3 6 4,11 9-5,0 0 5,-21 4-4,-7 13 4,28-17-6,0 0 6,-32 31-5,9 11 5,23-42-9,0 0 9,-18 46-8,1-1 8,17-45-11,0 0 11,-13 49-10,6 8 10,7-57-13,0 0 13,-3 67-12,-4 11 12,7-78-5,0 0 5,-2 69-5,-3-5 5,5-64-2,0 0 2,-4 56-1,0-3 1,4-53-1,0 0 1,-5 56 0,-7 1 0,12-57-1,0 0 1,-11 54 0,-1-11 0,12-43-1,0 0 1,-9 33 0,7-18 0,-3 1-1566</inkml:trace>
  <inkml:trace contextRef="#ctx0" brushRef="#br0" timeOffset="83216.9059">14286 2743 1356,'0'0'0,"0"0"0,14-16 0,-14 16 23,0 0-23,19-15 23,8-3-23,-27 18 25,0 0-25,31-15 26,10-4-26,-41 19 11,0 0-11,44-21 11,7 0-11,-51 21 8,0 0-8,59-20 9,4 1-9,-63 19 9,0 0-9,62-21 10,-2 0-10,-60 21 9,0 0-9,53-24 9,-11-4-9,-42 28 9,0 0-9,32-28 10,-11 11-10,-21 17 18,0 0-18,14-12 19,-1 0-19,-13 12 21,0 0-21,3-7 22,-3 7-22,0 0 23,0 0-23,5-9 23,-5 9-23,0 0 21,0 0-21,0 0 22,-12-8-22,12 8 17,0 0-17,-14 0 18,-4 1-18,18-1 15,0 0-15,-17 11 15,1 3-15,16-14 12,0 0-12,-13 22 13,5 11-13,8-33 9,0 0-9,-8 33 10,7-5-10,1-28 9,0 0-9,3 27 9,4-3-9,-7-24 10,0 0-10,13 21 10,4 0-10,-17-21 13,0 0-13,20 16 13,1-13-13,-21-3 14,0 0-14,21-3 14,-2-6-14,-19 9 17,0 0-17,18-19 17,5-14-17,-23 33 15,0 0-15,23-36 16,-12-1-16,-11 37 10,0 0-10,8-27 10,-4 6-10,-4 21 0,0 0 0,0-12 1,-2 0-1,0 0-1443</inkml:trace>
  <inkml:trace contextRef="#ctx0" brushRef="#br0" timeOffset="83369.9463">15140 2385 1121,'0'0'0,"0"0"0,9 3 0,-9-3 0,0 0 0,8 4 0,-2-8 0,-6 4 2,0 0-2,9-3 2,-9 3-2,0 0 17,0 0-17,0 0 17,5 0-17,-5 0 21,0 0-21,0 0 21,-2 8-21,2-8 24,0 0-24,0 0-859</inkml:trace>
  <inkml:trace contextRef="#ctx0" brushRef="#br0" timeOffset="88529.1814">8914 3463 191,'0'0'0,"0"0"0,0 0 0,0 0 10,0 0-10,0 0 11,0 0-11,0 0 48,0 0-48,0 0 49,0 0-49,0 0 95,0 0-95,0 0 95,0 0-95,0 0 76,0 0-76,0 0 77,0 0-77,0 0 45,0 0-45,0 0 46,0 0-46,0 0 31,0 0-31,0 0 31,0 0-31,0 0 26,0 0-26,0 0 27,0 0-27,0 0 17,0 0-17,0 0 18,0 0-18,0 0 14,0 0-14,-7 17 14,-2-6-14,9-11 18,0 0-18,-11 8 18,2-3-18,9-5 20,0 0-20,-8 11 20,-1-3-20,9-8 21,0 0-21,-14 13 22,-4-1-22,18-12 22,0 0-22,-19 12 23,-6-4-23,25-8 21,0 0-21,-19 9 21,-4-2-21,23-7 34,0 0-34,-18 9 35,4-2-35,14-7 38,0 0-38,-9 5 38,0-2-38,9-3 23,0 0-23,-12 0 23,1 4-23,11-4 20,0 0-20,-17 1 21,-10 6-21,27-7 20,0 0-20,-32 4 21,-8 1-21,40-5 26,0 0-26,-51 0 26,-22 3-26,73-3 26,0 0-26,-79 4 26,1-2-26,78-2 28,0 0-28,-77 3 29,-8-3-29,85 0 27,0 0-27,-87-3 27,1 3-27,86 0 26,0 0-26,-85-2 26,16-2-26,69 4 23,0 0-23,-72-6 23,0-3-23,72 9 18,0 0-18,-76-12 19,-5 3-19,81 9 15,0 0-15,-85-9 16,7-1-16,78 10 11,0 0-11,-77-14 11,-10-1-11,87 15 11,0 0-11,-85-18 12,4-1-12,81 19 10,0 0-10,-72-27 11,5-3-11,67 30 7,0 0-7,-64-36 7,-3-4-7,67 40 8,0 0-8,-69-40 9,1 11-9,68 29 6,0 0-6,-68-28 7,10-1-7,58 29 5,0 0-5,-63-26 6,-6 2-6,69 24 6,0 0-6,-74-25 6,5 3-6,69 22 5,0 0-5,-64-19 5,15 1-5,49 18 5,0 0-5,-44-19 5,-4-5-5,48 24 5,0 0-5,-47-24 6,4 0-6,43 24 5,0 0-5,-44-24 5,-5-4-5,49 28 4,0 0-4,-46-26 4,2 3-4,44 23 2,0 0-2,-37-20 3,-4 2-3,41 18 1,0 0-1,-37-15 2,10 3-2,27 12 1,0 0-1,-22-12 1,-1-4-1,23 16 1,0 0-1,-23-12 2,5 0-2,18 12 2,0 0-2,-18-16 2,-5-5-2,23 21 2,0 0-2,-17-17 2,3 10-2,14 7 1,0 0-1,-13-9 2,3-3-2,10 12 0,0 0 0,-13-12 1,-1-3-1,14 15 0,0 0 0,-12-9 1,1 2-1,11 7 0,0 0 0,-12-5 0,-2-2 0,14 7 0,0 0 0,-14-5 0,1-4 0,13 9 0,0 0 0,-14-7 0,2 2 0,12 5 0,0 0 0,-11-7 0,2 2 0,9 5 0,0 0 0,-5-4 1,-4 1-1,9 3 0,0 0 0,-7 0 0,-2-3 0,9 3 0,0 0 0,-7-2 1,-1-2-1,8 4 0,0 0 0,0 0 1,-9-3-1,9 3 0,0 0 0,0 0 1,-13-5-1,13 5 0,0 0 0,0 0 1,-8-4-1,8 4 1,0 0-1,0 0 1,-11-8-1,11 8 1,0 0-1,-4-7 1,4 1-1,0 6 1,0 0-1,-3-6 1,3-3-1,0 9 0,0 0 0,0-7 1,0 2-1,0 5 0,0 0 0,3-7 1,-3 2-1,0 5 0,0 0 0,0 0 1,4-9-1,-4 9 1,0 0-1,0 0 1,0 0-1,0 0 1,0 0-1,0 0 2,0-7-2,0 7 2,0 0-2,0 0 3,0 0-3,0 0 4,0 0-4,0 0 4,0 0-4,0 0 3,0 0-3,0 0 4,0 12-4,0-12 4,0 0-4,-4 19 5,-8 14-5,12-33 5,0 0-5,-14 40 5,-4 1-5,18-41 5,0 0-5,-16 40 6,-5-3-6,21-37 3,0 0-3,-19 32 4,-6 0-4,25-32 4,0 0-4,-16 26 4,9 1-4,7-27 4,0 0-4,0 24 5,4-8-5,-4-16 4,0 0-4,5 9 4,-5-9-4,0 0 3,0 0-3,9-5 4,3-11-4,-12 16 4,0 0-4,14-24 4,0-4-4,-14 28 5,0 0-5,18-33 6,0 2-6,-18 31 6,0 0-6,14-29 6,-5-4-6,-9 33 9,0 0-9,5-28 10,-1 7-10,-4 21 11,0 0-11,0-19 12,5-2-12,-5 21 13,0 0-13,0-24 14,0 5-14,0 19 14,0 0-14,0-17 14,0 5-14,0 12 13,0 0-13,0-12 13,0 0-13,0 12 12,0 0-12,3-13 12,-3 1-12,0 12 10,0 0-10,6-8 11,-1 4-11,-5 4 10,0 0-10,12 0 10,2 4-10,-14-4 5,0 0-5,32 14 6,14 8-6,-46-22 2,0 0-2,57 24 3,6 6-3,-63-30 0,0 0 0,64 31 0,10 2 0,-74-33-1,0 0 1,0 0-1689</inkml:trace>
  <inkml:trace contextRef="#ctx0" brushRef="#br0" timeOffset="90949.3795">6860 2937 438,'0'0'0,"0"0"0,0 0 0,0 0 13,0 0-13,3-19 14,-3 10-14,0 9 43,0 0-43,0 0 44,-7-7-44,7 7 48,0 0-48,-7-2 49,0 2-49,7 0 41,0 0-41,-9 0 41,-5 13-41,14-13 28,0 0-28,-23 17 29,-9 7-29,32-24 23,0 0-23,-28 33 24,-5 7-24,33-40 30,0 0-30,-29 40 31,6-4-31,23-36 46,0 0-46,-14 33 46,5 0-46,9-33 39,0 0-39,-3 31 39,12-2-39,-9-29 37,0 0-37,21 31 37,12-5-37,-33-26 32,0 0-32,39 23 32,-2-2-32,-37-21 34,0 0-34,41 15 34,-4-13-34,-37-2 39,0 0-39,39-5 40,-7-11-40,-32 16 34,0 0-34,33-17 34,2-2-34,-35 19 39,0 0-39,29-18 40,-14 3-40,-15 15 28,0 0-28,9-16 28,-7 8-28,-2 8 19,0 0-19,4-9 19,-4 9-19,0 0 13,0 0-13,0 0 14,-9-7-14,9 7 9,0 0-9,-9-5 10,0 1-10,9 4 7,0 0-7,-26-3 7,-15 6-7,41-3 9,0 0-9,-37 9 10,14 10-10,23-19 14,0 0-14,-18 21 15,4 7-15,14-28 10,0 0-10,-3 26 11,6 8-11,-3-34 12,0 0-12,11 30 12,5-3-12,-16-27 11,0 0-11,23 25 11,5-13-11,-28-12 10,0 0-10,30 7 10,2-7-10,-32 0 7,0 0-7,23-7 7,-6-5-7,-17 12 8,0 0-8,14-21 8,-5-16-8,-9 37 12,0 0-12,6-34 13,-3 4-13,-3 30 12,0 0-12,-3-27 12,-1-6-12,4 33 10,0 0-10,-2-31 10,-1 5-10,3 26 8,0 0-8,0-21 8,3 2-8,-3 19 6,0 0-6,9-17 7,10-6-7,-19 23 6,0 0-6,22-17 6,1 8-6,-23 9 5,0 0-5,23 0 5,-6 5-5,-17-5 0,0 0 0,20 16 0,1 5 0,-21-21-1,0 0 1,19 20 0,-6 5 0,-13-25-3,0 0 3,8 24-3,1 0 3,-9-24-5,0 0 5,5 21-4,-3-6 4,-2-15-6,0 0 6,-2 13-5,2-3 5,0-10-5,0 0 5,2 9-5,-2-9 5,0 0-4,0 0 4,13 1-4,-1-6 4,-12 5-4,0 0 4,14-9-3,4-6 3,-18 15-2,0 0 2,19-19-1,-5 5 1,-14 14 0,0 0 0,7-10 0,-5-1 0,-2 11 1,0 0-1,0-7 1,0-1-1,0 8 2,0 0-2,0 0 2,4-7-2,-4 7 4,0 0-4,0 0 5,5 7-5,-5-7 5,0 0-5,7 5 6,0 5-6,-7-10 5,0 0-5,9 12 5,3 2-5,-12-14 5,0 0-5,18 16 6,5-1-6,-23-15 6,0 0-6,26 14 6,-1-2-6,-25-12 3,0 0-3,26 11 3,1-6-3,-27-5 0,0 0 0,26 3 1,6-6-1,-32 3 0,0 0 0,27-5 1,-8-11-1,-19 16 2,0 0-2,18-24 2,1-7-2,-19 31 4,0 0-4,21-38 4,-3-7-4,-18 45 5,0 0-5,9-47 6,-4 2-6,-5 45 6,0 0-6,5-40 7,-1 14-7,-4 26 8,0 0-8,0-15 8,-4 3-8,4 12 7,0 0-7,-1-7 7,1 7-7,0 0 8,0 0-8,-13-6 9,-1 15-9,14-9 8,0 0-8,-18 21 9,1 13-9,17-34 7,0 0-7,-11 42 7,2-2-7,9-40 6,0 0-6,0 40 6,0-4-6,0-36 6,0 0-6,6 38 6,2 2-6,-8-40 6,0 0-6,9 41 6,2 10-6,-11-51 6,0 0-6,12 57 7,2 0-7,-14-57 7,0 0-7,13 52 7,-4-11-7,-9-41 6,0 0-6,5 40 6,-3-4-6,-2-36 3,0 0-3,0 30 3,-6 1-3,6-31 1,0 0-1,-10 29 2,-3 6-2,-1 1-1551</inkml:trace>
  <inkml:trace contextRef="#ctx0" brushRef="#br0" timeOffset="91143.0709">7338 3587 1267,'0'0'0,"0"0"0,0-12 0,0 12 3,0 0-3,9-12 4,10-3-4,-19 15 2,0 0-2,35-18 2,15-4-2,-50 22 0,0 0 0,58-24 0,2-4 0,-60 28-4,0 0 4,67-35-3,-3-4 3,-64 39-7,0 0 7,67-40-7,-7 7 7,-60 33-17,0 0 17,58-21-16,-14 7 16,-2 0-858</inkml:trace>
  <inkml:trace contextRef="#ctx0" brushRef="#br0" timeOffset="91252.2217">7993 3200 639,'0'0'0,"0"0"0,0 0 0,0 0 10,0 0-10,0 0 10,0 0-10,0 0 23,0 0-23,0 0 24,0 0-24,0 0 81,0 0-81,0 0 81,10 0-81,-10 0 83,0 0-83,0 0-654</inkml:trace>
  <inkml:trace contextRef="#ctx0" brushRef="#br0" timeOffset="92975.2117">7131 3856 1233,'0'0'0,"0"0"0,0 0 0,0 0 32,0 0-32,-19-14 33,19 14-33,0 0 63,0 0-63,-5-11 64,5 11-64,0 0 64,0 0-64,0 0 64,-4 19-64,4-19 34,0 0-34,-5 21 35,1 10-35,4-31 19,0 0-19,-3 33 19,1-3-19,2-30 21,0 0-21,2 27 22,5-6-22,-7-21 21,0 0-21,9 19 22,1-1-22,-10-18 22,0 0-22,13 15 22,4-8-22,-17-7 23,0 0-23,16 5 23,5-5-23,-21 0 17,0 0-17,20-5 17,1-7-17,-21 12 14,0 0-14,19-12 14,-3-4-14,-16 16 18,0 0-18,11-12 18,-8 3-18,-3 9 17,0 0-17,2-12 18,-2 0-18,0 12 17,0 0-17,4-12 18,-1 2-18,-3 10 13,0 0-13,5-5 14,-5 5-14,0 0 8,0 0-8,9 0 9,-9 0-9,0 0 4,0 0-4,-5 15 4,5-3-4,0-12 1,0 0-1,5 14 2,4 5-2,-9-19 0,0 0 0,14 17 1,0-1-1,-14-16 0,0 0 0,18 12 0,3-3 0,-21-9 0,0 0 0,23 7 0,2-7 0,-25 0 0,0 0 0,26 0 0,1-4 0,-27 4 0,0 0 0,26-8 1,1-5-1,-27 13 1,0 0-1,14-15 1,-9 6-1,-5 9 1,0 0-1,5-8 2,4-5-2,-9 13 1,0 0-1,9-12 1,-5 5-1,-4 7 1,0 0-1,0 0 1,0-8-1,0 8 2,0 0-2,0 0 2,0 0-2,0 0 3,0 0-3,0 0 3,8 0-3,-8 0 3,0 0-3,6 8 4,-6 5-4,0-13 0,0 0 0,3 8 0,2 3 0,-5-11-1,0 0 1,13 8 0,3 4 0,-16-12-4,0 0 4,21 9-4,2-6 4,-23-3-6,0 0 6,23-3-6,3-2 6,-26 5-6,0 0 6,27-7-6,-4-9 6,-23 16-5,0 0 5,19-20-5,2-5 5,-21 25-3,0 0 3,11-24-2,-2 3 2,-9 21-2,0 0 2,5-15-2,-2-1 2,-3 16-1,0 0 1,4-9-1,-4 1 1,0 8 0,0 0 0,0 0 0,0 0 0,0 0 0,0 0 0,-9-4 0,-8 16 0,17-12 0,0 0 0,-15 16 0,10 8 0,5-24 0,0 0 0,-3 25 0,-1-5 0,4-20 0,0 0 0,0 21 1,7 2-1,-7-23 2,0 0-2,11 17 2,1-2-2,-12-15 5,0 0-5,18 16 5,10-4-5,-28-12 7,0 0-7,28 9 8,2 3-8,-30-12 7,0 0-7,23 12 7,-5 9-7,-18-21 6,0 0-6,10 19 6,-6 2-6,-4-21 6,0 0-6,0 17 7,-5 2-7,5-19 6,0 0-6,-13 15 7,-4-2-7,17-13 9,0 0-9,-20 5 10,-3 2-10,23-7 13,0 0-13,-17 1 13,2 3-13,15-4 12,0 0-12,-12 0 13,-6-4-13,18 4 15,0 0-15,-14-1 16,9-3-16,5 4 16,0 0-16,0 0 16,-7-7-16,7 7 14,0 0-14,4-5 14,4-10-14,-8 15 13,0 0-13,23-25 13,13 5-13,-36 20 8,0 0-8,49-21 9,2-2-9,-51 23 5,0 0-5,53-17 5,-11 1-5,-42 16 2,0 0-2,39-17 2,-7-5-2,-32 22 1,0 0-1,27-21 1,-4 4-1,-23 17 0,0 0 0,14-13 0,-6 1 0,-8 12-1,0 0 1,0-12-1,0 5 1,0 7-1,0 0 1,-5-8-1,5 8 1,0 0-1,0 0 1,-9-9 0,-3 2 0,12 7 0,0 0 0,-21 0 0,-4 7 0,25-7 0,0 0 0,-23 12 0,0 12 0,23-24 0,0 0 0,-12 25 1,7-5-1,5-20 0,0 0 0,1 21 0,6-2 0,-7-19 0,0 0 0,9 21 0,11-6 0,-20-15-1,0 0 1,17 14 0,3-3 0,-20-11-1,0 0 1,21 5 0,-2-9 0,-19 4-1,0 0 1,21-8-1,-6-4 1,-15 12-1,0 0 1,17-18 0,1-1 0,-18 19-1,0 0 1,9-17 0,-8 10 0,-1 7 0,0 0 0,0 0 0,-5-9 0,5 9 0,0 0 0,0 0 0,0 0 0,0 0 0,0 0 0,0-12 0,0 12 0,0 0 0,0 0 0,0 0 0,-9-7 0,9 7 0,0 0 0,0 0 0,0 0 0,0 0 0,0 0 0,0 7 0,6 9 0,-6-16-1,0 0 1,12 17 0,-1 7 0,-11-24-1,0 0 1,15 25-1,5-1 1,-20-24-1,0 0 1,14 28 0,-5 8 0,-9-36 0,0 0 0,3 36 0,-11 1 0,8-37 0,0 0 0,-13 39 0,-6-6 0,19-33 0,0 0 0,-28 28 1,-2-11-1,30-17 2,0 0-2,-27 12 2,8-8-2,19-4 1,0 0-1,-14 3 2,6-3-2,8 0 0,0 0 0,0 0 0,-8-7 0,8 7 0,0 0 0,0 0-1687</inkml:trace>
  <inkml:trace contextRef="#ctx0" brushRef="#br0" timeOffset="93084.2696">8485 4041 1479,'0'0'0,"0"0"0,0 0 0,0 0-1050</inkml:trace>
  <inkml:trace contextRef="#ctx0" brushRef="#br0" timeOffset="95501.1801">3205 2812 1715,'0'0'0,"0"0"0,0 0 0,0 0-1227</inkml:trace>
  <inkml:trace contextRef="#ctx0" brushRef="#br0" timeOffset="95558.082">3168 2772 1748,'0'0'0,"0"0"0,0 0 0,0 0-1251</inkml:trace>
  <inkml:trace contextRef="#ctx0" brushRef="#br0" timeOffset="96743.6108">3155 2752 964,'0'0'0,"0"0"0,0 0 0,0 0 0,0 0 0,0 0 1,0 0-1,0 0 3,0 0-3,0 0 3,0 0-3,0 0 2,0 0-2,0 0 3,0 0-3,0 0 0,0 0 0,0 0 1,0 0-1,0 0 0,0 0 0,4 20 0,-13-4 0,9-16 2,0 0-2,-12 21 2,3-2-2,9-19 6,0 0-6,-7 29 6,-6 7-6,13-36 12,0 0-12,-8 40 12,-6 5-12,14-45 17,0 0-17,-15 49 17,-2-6-17,17-43 20,0 0-20,-13 42 20,-6-3-20,19-39 27,0 0-27,-21 37 27,1-4-27,20-33 26,0 0-26,-14 39 27,2 10-27,12-49 24,0 0-24,-5 50 24,1 0-24,4-50 23,0 0-23,-3 47 24,3 0-24,0-47 19,0 0-19,0 45 19,-2-4-19,2-41 15,0 0-15,-4 47 16,4 7-16,0-54 11,0 0-11,-1 60 12,1 13-12,0-73 10,0 0-10,1 76 10,8-12-10,-9-64 9,0 0-9,14 61 10,13-8-10,-27-53 6,0 0-6,31 57 6,10 14-6,-41-71 5,0 0-5,44 73 5,-1 0-5,-43-73 6,0 0-6,49 65 6,0-4-6,-49-61 8,0 0-8,53 61 8,4 3-8,-57-64 8,0 0-8,62 69 8,1 3-8,-63-72 10,0 0-10,64 68 10,-10-9-10,-54-59 11,0 0-11,62 55 12,2-6-12,-64-49 14,0 0-14,68 45 15,14 7-15,-82-52 13,0 0-13,86 53 14,-1 3-14,-85-56 11,0 0-11,81 51 11,14-6-11,-95-45 7,0 0-7,96 45 7,2-5-7,-98-40 4,0 0-4,96 37 5,-6-5-5,-90-32 2,0 0-2,93 33 3,4-1-3,-97-32 1,0 0-1,97 27 1,-10 1-1,-87-28 1,0 0-1,90 22 1,10-3-1,-100-19 1,0 0-1,105 13 1,-1-10-1,-104-3 1,0 0-1,107 0 1,10-7-1,-117 7 3,0 0-3,113-5 3,-7-4-3,-106 9 5,0 0-5,111-7 6,-2 0-6,-109 7 8,0 0-8,110-5 8,-8 5-8,-102 0 11,0 0-11,104-7 12,4-7-12,-108 14 11,0 0-11,109-15 12,4 3-12,-113 12 13,0 0-13,117-12 13,10-6-13,-127 18 10,0 0-10,123-15 11,2-1-11,-125 16 11,0 0-11,122-15 11,11 2-11,-133 13 6,0 0-6,125-12 6,-12 0-6,-113 12 5,0 0-5,107-12 5,-2 4-5,-105 8 3,0 0-3,104-9 3,-13-2-3,-91 11 7,0 0-7,94-13 8,1-3-8,-95 16 11,0 0-11,90-21 11,-5 1-11,-85 20 15,0 0-15,79-25 16,-8-2-16,-71 27 16,0 0-16,72-32 17,3 0-17,-75 32 13,0 0-13,70-33 13,-12 2-13,-58 31 11,0 0-11,46-25 12,-10 8-12,-36 17 6,0 0-6,31-16 7,-2 1-7,-29 15 3,0 0-3,26-12 4,-8 3-4,-18 9 2,0 0-2,17-12 2,6 3-2,-23 9 1,0 0-1,25-15 1,0 3-1,-25 12 0,0 0 0,28-16 1,4 2-1,-32 14 0,0 0 0,31-12 0,1 5 0,-32 7 0,0 0 0,30-8 1,-5 1-1,-25 7 1,0 0-1,21-6 1,-3-1-1,-18 7 2,0 0-2,14-5 2,-2 2-2,-12 3 3,0 0-3,14-9 3,9 2-3,-23 7 1,0 0-1,18-3 2,-9 1-2,-9 2 1,0 0-1,0 0 1,10-3-1,-10 3 0,0 0 0,0 0 1,13-4-1,-13 4 0,0 0 0,0 0 0,8 0 0,-8 0 0,0 0 0,0 0 0,0 0 0,0 0 0,0 0 0,9 0 0,-9 0 0,0 0 0,0 0 0,0 0 0,6-3 0,-6 3 0,0 0 0,0 0 0,0 0 0,0 0 0,0 0 0,0 0 0,8-2 0,-8 2 0,0 0 0,0 0 0,0 0 0,0 0 0,0 0 0,0 0 0,0 0 0,0 0 0,0 0 0,0 0 0,0 0 0,0 0 0,0 0 0,0 0-1455</inkml:trace>
  <inkml:trace contextRef="#ctx0" brushRef="#br0" timeOffset="97254.1989">9208 4602 438,'0'0'0,"0"0"0,-22-4 0,22 4 7,0 0-7,-15 0 7,7-3-7,8 3 58,0 0-58,0 0 59,-13 0-59,13 0 58,0 0-58,0 0 59,0 0-59,0 0 54,0 0-54,-2 7 55,2 1-55,0-8 41,0 0-41,6 7 42,3-2-42,-9-5 28,0 0-28,17 7 29,6-2-29,-23-5 25,0 0-25,34 9 26,13 7-26,-47-16 24,0 0-24,55 15 24,0 1-24,-55-16 21,0 0-21,49 14 22,-3 5-22,-46-19 38,0 0-38,46 20 38,-7 5-38,-39-25 43,0 0-43,33 20 44,-3 1-44,-30-21 40,0 0-40,20 23 40,-8-6-40,-12-17 29,0 0-29,9 16 29,-6-4-29,-3-12 19,0 0-19,-3 15 20,-11 3-20,14-18 13,0 0-13,-21 22 14,-8 8-14,29-30 9,0 0-9,-38 29 10,-5 7-10,43-36 24,0 0-24,-55 52 24,-8 21-24,63-73 33,0 0-33,0 0-1098</inkml:trace>
  <inkml:trace contextRef="#ctx0" brushRef="#br0" timeOffset="98605.4307">4948 4941 561,'0'0'0,"0"0"0,0 0 0,0 0 22,0 0-22,0 0 23,13 36-23,-13-36 77,0 0-77,0 24 77,0 9-77,0-33 106,0 0-106,-4 40 107,4 10-107,0-50 79,0 0-79,4 52 79,6-3-79,-10-49 52,0 0-52,13 39 53,4-2-53,-17-37 40,0 0-40,23 27 40,5-11-40,-28-16 38,0 0-38,36 9 39,6-8-39,-42-1 38,0 0-38,53-8 38,11-10-38,-64 18 38,0 0-38,58-34 39,-9-13-39,-49 47 33,0 0-33,37-61 34,-10-9-34,-27 70 42,0 0-42,17-70 42,-11 10-42,-6 60 44,0 0-44,-6-45 45,-2 17-45,8 28 40,0 0-40,-15-24 40,-9 3-40,24 21 34,0 0-34,-28-16 34,-4 11-34,32 5 27,0 0-27,-28 9 28,1 12-28,27-21 18,0 0-18,-12 29 19,15 11-19,1 0-1460</inkml:trace>
  <inkml:trace contextRef="#ctx0" brushRef="#br0" timeOffset="99161.6251">5536 4998 1076,'0'0'0,"0"0"0,0 0 0,0 0 24,0 0-24,21-24 25,-7 17-25,-14 7 31,0 0-31,18-2 32,-9-1-32,-9 3 22,0 0-22,0 0 23,9-6-23,-9 6 26,0 0-26,0 0 27,0 0-27,0 0 28,0 0-28,10 9 29,-6 3-29,-4-12 36,0 0-36,5 17 37,0 2-37,-5-19 39,0 0-39,4 30 40,-4 6-40,0-36 34,0 0-34,-4 40 34,4 0-34,0-40 42,0 0-42,4 36 43,-1-3-43,-3-33 44,0 0-44,2 24 45,5-8-45,-7-16 40,0 0-40,7 12 40,9-12-40,-16 0 40,0 0-40,16-4 41,5-11-41,-21 15 37,0 0-37,23-21 37,4-12-37,-27 33 31,0 0-31,26-40 32,-7-1-32,-19 41 44,0 0-44,18-38 44,-6 12-44,-12 26 49,0 0-49,11-21 49,-7 14-49,-4 7 39,0 0-39,0 0 40,0 0-40,0 0 34,0 0-34,1 16 34,3 17-34,-4-33 22,0 0-22,3 43 23,3 14-23,-6-57 11,0 0-11,14 57 12,4-5-12,-18-52 3,0 0-3,26 45 4,2-14-4,-1 2-1773</inkml:trace>
  <inkml:trace contextRef="#ctx0" brushRef="#br0" timeOffset="99373.3051">6005 5271 1479,'0'0'0,"0"0"0,9 0 0,-9 0 19,0 0-19,0 0 20,0 0-20,0 0 39,0 0-39,0 14 39,-3 5-39,3-19 44,0 0-44,-2 21 44,-2-2-44,4-19 27,0 0-27,-5 21 27,2 0-27,3-21 19,0 0-19,-6 20 20,12 1-20,-6-21 10,0 0-10,12 19 11,16-3-11,-28-16 5,0 0-5,0 0-1293</inkml:trace>
  <inkml:trace contextRef="#ctx0" brushRef="#br0" timeOffset="99610.3464">6325 4962 1356,'0'0'0,"0"0"0,5 20 0,-5-20 30,0 0-30,5 23 31,-1 6-31,-4-29 62,0 0-62,2 40 62,-2 5-62,0-45 64,0 0-64,3 52 64,6 2-64,-9-54 37,0 0-37,11 51 37,6-7-37,-17-44 27,0 0-27,13 41 27,-10-4-27,-3-37 20,0 0-20,-7 36 21,-3 0-21,10-36 13,0 0-13,-4 37 13,16-8-13,-3 2-1338</inkml:trace>
  <inkml:trace contextRef="#ctx0" brushRef="#br0" timeOffset="99898.2524">6316 4929 1188,'0'0'0,"0"0"0,0 0 0,0 0 30,0 0-30,9-23 30,5 11-30,-14 12 59,0 0-59,23-10 60,5 3-60,-28 7 37,0 0-37,35-4 38,6 11-38,-41-7 37,0 0-37,41 9 37,-1 6-37,-40-15 35,0 0-35,32 18 35,-13 6-35,-19-24 21,0 0-21,13 31 22,-19 2-22,6-33 19,0 0-19,-17 33 20,-10 0-20,27-33 15,0 0-15,-28 31 16,5-10-16,23-21 11,0 0-11,-17 19 11,8-5-11,9-14 7,0 0-7,0 10 8,17-10-8,3 2-1242</inkml:trace>
  <inkml:trace contextRef="#ctx0" brushRef="#br0" timeOffset="100466.8404">6718 4929 1401,'0'0'0,"0"0"0,0 0 0,0 0 27,0 0-27,0 0 28,0 0-28,0 0 49,0 0-49,6 17 49,-6-1-49,0-16 57,0 0-57,-4 17 58,4 5-58,0-22 33,0 0-33,4 25 34,8-1-34,-12-24 33,0 0-33,11 24 33,1 5-33,-12-29 36,0 0-36,14 28 36,4-12-36,-18-16 37,0 0-37,19 12 38,4-10-38,-23-2 42,0 0-42,23-2 42,2-10-42,-25 12 38,0 0-38,23-16 39,-9-12-39,-14 28 36,0 0-36,14-26 36,-5 4-36,-9 22 31,0 0-31,3-16 32,-3 6-32,0 10 21,0 0-21,0-7 21,0 7-21,0 0 18,0 0-18,-9-7 19,1 5-19,8 2 15,0 0-15,-9-3 16,9 3-16,0 0 13,0 0-13,-13 0 13,8 3-13,5-3 6,0 0-6,-5 9 6,5 7-6,0-16 2,0 0-2,9 26 3,14 8-3,-23-34 0,0 0 0,31 30 1,6-6-1,-37-24 0,0 0 0,45 19 0,9-10 0,-54-9 0,0 0 0,53 3 0,-2-10 0,-51 7-1,0 0 1,37-17 0,-7-14 0,-30 31 0,0 0 0,18-38 1,-9-2-1,-9 40 3,0 0-3,-4-45 3,-17-4-3,21 49 7,0 0-7,-39-48 8,-22-2-8,61 50 16,0 0-16,-69-42 17,-2 6-17,71 36 12,0 0-12,-54-21 13,22 14-13,32 7 6,0 0-6,0 0-1803</inkml:trace>
  <inkml:trace contextRef="#ctx0" brushRef="#br0" timeOffset="102375.8974">15258 3657 830,'0'0'0,"0"0"0,0 0 0,0 0 9,0 0-9,0 0 10,0 0-10,0 0 34,0 0-34,18 0 35,-18 0-35,0 0 44,0 0-44,3 8 45,-3-8-45,0 0 33,0 0-33,0 12 33,-3 1-33,3-13 24,0 0-24,-2 12 24,-2 7-24,4-19 21,0 0-21,-12 26 21,1 5-21,11-31 17,0 0-17,-17 33 17,-1 3-17,18-36 16,0 0-16,-23 40 16,-12 5-16,35-45 24,0 0-24,-42 40 25,-8-4-25,50-36 33,0 0-33,-49 33 33,-6-5-33,55-28 34,0 0-34,-53 27 34,-7 3-34,60-30 43,0 0-43,-65 24 44,-4-5-44,69-19 42,0 0-42,-64 21 43,1 3-43,63-24 39,0 0-39,-58 24 39,3-3-39,55-21 33,0 0-33,-58 15 33,-9 1-33,67-16 44,0 0-44,-73 14 45,-4-2-45,77-12 43,0 0-43,-76 10 43,7-4-43,69-6 42,0 0-42,-76 3 42,-2 6-42,78-9 35,0 0-35,-79 7 36,5-7-36,74 0 31,0 0-31,-72 1 31,4-1-31,68 0 33,0 0-33,-68-1 34,-5-6-34,73 7 30,0 0-30,-79-9 30,-2 6-30,81 3 25,0 0-25,-80-9 26,8-3-26,72 12 22,0 0-22,-67-12 22,-4-4-22,71 16 19,0 0-19,-65-12 20,0 0-20,65 12 16,0 0-16,-52-9 17,17-3-17,35 12 18,0 0-18,-33-12 18,-8-9-18,41 21 17,0 0-17,-44-19 17,-2 2-17,46 17 17,0 0-17,-49-12 17,-4 1-17,53 11 14,0 0-14,-50-8 15,8-1-15,42 9 13,0 0-13,-35-7 13,8 5-13,27 2 11,0 0-11,-17 0 12,6 0-12,11 0 10,0 0-10,-9-3 11,9 3-11,0 0 7,0 0-7,0 0 7,0-7-7,0 7 4,0 0-4,18-2 5,15-1-5,-33 3 1,0 0-1,41 0 1,3 12-1,0-3-1922</inkml:trace>
  <inkml:trace contextRef="#ctx0" brushRef="#br0" timeOffset="102778.4629">12745 3953 998,'0'0'0,"0"0"0,0 0 0,0 0 40,0 0-40,0 0 40,0 0-40,0 0 51,0 0-51,0 0 51,0 0-51,0 0 35,0 0-35,0 0 36,0 0-36,0 0 23,0 0-23,0 0 23,-18 27-23,18-27 18,0 0-18,-26 21 19,-6 2-19,32-23 19,0 0-19,-37 20 19,-2 1-19,39-21 18,0 0-18,-42 19 18,-16 2-18,58-21 22,0 0-22,-60 21 22,3-2-22,57-19 23,0 0-23,-47 20 23,11 1-23,36-21 21,0 0-21,-26 19 22,12 2-22,14-21 35,0 0-35,-9 17 35,4-1-35,5-16 38,0 0-38,1 15 38,6 10-38,-7-25 37,0 0-37,14 27 37,11 6-37,-25-33 29,0 0-29,39 37 30,16-1-30,-55-36 25,0 0-25,63 36 25,4 4-25,-67-40 13,0 0-13,60 45 14,-7 12-14,-53-57 12,0 0-12,0 0-1372</inkml:trace>
  <inkml:trace contextRef="#ctx0" brushRef="#br0" timeOffset="104178.6218">13640 4508 606,'0'0'0,"0"0"0,0 0 0,0 0 20,0 0-20,0 0 20,0 0-20,0 0 66,0 0-66,0 0 67,0 0-67,0 0 91,0 0-91,0 0 92,0 0-92,0 0 73,0 0-73,0 0 74,19 5-74,-19-5 53,0 0-53,13 9 54,-1 7-54,-12-16 44,0 0-44,10 24 44,-6 3-44,-4-27 41,0 0-41,0 37 41,0 11-41,0-48 43,0 0-43,0 49 43,0-4-43,0-45 48,0 0-48,-4 43 49,1-7-49,3-36 48,0 0-48,0 30 49,3-11-49,-3-19 42,0 0-42,6 12 42,-3-2-42,-3-10 29,0 0-29,0 0 30,2 11-30,-2-11 22,0 0-22,0 0 22,0 0-22,0 0 26,0 0-26,0 0 26,0 0-26,0 0 27,0 0-27,0 0 28,0 0-28,0 0 29,0 0-29,7-11 30,-7 11-30,0 0 37,0 0-37,4-17 37,1-4-37,-5 21 41,0 0-41,9-24 42,0-4-42,-9 28 35,0 0-35,7-21 36,-4 6-36,-3 15 26,0 0-26,4-12 26,-4 3-26,0 9 20,0 0-20,0 0 20,0 0-20,0 0 14,0 0-14,1-9 14,-1 9-14,0 0 10,0 0-10,0 0 10,0 0-10,0 0 7,0 0-7,0 0 8,0 0-8,0 0 3,0 0-3,0 11 4,0-11-4,0 0 2,0 0-2,0 7 3,0-7-3,0 0 1,0 0-1,0 0 2,0 7-2,0-7 0,0 0 0,0 0 1,0 0-1,0 0 0,0 0 0,0 0 0,9 8 0,-9-8 0,0 0 0,0 0 0,16 12 0,-16-12 0,0 0 0,9 9 0,2-5 0,-11-4 0,0 0 0,12 1 0,-3 6 0,-9-7 0,0 0 0,10 5 0,-1-1 0,-9-4 0,0 0 0,9 3 0,-9-3 0,0 0-1,0 0 1,9 0 0,-9 0 0,0 0-2,0 0 2,0 0-1,5 0 1,-5 0-1,0 0 1,4 7-1,-10 4 1,6-11-1,0 0 1,-3 12 0,-6 2 0,9-14-2,0 0 2,-5 13-2,1-2 2,4-11-1,0 0 1,-2 9 0,1-4 0,1-5 0,0 0 0,0 0 0,7 8 0,-7-8 0,0 0 0,9-1 1,1-6-1,-10 7 2,0 0-2,12-5 2,-3-4-2,-9 9 2,0 0-2,2-7 2,-4-5-2,2 12 1,0 0-1,-17-12 1,-20-6-1,1 3-1753</inkml:trace>
  <inkml:trace contextRef="#ctx0" brushRef="#br0" timeOffset="104631.9736">13666 4622 1244,'0'0'0,"0"0"0,0 0 0,0 0 42,0 0-42,0 0 43,20-5-43,-20 5 56,0 0-56,0 0 57,0 0-57,0 0 40,0 0-40,0 0 40,3 5-40,-3-5 17,0 0-17,-5 16 17,1 17-17,4-33 13,0 0-13,-8 40 14,-1 8-14,9-48 16,0 0-16,-4 48 17,13-8-17,-9-40 19,0 0-19,16 35 19,3-4-19,-19-31 21,0 0-21,27 21 22,13-6-22,-40-15 45,0 0-45,46 13 45,5-8-45,-51-5 55,0 0-55,53 1 56,0-7-56,-53 6 57,0 0-57,48-21 58,-9-7-58,-39 28 66,0 0-66,28-45 66,-10-14-66,-18 59 46,0 0-46,8-59 47,-11-5-47,3 64 31,0 0-31,-11-48 32,-3 17-32,14 31 25,0 0-25,-12-18 26,0 6-26,12 12 19,0 0-19,-8-8 19,1 8-19,7 0 13,0 0-13,-1 5 14,6 14-14,-5-19 2,0 0-2,14 29 3,16 8-3,0-1-1757</inkml:trace>
  <inkml:trace contextRef="#ctx0" brushRef="#br0" timeOffset="105077.4334">14196 4643 1625,'0'0'0,"0"0"0,-6-14 0,6 14 2,0 0-2,-3-7 3,3 7-3,0 0 24,0 0-24,0 0 24,0 0-24,0 0 44,0 0-44,0 0 45,3 7-45,-3-7 49,0 0-49,0 18 49,6 9-49,-6-27 52,0 0-52,1 40 53,6-4-53,-7-36 56,0 0-56,9 37 56,2-1-56,-11-36 68,0 0-68,16 33 69,1-4-69,-17-29 62,0 0-62,22 23 62,2-6-62,-24-17 56,0 0-56,23 9 56,0-6-56,-23-3 25,0 0-25,21-5 25,4-2-25,-25 7 21,0 0-21,23-15 21,-7-11-21,-16 26 18,0 0-18,10-35 18,-6-7-18,-4 42 23,0 0-23,2-39 23,1 11-23,-3 28 26,0 0-26,0-21 27,4 6-27,-4 15 21,0 0-21,0-9 22,0 9-22,0 0 16,0 0-16,-4-9 16,4 9-16,0 0 10,0 0-10,9 0 10,0 12-10,-9-12 6,0 0-6,12 21 6,8 7-6,-20-28 2,0 0-2,19 28 3,2 4-3,-21-32 1,0 0-1,23 30 1,4-8-1,-27-22 1,0 0-1,19 21 1,-7-9-1,-12-12 0,0 0 0,18 12 1,5 4-1,2 1-2040</inkml:trace>
  <inkml:trace contextRef="#ctx0" brushRef="#br0" timeOffset="105272.8414">14757 4844 1681,'0'0'0,"0"0"0,0 0 0,0 0 53,0 0-53,0 0 54,9 24-54,-9-24 94,0 0-94,0 12 95,-2 2-95,2-14 49,0 0-49,-4 19 49,-8 5-49,12-24 21,0 0-21,-11 21 21,-4 3-21,15-24 10,0 0-10,-15 23 11,5-2-11,10-21 4,0 0-4,-7 17 5,10-2-5,1-2-1551</inkml:trace>
  <inkml:trace contextRef="#ctx0" brushRef="#br0" timeOffset="105630.3431">14886 4486 1367,'0'0'0,"0"0"0,0 0 0,0 0 31,0 0-31,0 0 32,19-18-32,-19 18 41,0 0-41,0 0 42,0 0-42,0 0 67,0 0-67,0 0 67,5 21-67,-5-21 43,0 0-43,4 28 44,-4 5-44,0-33 40,0 0-40,0 43 40,0 11-40,0-54 44,0 0-44,3 55 44,3 5-44,-6-60 42,0 0-42,3 54 43,6-9-43,-9-45 35,0 0-35,11 40 35,-3-9-35,-8-31 28,0 0-28,6 30 29,-1-6-29,-5-24 26,0 0-26,0 0-1545</inkml:trace>
  <inkml:trace contextRef="#ctx0" brushRef="#br0" timeOffset="105923.7401">14700 4380 1580,'0'0'0,"0"0"0,30-12 0,-30 12 34,0 0-34,32-9 35,10 1-35,-42 8 53,0 0-53,43-4 54,-3 8-54,-40-4 23,0 0-23,37 12 24,-5 9-24,-32-21 7,0 0-7,30 24 7,-10 0-7,-20-24 3,0 0-3,12 28 4,-12 1-4,0-29 2,0 0-2,-14 24 2,-7-3-2,21-21 2,0 0-2,-27 19 3,-1-3-3,28-16 2,0 0-2,-28 14 2,10-4-2,18-10 3,0 0-3,-14 9 3,5-9-3,9 0 2,0 0-2,0 0 3,0 0-3,0 0 2,0 0-2,14 8 2,27-4-2,-4 1-1329</inkml:trace>
  <inkml:trace contextRef="#ctx0" brushRef="#br0" timeOffset="106696.5061">15060 4541 1121,'0'0'0,"0"0"0,0 0 0,0 0 32,0 0-32,0 0 32,0 0-32,0 0 75,0 0-75,0 0 76,0 0-76,0 0 61,0 0-61,0 0 61,0 0-61,0 0 44,0 0-44,0 0 44,-1 24-44,1-24 26,0 0-26,8 24 26,1 6-26,-9-30 22,0 0-22,9 34 22,-7 3-22,-2-37 24,0 0-24,3 38 24,3-4-24,-6-34 26,0 0-26,3 25 26,-3-3-26,0-22 25,0 0-25,2 14 26,0-5-26,-2-9 23,0 0-23,0 0 23,0 0-23,0 0 23,0 0-23,10-4 24,4-8-24,-14 12 18,0 0-18,25-24 19,12-12-19,-37 36 17,0 0-17,34-42 18,5-1-18,-39 43 28,0 0-28,28-37 29,-7 17-29,-21 20 39,0 0-39,11-16 40,-3 7-40,-8 9 35,0 0-35,7-3 35,-7 3-35,0 0 26,0 0-26,11 3 27,1 6-27,-12-9 16,0 0-16,16 19 16,2 14-16,-18-33 8,0 0-8,21 33 8,-1 10-8,-20-43 3,0 0-3,30 42 4,1-1-4,-31-41 1,0 0-1,0 0-1645</inkml:trace>
  <inkml:trace contextRef="#ctx0" brushRef="#br0" timeOffset="119292.222">10993 1831 292,'0'0'0,"0"0"0,0 0 0,0 0 5,0 0-5,0 0 5,17-4-5,-17 4 8,0 0-8,6-5 9,2-2-9,-8 7 18,0 0-18,6-5 19,-6 5-19,0 0 50,0 0-50,7-10 50,2-2-50,-9 12 42,0 0-42,10-12 42,-6 3-42,-4 9 46,0 0-46,5-12 47,-1-18-47,-4 30 44,0 0-44,1-31 45,3 14-45,-4 17 51,0 0-51,-4-23 52,3-6-52,1 29 50,0 0-50,-4-28 51,-1 4-51,5 24 53,0 0-53,-4-21 54,1 1-54,3 20 44,0 0-44,-6-19 45,-2-11-45,8 30 36,0 0-36,-11-31 36,-1 7-36,12 24 31,0 0-31,-20-30 31,-5-10-31,25 40 33,0 0-33,-24-39 34,1 2-34,23 37 27,0 0-27,-25-36 27,-7-9-27,32 45 17,0 0-17,-37-45 17,-9 5-17,46 40 12,0 0-12,-49-33 12,3 0-12,46 33 8,0 0-8,-49-34 9,8 1-9,41 33 8,0 0-8,-44-33 8,0 0-8,44 33 7,0 0-7,-43-34 8,8 1-8,35 33 9,0 0-9,-42-40 9,-15-9-9,57 49 9,0 0-9,-63-48 9,-2 6-9,65 42 9,0 0-9,-66-32 9,1 4-9,65 28 7,0 0-7,-64-24 8,-8-4-8,72 28 7,0 0-7,-76-28 7,-9 8-7,85 20 6,0 0-6,-82-21 6,6 5-6,76 16 5,0 0-5,-78-17 5,-3 1-5,81 16 4,0 0-4,-81-12 4,-9 5-4,90 7 3,0 0-3,-96-5 4,6 2-4,90 3 2,0 0-2,-95-4 2,-9 2-2,104 2 1,0 0-1,-104 0 1,0-3-1,104 3 0,0 0 0,-106-4 0,-9 1 0,115 3-1,0 0 1,-116 3-1,12 1 1,104-4-3,0 0 3,-110 9-3,-1-2 3,111-7-6,0 0 6,-113 12-6,4-4 6,109-8-7,0 0 7,-110 9-7,-10 0 7,120-9-10,0 0 10,-118 10-9,5 2 9,113-12-8,0 0 8,-113 9-8,-11-6 8,124-3-6,0 0 6,-116 5-5,3-5 5,113 0-4,0 0 4,-116 4-4,-3-4 4,119 0-3,0 0 3,-118 3-2,7-3 2,111 0-1,0 0 1,-109 6-1,-1 0 1,110-6-3,0 0 3,-108 9-3,6 0 3,102-9-2,0 0 2,-97 7-1,-2-2 1,99-5-5,0 0 5,-93 7-4,6-2 4,87-5-7,0 0 7,-86 7-7,1-5 7,85-2-9,0 0 9,-83 3-9,-7 1 9,90-4-10,0 0 10,-86 3-9,6 2 9,80-5-8,0 0 8,-83 4-8,-7-1 8,90-3-6,0 0 6,-86 2-5,1 5 5,85-7-4,0 0 4,-76 8-3,16-1 3,60-7-1,0 0 1,-55 12-1,1 1 1,54-13-1,0 0 1,-58 13 0,-4 15 0,62-28 0,0 0 0,-58 36 0,6 4 0,52-40 1,0 0-1,-46 40 1,6 5-1,40-45 3,0 0-3,-35 42 3,-1 4-3,36-46 5,0 0-5,-28 45 5,5-8-5,23-37 6,0 0-6,-26 36 7,-1-3-7,27-33 5,0 0-5,-19 28 6,6 4-6,13-32 6,0 0-6,-8 28 6,6-7-6,2-21 4,0 0-4,2 15 4,1-6-4,-3-9 2,0 0-2,14 4 3,7-4-3,-21 0 1,0 0-1,0 0-1047</inkml:trace>
  <inkml:trace contextRef="#ctx0" brushRef="#br0" timeOffset="119637.2151">3960 832 1026,'0'0'0,"0"0"29,0 0-29,39-27 29,-13 11-29,-26 16 29,0 0-29,11-9 30,-11 9-30,0 0 6,0 0-6,0 0 7,0 13-7,0-13 1,0 0-1,-5 15 1,-1 9-1,6-24 0,0 0 0,-12 30 0,-9 1 0,21-31-1,0 0 1,-20 29 0,-2 3 0,22-32 0,0 0 0,-22 25 0,8 0 0,14-25 1,0 0-1,-10 22 1,1-4-1,9-18 5,0 0-5,-4 15 6,10-3-6,-6-12 10,0 0-10,21 5 11,16-1-11,-37-4 15,0 0-15,58-4 15,18 3-15,-76 1 16,0 0-16,95-7 17,23 2-17,-118 5 13,0 0-13,0 0-891</inkml:trace>
  <inkml:trace contextRef="#ctx0" brushRef="#br0" timeOffset="120230.7578">10590 554 1164,'0'0'0,"0"0"50,0 0-50,0 0 50,0 0-50,0 0 36,0 0-36,9 21 36,5-6-36,-14-15 11,0 0-11,18 17 11,8 4-11,-26-21 21,0 0-21,29 23 22,-3-3-22,-26-20 5,0 0-5,0 0-995</inkml:trace>
  <inkml:trace contextRef="#ctx0" brushRef="#br0" timeOffset="120389.7147">10527 426 1085,'0'0'0,"0"0"20,0 0-20,37 12 21,-2 7-21,-35-19 6,0 0-6,27 21 7,-12 3-7,1 0-795</inkml:trace>
  <inkml:trace contextRef="#ctx0" brushRef="#br0" timeOffset="120825.2088">10779 547 1047,'0'0'0,"0"0"26,0 0-26,-3-17 26,-1 10-26,4 7 21,0 0-21,0 0 22,0 0-22,0 0 23,0 0-23,9 3 23,0 6-23,-9-9 31,0 0-31,12 8 31,11 5-31,-23-13 42,0 0-42,26 15 42,-1-3-42,-25-12 40,0 0-40,27 7 41,-4 2-41,-23-9 34,0 0-34,17 5 35,-11-2-35,-6-3 25,0 0-25,0 0 26,12 4-26,-12-4 21,0 0-21,9-4 22,-9 4-22,0 0 19,0 0-19,9-5 19,-4 2-19,-5 3 20,0 0-20,9-9 20,3-3-20,-12 12 17,0 0-17,14-12 17,-9 0-17,-5 12 12,0 0-12,4-7 13,-4 7-13,0 0 8,0 0-8,2-9 8,-2 9-8,0 0 7,0 0-7,12 0 7,6 4-7,-18-4 6,0 0-6,24 5 6,-1 7-6,-23-12 3,0 0-3,22 12 4,4 0-4,-26-12 1,0 0-1,26 16 2,-1-4-2,-25-12-3,0 0 3,23 9-3,-7-3 3,-16-6-20,0 0 20,0 0-1246</inkml:trace>
  <inkml:trace contextRef="#ctx0" brushRef="#br0" timeOffset="121184.1211">11259 469 1116,'0'0'0,"0"0"64,0 0-64,0 0 64,0 0-64,0 0 52,0 0-52,0 0 52,0 0-52,0 0 31,0 0-31,32 21 32,-18-6-32,-14-15 21,0 0-21,18 12 22,1 1-22,-19-13 18,0 0-18,18 12 19,-6 0-19,-12-12 19,0 0-19,11 5 20,-11-5-20,0 0 23,0 0-23,0 0 23,8 0-23,-8 0 24,0 0-24,0 0 24,13-9-24,-13 9 24,0 0-24,9-8 24,-6-3-24,-3 11 29,0 0-29,7-14 30,9-13-30,-16 27 30,0 0-30,16-28 31,2 4-31,-18 24 28,0 0-28,21-17 29,-2 1-29,-19 16 25,0 0-25,23-9 25,-2 9-25,-21 0 17,0 0-17,20 5 18,3 8-18,-23-13 12,0 0-12,24 19 13,-4-2-13,-20-17 4,0 0-4,21 19 4,2 2-4,-23-21-1,0 0 1,18 15-1,-3-1 1,1 2-1414</inkml:trace>
  <inkml:trace contextRef="#ctx0" brushRef="#br0" timeOffset="121995.0292">11785 559 1059,'0'0'0,"0"0"5,0 0-5,11-24 6,-6 8-6,-5 16 0,0 0 0,2-12 0,-2 3 0,0 9 1,0 0-1,0-8 2,0 8-2,0 0 10,0 0-10,0-7 11,0 7-11,0 0 29,0 0-29,-2-5 29,-7 1-29,9 4 42,0 0-42,-14-3 43,0 6-43,14-3 47,0 0-47,-16 7 48,5 2-48,11-9 45,0 0-45,0 15 45,6 3-45,-6-18 39,0 0-39,8 15 40,10 1-40,-18-16 33,0 0-33,14 14 34,4-4-34,-18-10 27,0 0-27,19 5 27,4-5-27,-23 0 23,0 0-23,21-5 23,-6-2-23,-15 7 25,0 0-25,12-9 25,-5 1-25,-7 8 27,0 0-27,7-7 27,-7-2-27,0 9 26,0 0-26,0 0 26,-7-7-26,7 7 26,0 0-26,0 0 26,-5-12-26,5 12 25,0 0-25,-2-5 25,-10-2-25,12 7 18,0 0-18,-15 0 18,1 7-18,14-7 9,0 0-9,-12 9 10,10 6-10,2-15 3,0 0-3,7 21 4,9-2-4,-16-19 0,0 0 0,20 17 1,8-5-1,-28-12 0,0 0 0,35 7 0,9-7 0,-44 0 0,0 0 0,51-7 0,6-10 0,-57 17 0,0 0 0,51-28 0,-10-11 0,-41 39 0,0 0 0,31-54 0,-9-19 0,-22 73 0,0 0 0,14-72 1,-9 1-1,-2 17 0,-8 18 0,-4 8 0,-3 4 0,-2 0 0,-2 3 0,-3 5 0,-13 16-1,0 19 0,4 23-2,10 10 0,6 8-4,10 9 0,9 4-3,9-5 1,-2-15-3,6-4 0,6-13 0,0-8 1,1-13 4,5-9 1,-1-6 2,-2-9 0,-3-7 2,1-1 0,-11 1 2,-4-4 0,0 1 1,-3 1 1,-4 6 6,-5 0 0,0 5 6,0 7 0,0-8 4,0 8 1,-12 3-5,1 2 1,4 7-8,9 7 0,12 2-5,6 0 0,1-6-2,4-2 0,5-1-1,-4-4 0,-1-1-2,-1 2-1440</inkml:trace>
  <inkml:trace contextRef="#ctx0" brushRef="#br0" timeOffset="128210.1151">12801 111 1101,'0'0'147,"0"0"1,0 0-71,0 0 1,0 0-33,-1-21 1,1 5-23,0 4 0,0 12-5,3 12 0,-3 13 0,-2 11 1,1 7 10,1 7 0,0 6 18,0-3 0,1 3 2,3-4 0,1-4-2,4-6 0,3-2-47,-8-20 47,-2-11-47,3 10 48,2 9-48,-3-16 44,-3-7-44,5 14 44,1-2-44,-5-5 49,-2-12-49,7 13 49,-2-7-49,-5-6 38,0 0-38,0 0 39,0 0-39,0 0 33,0 0-33,0 0 33,0 0-33,0 0 27,0 0-27,0 0 27,-12-15-27,6 8 33,6 7-33,-9-14 33,1-1-33,4 6 27,4 9-27,-7-12 28,-5-4-28,6 8 19,6 8-19,-14-16 19,2 4-19,3 5 13,9 7-13,-11-9 14,-1 4-14,12 5 15,0 0-15,-14-7 15,-2-1-15,9 4 15,7 4-15,-18-3 15,-5 1-15,11 2 13,12 0-13,-19 5 14,-6 2-14,14-5 6,11-2-6,-19 10 7,3 7-7,11-10 2,5-7-2,-9 18 3,4 6-3,5-12 0,0-5 0,5 10 1,4 7-1,-6-15 0,-3-9 0,14 16 0,4 3 0,-11-11-2,-7-8 2,21 6-1,15-3 1,-19-3-2,-8 0 2,23-9-1,16-6 1,-26 6-4,-9 2 4,-1 2-2089</inkml:trace>
  <inkml:trace contextRef="#ctx0" brushRef="#br0" timeOffset="129036.4858">12276 1028 1054,'0'0'0,"0"0"68,0 0-68,0 0 68,-27-5-68,15 1 58,5 1-58,-2 1 59,-3 2-59,12 0 40,0 0-40,-11 5 41,-5 7-41,9-5 38,7-7-38,-9 18 38,2 13-38,5-19 40,-1-3-40,-1 15 40,3 12-40,-3-15 37,4-12-37,0 15 37,4 7-37,-4-19 44,1-3-44,6 6 44,7 3-44,-5-8 46,-9-10-46,18 9 47,10-1-47,-15-1 34,-6-5-34,17-2 35,10-5-35,-18 1 28,-7 4-28,13-12 28,10-12-28,-18 12 28,-5 8-28,9-22 29,-2-13-29,-7 20 31,-6 6-31,2-16 32,-1-7-32,-2 20 35,-2 7-35,-6-10 35,-10-5-35,9 12 37,4 7-37,-13-11 38,-2 4-38,10 4 33,8 8-33,-15-4 33,3 1-33,12 3 16,0 0-16,0 0 16,7 15-16,-2-8 2,-5-7-2,0 0-1657</inkml:trace>
  <inkml:trace contextRef="#ctx0" brushRef="#br0" timeOffset="129426.0854">12637 1023 1586,'0'0'0,"0"0"73,0 0-73,0 0 74,-17 8-74,8-1 38,9-7-38,-9 12 38,2 13-38,3-13 26,4-12-26,0 21 27,0 3-27,0-9 24,0-9-24,2 13 25,5-2-25,-1-5 24,-6-12-24,8 12 24,15 0-24,-14-8 22,-9-4-22,21 5 22,-1-2-22,-11 1 22,-9-4-22,10-7 23,11-5-23,-12 7 25,-9 5-25,18-16 25,-2-5-25,-9 13 25,-7 8-25,9-16 25,-1 0-25,-6 8 22,-2 8-22,4-9 23,-3-1-23,-1 10 25,0 0-25,0-9 26,0 9-26,0 0 25,0 0-25,2-5 25,-2 5-25,0 0 24,0 0-24,6-7 25,-1 4-25,-5 3 20,0 0-20,12 3 20,11 4-20,-14-2 11,-9-5-11,23 16 11,3 1-11,-11-7 5,-7-4-5,10 6 6,5 0-6,2 3-1752</inkml:trace>
  <inkml:trace contextRef="#ctx0" brushRef="#br0" timeOffset="129631.7633">13084 1229 1523,'-4'8'0,"4"-8"33,0 0-33,-5 25 34,-4 7-34,4-16 23,5-7-23,-4 10 23,1 1-23,1-7 31,2-13-31,0 19 32,2-2-32,1-5 32,-3-12-32,4 12 32,7 4-32,-6-11 30,-5-5-30,0 0-1285</inkml:trace>
  <inkml:trace contextRef="#ctx0" brushRef="#br0" timeOffset="129882.6754">13555 898 1530,'0'0'0,"0"0"93,0 0-93,-16 19 94,-3 11-94,8-15 61,6-6-61,-4 19 62,-3 11-62,6-18 33,6-12-33,-5 22 33,2 17-33,-1-27 22,2-9-22,2 21 22,0 3-22,0-15 16,0-14-16,6 17 17,-3-3-17,-1-9 12,-2-12-12,5 12 12,2-3-12,2-2-1446</inkml:trace>
  <inkml:trace contextRef="#ctx0" brushRef="#br0" timeOffset="130177.1503">13364 954 1473,'23'-7'0,"-10"3"60,-6 2-60,32-8 61,10-4-61,-24 7 28,-13 4-28,23-2 28,6-2-28,-22 5 16,-10-1-16,14 3 17,0 3-17,-11-3 15,-12 0-15,9 5 15,-9 7-15,0-5 14,0-7-14,-9 12 15,-5 9-15,7-12 15,7-9-15,-14 15 16,-5 10-16,10-17 13,9-8-13,-21 19 14,-2 5-14,12-11 14,11-13-14,-16 20 14,0 1-14,9-9 9,7-12-9,-5 19 10,5 2-10,0-12 7,0-9-7,9 12 7,12-5-7,-10-6 4,-11-1-4,0 0-1339</inkml:trace>
  <inkml:trace contextRef="#ctx0" brushRef="#br0" timeOffset="130673.2053">13807 947 1598,'0'0'0,"0"0"15,0 0-15,0 0 16,0 0-16,0 0 26,0 0-26,0 0 27,-12 19-27,7-11 26,5-8-26,-6 12 26,6 6-26,-3-8 36,3-10-36,3 12 36,-1 2-36,0-7 47,-2-7-47,9 9 47,7-1-47,-9-4 46,-7-4-46,19 7 46,8-7-46,-15 1 32,-5-1-32,11-1 32,8-6-32,-15 2 37,-11 5-37,16-7 37,-2-5-37,-5 6 24,-9 6-24,8-7 24,-2 2-24,-6 5 14,0 0-14,9-7 15,-9 7-15,0 0 12,0 0-12,3-8 12,-3 8-12,0 0 6,0 0-6,0 0 6,0 0-6,0 0 2,0 0-2,0 0 3,0 0-3,0 0 1,0 0-1,-9 8 1,9 4-1,0-12 0,0 0 0,0 13 0,2-5 0,-2-8 0,0 0 0,9 11 0,7-6 0,-9-2-1,-7-3 1,21 0 0,5 0 0,-11 0-1,-7 0 1,15-3-1,9-9 1,-18 6 0,-5 3 0,14-9 0,3-7 0,-13 10 0,-6 4 0,5-11 0,-3 1 0,-5 6 2,-4 9-2,-4-19 2,-14-7-2,10 14 7,4 5-7,-19-14 7,-9 2-7,16 11 10,9 3-10,-12-2 10,-4 3-10,11 2 2,12 2-2,0 0-1656</inkml:trace>
  <inkml:trace contextRef="#ctx0" brushRef="#br0" timeOffset="132310.7906">14660 857 1511,'0'0'0,"0"0"80,0 0-80,0 0 80,0 0-80,0 0 61,0 0-61,-25 12 61,9 2-61,7-7 27,9-7-27,-7 15 27,2 2-27,3-10 18,2-7-18,0 18 19,6-3-19,-6-6 14,0-9-14,5 12 15,4 0-15,-9-12 12,0 0-12,12 7 12,7-2-12,-10-1 14,-9-4-14,14 0 15,6-4-15,-13 1 19,-7 3-19,17-5 19,-2-4-19,-10 5 19,-5 4-19,9-7 19,0-1-19,-9 8 18,0 0-18,8-12 19,-2 0-19,-6 12 20,0 0-20,3-12 20,1 3-20,-4 9 17,0 0-17,5-9 17,-5 2-17,0 7 16,0 0-16,0 0 17,4-8-17,-4 8 14,0 0-14,0 0 14,14-4-14,-14 4 9,0 0-9,14 4 10,-2-1-10,-5-1 2,-7-2-2,13 7 2,4-2-2,-12-2 1,-5-3-1,13 4 1,1 1-1,-9-1 1,-5-4-1,9 3 2,2 0-2,-11-3 3,0 0-3,12 0 3,0-3-3,-12 3 5,0 0-5,7-3 5,-7 3-5,0 0 9,0 0-9,7-6 9,-7 6-9,0 0 11,0 0-11,0 0 12,2-7-12,-2 7 11,0 0-11,0 0 11,0 0-11,0 0 11,0 0-11,0 0 11,0 0-11,0 0 7,0 0-7,7 0 7,-7 0-7,0 0 3,0 0-3,9 7 4,0-1-4,-9-6 2,0 0-2,9 3 2,5 0-2,-14-3 1,0 0-1,14 0 1,5-3-1,-10 0 1,-9 3-1,21-6 1,6-6-1,-13 5 2,-5 2-2,10-5 2,11-8-2,-16 10 3,-8 4-3,10-8 3,-1 0-3,-9 5 5,-6 7-5,9-9 5,-1-3-5,-4 4 7,-4 8-7,3-9 7,-1 2-7,-2 7 6,0 0-6,4-5 7,-4-2-7,0 7 5,0 0-5,0 0 6,-4-9-6,4 9 4,0 0-4,0 0 5,-5-3-5,5 3 2,0 0-2,0 0 2,-5 7-2,5-7 0,0 0 0,0 14 1,8 8-1,-2-13 0,-6-9 0,12 21 0,8-1 0,-12-8-1,-8-12 1,13 23-1,1 1 1,-7-12-3,-7-12 3,10 18-2,1 1 2,-6-11-4,-5-8 4,7 12-4,-7 1 4,2-8-4,-2-5 4,-2 7-4,-5-2 4,7-5-4,0 0 4,-14 3-3,-5 1 3,6-1-3,13-3 3,-19 0-3,-4 0 3,11 0-2,12 0 2,-14-3-2,-4-1 2,11 1-2,7 3 2,-11-2-2,1 2 2,10 0-2,0 0 2,-7 0-1,7 0 1,0 0-1,0 0 1,0 0 0,12-7 0,-3 4 0,-9 3 0,17-2 0,15-1 0,-16-1 0,-9 4 0,18 0 0,8-5 0,-13 5-1,-11-4 1,17 1-1,15-9 1,-18 7-3,-14 5 3,24-11-2,15-1 2,-24 7-4,-11 2 4,22-10-4,0 1 4,-15 7-8,-11 2 8,10-6-7,2-3 7,-10 8-10,-11 4 10,12-8-9,-3 1 9,-9 7-12,0 0 12,9-9-11,-4 1 11,-5 8-12,0 0 12,4-7-11,-4-2 11,0 9-9,0 0 9,-9-7-9,-9 2 9,9 1-8,9 4 8,-26 0-7,-2 7 7,10-2-6,13-5 6,-18 13-5,-4 2 5,15-6-5,7-6 5,-10 9-4,0 9 4,8-9-3,7-12 3,-8 16-3,7 1 3,1-6-3,0-11 3,5 12-2,13-4 2,-13-3-2,-5-5 2,19 7-1,11-3 1,-17 1-1,-6-5 1,17 0-1,8-3 1,-16 1 0,-9 2 0,13-7 0,-3-2 0,-4 6 0,-13 3 0,10-9 1,3-6-1,-5 6 1,-8 9-1,9-16 2,-4-1-2,-3 7 3,-2 10-3,2-14 4,3-2-4,-5 9 6,0 7-6,2-8 6,0-1-6,-2 9 5,0 0-5,0 0 6,0 0-6,0 0 6,0 0-6,0 0 6,0-7-6,0 7 5,0 0-5,0 0 5,0 0-5,0 0 4,0 0-4,-7-5 5,7 5-5,0 0 2,0 0-2,-6 12 3,6 4-3,0-8 1,0-8-1,2 18 1,5 6-1,-7-12 0,2-5 0,2 14 1,1 3-1,-2-12 0,-3-12 0,6 19 0,-1 10 0,-3-16 0,0-7 0,1 19 0,-3 8 0,0-18 0,0-6 0,0 18 0,-3 6 0,1-15 0,2-8 0,-4 11 0,-1 6 0,5-13 0,-4-7 0,-1 9 0,-7 1 0,6-5 0,6-12 0,-14 12 0,-12 0 0,12-3 0,7-5 0,-13 4 0,-11 3 0,16-6 1,7-2-1,-14 2 1,-4 2-1,15-1 3,3-6-3,-7 3 3,7-3-3,8 0 1,0 0-1,0 0 2,8-9-2,-8 9 1,0 0-1,0 0-1678</inkml:trace>
  <inkml:trace contextRef="#ctx0" brushRef="#br0" timeOffset="132520.1767">16160 947 1636,'0'0'0,"0"0"86,0 0-86,0 0 86,0 0-86,0 0 33,0 0-33,0 0-1321</inkml:trace>
  <inkml:trace contextRef="#ctx0" brushRef="#br0" timeOffset="148208.2237">8716 6820 135,'0'0'0,"0"0"0,0 0 0,0 0 1,0 0-1,0 0 1,0 0-1,0 0 9,0 0-9,0 0 10,0 0-10,0 0 11,0 0-11,0 0 12,0-17-12,0 17 42,0 0-42,0 0 42,0-11-42,0 11 27,0 0-27,0 0 28,0-10-28,0 10 41,0 0-41,0 0 41,0 0-41,0 0 59,0 0-59,-5-7 60,5 7-60,0 0 65,0 0-65,0 0 66,-13-9-66,13 9 66,0 0-66,-8-3 67,-6-6-67,14 9 54,0 0-54,-15-3 55,3-2-55,12 5 47,0 0-47,-14-4 48,-9 1-48,23 3 37,0 0-37,-23-4 38,5 1-38,18 3 34,0 0-34,-26-2 35,-16 4-35,42-2 28,0 0-28,-45 3 28,8 1-28,37-4 25,0 0-25,-35 3 26,3 6-26,32-9 25,0 0-25,-31 12 25,8-3-25,23-9 22,0 0-22,-27 12 22,-5 3-22,32-15 24,0 0-24,-31 18 25,8 4-25,23-22 24,0 0-24,-27 24 25,1 4-25,26-28 24,0 0-24,-29 33 25,-6 3-25,35-36 22,0 0-22,-40 37 22,-6-1-22,46-36 20,0 0-20,-44 36 20,7 1-20,37-37 18,0 0-18,-38 33 19,7-1-19,31-32 16,0 0-16,-27 32 16,1 4-16,26-36 17,0 0-17,-27 41 18,-1 11-18,28-52 15,0 0-15,-26 52 15,3-2-15,23-50 13,0 0-13,-27 49 14,4-2-14,23-47 11,0 0-11,-28 48 12,-7-3-12,35-45 10,0 0-10,-32 49 11,-7 6-11,39-55 8,0 0-8,-33 59 9,6 0-9,27-59 5,0 0-5,-19 57 6,1-9-6,18-48 4,0 0-4,-16 50 5,6-1-5,10-49 5,0 0-5,-13 52 6,8 5-6,5-57 5,0 0-5,-5 59 5,-1 6-5,6-65 5,0 0-5,0 64 5,0-3-5,0-61 4,0 0-4,6 54 5,-1-2-5,-5-52 3,0 0-3,9 55 3,0 6-3,-9-61 3,0 0-3,12 62 4,4 0-4,-16-62 2,0 0-2,17 54 2,5-9-2,-22-45 1,0 0-1,28 43 1,0-5-1,-28-38 1,0 0-1,34 43 1,-6-3-1,-28-40 0,0 0 0,32 45 1,-1 9-1,-31-54 0,0 0 0,32 52 1,-9 0-1,-23-52 0,0 0 0,27 43 1,4-2-1,-31-41 0,0 0 0,29 33 0,1-1 0,-30-32 0,0 0 0,28 27 0,4-3 0,-32-24 0,0 0 0,35 26 0,0-1 0,-35-25 0,0 0 0,41 27 0,-1 3 0,-40-30 0,0 0 0,41 33 0,-8-4 0,-33-29 0,0 0 0,36 29 0,-4-3 0,-32-26 0,0 0 0,31 23 0,6-2 0,-37-21 0,0 0 0,41 19 1,0 1-1,-41-20 1,0 0-1,47 14 2,13-3-2,-60-11 2,0 0-2,64 8 3,-6-1-3,-58-7 3,0 0-3,53 9 3,-11-2-3,-42-7 3,0 0-3,46 9 3,7-4-3,-53-5 4,0 0-4,53 3 4,11-3-4,-64 0 4,0 0-4,60-3 5,1 1-5,-61 2 5,0 0-5,60-3 5,-7-1-5,-53 4 4,0 0-4,50-10 5,-3-2-5,-47 12 3,0 0-3,53-14 3,7-5-3,-60 19 3,0 0-3,62-18 3,-4-6-3,-58 24 3,0 0-3,50-31 3,-3 2-3,-47 29 2,0 0-2,48-40 3,-2-4-3,-46 44 3,0 0-3,55-44 3,6 2-3,-61 42 2,0 0-2,59-42 3,-3 11-3,-56 31 4,0 0-4,53-36 4,-4-6-4,-49 42 6,0 0-6,46-48 6,-5-7-6,-41 55 6,0 0-6,40-58 6,5 0-6,-45 58 5,0 0-5,45-54 5,1 2-5,-46 52 4,0 0-4,44-48 5,-6 3-5,-38 45 3,0 0-3,37-54 4,-2-1-4,-35 55 3,0 0-3,28-64 3,-3 1-3,-25 63 3,0 0-3,23-60 4,-7 4-4,-16 56 4,0 0-4,16-55 4,-2 5-4,-14 50 4,0 0-4,12-56 5,-5-6-5,-7 62 4,0 0-4,7-62 4,-2 1-4,-5 61 4,0 0-4,4-55 5,-8 5-5,4 50 4,0 0-4,-3-52 4,-2-2-4,5 54 3,0 0-3,-6-57 4,3-16-4,3 73 3,0 0-3,-4-67 3,2 8-3,2 59 3,0 0-3,-5-52 4,-4 0-4,9 52 3,0 0-3,-8-48 3,0-1-3,8 49 3,0 0-3,-8-55 3,-6 1-3,14 54 2,0 0-2,-18-55 3,-2 1-3,20 54 2,0 0-2,-22-48 2,-7 3-2,29 45 2,0 0-2,-30-40 2,-5 0-2,35 40 2,0 0-2,-37-41 3,0-3-3,37 44 2,0 0-2,-41-45 2,6 0-2,35 45 2,0 0-2,-37-43 3,-4-2-3,41 45 2,0 0-2,-44-43 3,-2 6-3,46 37 2,0 0-2,-49-32 3,-9 2-3,58 30 2,0 0-2,-64-24 2,-8 1-2,72 23 2,0 0-2,-76-22 2,7-2-2,69 24 1,0 0-1,-78-19 1,-12 0-1,90 19 0,0 0 0,-95-12 1,2 6-1,93 6 0,0 0 0,-101-3 1,-12 10-1,113-7 0,0 0 0,-113 12 0,0 5 0,113-17 0,0 0 0,-116 23 0,-10 3 0,126-26-1,0 0 1,-128 34-1,-6 11 1,134-45-8,0 0 8,-145 57-8,-12 0 8,1 2-1542</inkml:trace>
  <inkml:trace contextRef="#ctx0" brushRef="#br0" timeOffset="149709.0529">7712 7277 281,'0'0'0,"0"0"0,0 0 0,0 0-1,0 0 1,0 0-1,0 0 1,0 0-1,0 0 1,0 0 0,0 0 0,0 0 4,0 0-4,0 0 4,0 0-4,0 0 16,0 0-16,0 0 17,0 0-17,0 0 20,0 0-20,0 0 21,23 0-21,-23 0 26,0 0-26,14 2 27,9-4-27,-23 2 29,0 0-29,35-2 29,20-5-29,-55 7 33,0 0-33,67-5 33,11 5-33,-78 0 45,0 0-45,86 0 46,13-7-46,-99 7 54,0 0-54,104-8 55,18 1-55,-122 7 59,0 0-59,139-9 60,6-5-60,-145 14 63,0 0-63,159-15 63,7-6-63,-166 21 68,0 0-68,173-19 68,-2 0-68,-171 19 58,0 0-58,164-14 58,-2 2-58,-162 12 43,0 0-43,152-16 43,-16 8-43,-136 8 35,0 0-35,122-4 35,-15 8-35,-107-4 27,0 0-27,96 8 28,-24-1-28,-72-7 20,0 0-20,60 11 21,-19 4-21,-41-15 14,0 0-14,17-3 15,-29-32-15,1 0-1077</inkml:trace>
  <inkml:trace contextRef="#ctx0" brushRef="#br0" timeOffset="150913.5863">8183 8032 124,'0'0'0,"0"0"0,0 0 0,0 0 5,0 0-5,18-9 5,-13 9-5,-5 0 2,0 0-2,7-4 3,4 4-3,-2 0-45</inkml:trace>
  <inkml:trace contextRef="#ctx0" brushRef="#br0" timeOffset="151705.5093">8598 6884 214,'0'0'0,"0"0"0,0 0 0,0 0 46,0 0-46,25-21 47,-18 13-47,-7 8 125,0 0-125,0 0 126,0 0-126,0 0 155,0 0-155,0 0 156,0 0-156,0 0 109,0 0-109,-13 5 109,-6 7-109,19-12 75,0 0-75,-27 24 76,-4 7-76,31-31 58,0 0-58,-30 35 59,14 5-59,16-40 52,0 0-52,-9 36 52,0-8-52,9-28 49,0 0-49,0 24 49,14 0-49,-14-24 48,0 0-48,20 21 48,6-5-48,-26-16 41,0 0-41,32 5 42,7-2-42,-39-3 40,0 0-40,40-5 41,3-16-41,-43 21 37,0 0-37,38-27 37,-4-13-37,-34 40 32,0 0-32,21-43 32,-12-4-32,-9 47 37,0 0-37,-9-43 38,-8 3-38,17 40 35,0 0-35,-23-30 35,8 11-35,15 19 34,0 0-34,-12-8 35,2 1-35,10 7 18,0 0-18,-9-2 19,2 2-19,7 0 8,0 0-8,-2 5 8,2 16-8,0-21 2,0 0-2,0 0-1608</inkml:trace>
  <inkml:trace contextRef="#ctx0" brushRef="#br0" timeOffset="151892.502">8857 6981 1423,'0'0'0,"0"0"0,0 0 0,0 0 6,0 0-6,0 0 6,25 12-6,-25-12 4,0 0-4,0 0-1020</inkml:trace>
  <inkml:trace contextRef="#ctx0" brushRef="#br0" timeOffset="152245.5697">9064 6792 975,'0'0'0,"0"0"0,0 0 0,0 0 6,0 0-6,14-24 7,4 12-7,-18 12 12,0 0-12,17-14 12,1 2-12,-18 12 18,0 0-18,25-12 19,5 5-19,-30 7 25,0 0-25,31-2 26,1 8-26,-32-6 33,0 0-33,21 5 33,-7 7-33,-14-12 34,0 0-34,2 22 35,-16 11-35,14-33 34,0 0-34,-23 40 35,-12 9-35,35-49 31,0 0-31,-34 48 31,11-3-31,23-45 33,0 0-33,-21 36 34,0-5-34,21-31 76,0 0-76,-19 25 76,10-8-76,9-17 75,0 0-75,0 12 75,12-5-75,-12-7 63,0 0-63,23 5 64,18-12-64,-41 7 50,0 0-50,54-10 50,13-4-50,-67 14 32,0 0-32,74-14 33,-3 2-33,-71 12 25,0 0-25,0 0-1479</inkml:trace>
  <inkml:trace contextRef="#ctx0" brushRef="#br0" timeOffset="154303.8547">8065 8032 169,'0'0'0,"0"0"0,0 0 0,0 0 34,0 0-34,14-21 35,-9 10-35,-5 11 90,0 0-90,4-7 90,-4 7-90,0 0 99,0 0-99,3-6 99,-3 6-99,0 0 86,0 0-86,2-7 87,-2 7-87,0 0 50,0 0-50,0 0 51,0 0-51,0 0 42,0 0-42,5-6 42,-5 6-42,0 0 46,0 0-46,0 0 47,0 0-47,0 0 49,0 0-49,0 0 50,0 0-50,0 0 56,0 0-56,0 0 57,0 0-57,0 0 57,0 0-57,0 0 57,0 0-57,0 0 57,0 0-57,0 0 57,-7 4-57,7-4 52,0 0-52,-3 9 53,-2 4-53,5-13 47,0 0-47,-18 26 47,-9 14-47,27-40 40,0 0-40,-37 54 41,-3 12-41,40-66 40,0 0-40,-41 69 40,15-9-40,26-60 36,0 0-36,-23 51 37,9-10-37,14-41 31,0 0-31,-13 24 32,8-8-32,5-16 34,0 0-34,0 9 35,0-9-35,0 0 33,0 0-33,2-9 34,14-19-34,-16 28 30,0 0-30,23-48 30,10-27-30,-33 75 33,0 0-33,41-79 34,6-4-34,-47 83 30,0 0-30,50-85 30,-13 2-30,-37 83 25,0 0-25,32-71 26,-9 17-26,-23 54 20,0 0-20,12-41 20,-3 16-20,-9 25 14,0 0-14,5-13 14,0 7-14,-5 6 9,0 0-9,9 4 9,0 17-9,-9-21 5,0 0-5,12 31 6,2 17-6,-14-48 4,0 0-4,15 57 4,2-3-4,-17-54 1,0 0-1,14 55 2,-1-6-2,-13-49 0,0 0 0,10 50 1,-1 9-1,-9-59-1,0 0 1,4 66 0,-4 3 0,0-69-2,0 0 2,0 0-1803</inkml:trace>
  <inkml:trace contextRef="#ctx0" brushRef="#br0" timeOffset="154694.6889">7970 8343 1468,'0'0'0,"0"0"0,24 0 0,-24 0 21,0 0-21,27-5 21,8-6-21,-35 11 26,0 0-26,35-13 27,8-6-27,-43 19 7,0 0-7,46-21 7,1 0-7,-47 21-1,0 0 1,51-29 0,8-3 0,-59 32-9,0 0 9,58-32-8,-12 4 8,-46 28-21,0 0 21,35-23-20,-7 10 20,-28 13-25,0 0 25,22-13-24,-14 7 24,-8 6-23,0 0 23,9-6-23,-2 1 23,-7 5-8,0 0 8,0 0-8,0 0 8,0 0-2,0 0 2,-2 11-2,-10 13 2,12-24 2,0 0-2,-10 40 2,1 13-2,9-53 15,0 0-15,-4 62 16,8 4-16,-4-66 39,0 0-39,5 64 40,7-10-40,-12-54 55,0 0-55,11 52 55,-6-4-55,-5-48 61,0 0-61,4 49 62,1-1-62,-5-48 49,0 0-49,4 52 49,-10-3-49,6-49 27,0 0-27,-14 41 27,-18-8-27,2 2-1367</inkml:trace>
  <inkml:trace contextRef="#ctx0" brushRef="#br0" timeOffset="155203.9406">8204 8338 987,'0'0'0,"6"-11"0,8-15 0,-14 26 28,0 0-28,23-36 28,12-5-28,-35 41 15,0 0-15,42-37 15,11 11-15,-53 26 3,0 0-3,60-22 4,6 6-4,-66 16 7,0 0-7,60-12 7,-11 3-7,-49 9 13,0 0-13,46-3 13,-2 6-13,-44-3 29,0 0-29,34 11 29,-8 8-29,-26-19 37,0 0-37,9 29 38,-20 16-38,11-45 37,0 0-37,-24 50 38,-8 1-38,32-51 32,0 0-32,-32 43 33,7-10-33,25-33 32,0 0-32,-26 24 32,8-12-32,18-12 29,0 0-29,-17 4 29,11-3-29,6-1 20,0 0-20,0-5 20,0-16-20,0 21 14,0 0-14,11-34 14,14-11-14,-25 45 12,0 0-12,31-50 12,10-6-12,-41 56 7,0 0-7,46-50 8,8 7-8,-54 43 5,0 0-5,53-40 6,-3 12-6,-50 28 3,0 0-3,42-17 4,-10 5-4,-32 12 2,0 0-2,23-5 3,-11 3-3,-12 2 2,0 0-2,9 10 2,-4 15-2,-5-25 4,0 0-4,0 38 5,0 14-5,0-52 11,0 0-11,-5 60 11,2 16-11,3-76 15,0 0-15,-2 69 16,0-4-16,2-65 21,0 0-21,-2 53 22,2-4-22,0-49 28,0 0-28,0 45 29,2-2-29,-2-43 33,0 0-33,4 40 33,-1-13-33,-3-27 25,0 0-25,5 21 26,-1-12-26,-4-9 18,0 0-18,0 0 18,0 0-18,0 0-1413</inkml:trace>
  <inkml:trace contextRef="#ctx0" brushRef="#br0" timeOffset="155566.5017">8638 8122 1155,'0'0'0,"0"0"0,27-30 0,-27 30 11,0 0-11,25-26 11,5 2-11,-30 24 6,0 0-6,31-19 6,12-2-6,-43 21 4,0 0-4,47-15 5,3 4-5,-50 11 4,0 0-4,51-7 5,2 4-5,-53 3 1,0 0-1,51-2 2,-1 2-2,-50 0 10,0 0-10,44 0 10,2 0-10,-46 0 19,0 0-19,40 5 20,-5 9-20,-35-14 33,0 0-33,23 16 34,-14-1-34,-9-15 52,0 0-52,-9 21 52,-21 15-52,30-36 52,0 0-52,-37 37 52,-3 2-52,40-39 51,0 0-51,-41 37 52,6 1-52,35-38 50,0 0-50,-28 31 50,10-10-50,18-21 48,0 0-48,-14 15 49,5-6-49,9-9 32,0 0-32,-4 7 33,4-7-33,0 0 21,0 0-21,8 0 22,20-9-22,-28 9 17,0 0-17,0 0-1417</inkml:trace>
  <inkml:trace contextRef="#ctx0" brushRef="#br0" timeOffset="155702.243">9519 8073 1457,'0'0'0,"0"0"0,0 0 0,0 0 25,0 0-25,0 0 26,0 0-26,0 0 22,0 0-22,0 0-1088</inkml:trace>
  <inkml:trace contextRef="#ctx0" brushRef="#br0" timeOffset="159302.6881">9768 6330 471,'0'0'0,"0"0"0,9-7 0,-9 7 11,0 0-11,9-5 11,-9 5-11,0 0 34,0 0-34,7-3 35,-7 3-35,0 0 36,0 0-36,0 0 37,0 0-37,0 0 60,0 0-60,0 0 61,0 0-61,0 0 55,0 0-55,7-5 55,-7 5-55,0 0 45,0 0-45,5 12 46,-5 0-46,0-12 47,0 0-47,-5 17 47,-2 7-47,7-24 43,0 0-43,-11 33 44,2 7-44,9-40 38,0 0-38,-14 40 39,-4-2-39,18-38 45,0 0-45,-14 31 46,5-3-46,9-28 53,0 0-53,-8 24 54,-1-3-54,9-21 48,0 0-48,-5 17 48,1-5-48,4-12 42,0 0-42,-5 7 42,5-7-42,0 0 34,0 0-34,5 12 35,-5-12-35,0 0 27,0 0-27,12 9 28,11-6-28,-23-3 23,0 0-23,34 0 23,6-3-23,-40 3 22,0 0-22,45-4 23,-5 3-23,-40 1 25,0 0-25,37 0 25,-5-4-25,-32 4 27,0 0-27,25-5 28,-11 2-28,-14 3 24,0 0-24,9-4 25,1 4-25,-10 0 19,0 0-19,0 0-1426</inkml:trace>
  <inkml:trace contextRef="#ctx0" brushRef="#br0" timeOffset="185875.9289">10546 4901 729,'0'0'0,"0"0"0,0 0 0,0 0 46,0 0-46,0 0 46,0 0-46,0 0 163,0 0-163,0 0 164,0 0-164,0 0 89,0 0-89,0 0 90,0 0-90,0 0 53,0 0-53,-18 3 53,4 13-53,14-16 34,0 0-34,-19 33 34,-8 7-34,27-40 20,0 0-20,-31 59 21,-13 32-21,44-91 16,0 0-16,-60 104 16,-27 14-16,87-118 25,0 0-25,-90 130 26,-3 15-26,93-145 31,0 0-31,-92 149 31,16-2-31,76-147 33,0 0-33,-69 121 33,13-21-33,56-100 25,0 0-25,-48 80 26,7-7-26,41-73 24,0 0-24,-31 62 24,4-5-24,27-57 19,0 0-19,-23 47 20,6-18-20,17-29 24,0 0-24,-13 21 25,8-11-25,5-10 27,0 0-27,0 0 27,0 0-27,0 0 26,0 0-26,9-15 27,5-22-27,-14 37 23,0 0-23,14-36 24,4 0-24,-18 36 21,0 0-21,12-25 22,2 13-22,-3-3-1543</inkml:trace>
  <inkml:trace contextRef="#ctx0" brushRef="#br0" timeOffset="186355.8657">9434 6178 1222,'0'0'0,"0"0"0,0 0 0,0 0 24,0 0-24,13-17 24,-13 17-24,0 0 47,0 0-47,0 0 47,0 0-47,0 0 35,0 0-35,-4-9 35,4 9-35,0 0 17,0 0-17,0 0 17,-5 9-17,5-9 11,0 0-11,0 15 11,5 6-11,-5-21 10,0 0-10,9 30 11,0 6-11,-9-36 13,0 0-13,9 40 14,-9 8-14,0-48 22,0 0-22,0 52 23,0 12-23,0-64 30,0 0-30,0 61 30,8-11-30,-8-50 32,0 0-32,6 40 32,-3-11-32,-3-29 33,0 0-33,7 23 33,9-10-33,-16-13 32,0 0-32,23 7 33,5-14-33,-28 7 27,0 0-27,32-13 27,7-10-27,-39 23 23,0 0-23,37-26 23,7-5-23,-44 31 20,0 0-20,46-29 21,-4 4-21,-42 25 16,0 0-16,39-20 17,-7 9-17,-32 11 14,0 0-14,32-5 14,0 5-14,-32 0 12,0 0-12,0 0-1479</inkml:trace>
  <inkml:trace contextRef="#ctx0" brushRef="#br0" timeOffset="187421.3744">10237 5874 729,'0'0'0,"0"0"0,0 0 0,0 0 60,0 0-60,0 0 61,0 0-61,0 0 123,0 0-123,0 0 124,0 0-124,0 0 109,0 0-109,0 0 110,0 0-110,0 0 93,0 0-93,0 0 93,0 0-93,0 0 51,0 0-51,0 0 52,0 0-52,0 0 40,0 0-40,7-21 40,6 2-40,-13 19 30,0 0-30,17-30 30,-3-1-30,-14 31 34,0 0-34,13-33 35,3-1-35,-16 34 25,0 0-25,16-30 26,-11 11-26,-5 19 27,0 0-27,3-10 27,-6 3-27,3 7 23,0 0-23,0-9 24,0 9-24,0 0 21,0 0-21,0 0 21,-11-3-21,11 3 17,0 0-17,-9 3 17,-3 6-17,12-9 11,0 0-11,-9 15 11,6 13-11,3-28 4,0 0-4,3 33 5,3-4-5,-6-29 2,0 0-2,8 32 2,5-6-2,-13-26 0,0 0 0,9 27 1,-4 1-1,-5-28 0,0 0 0,0 31 0,0 4 0,0-35 0,0 0 0,-4 40 0,4-4 0,0-36 1,0 0-1,0 40 1,-1-1-1,1-39 3,0 0-3,-6 33 3,-1-5-3,7-28 4,0 0-4,-5 17 4,-4-1-4,9-16 8,0 0-8,-5 9 8,-4-1-8,9-8 8,0 0-8,-9 7 9,0-3-9,9-4 9,0 0-9,-12 5 9,1-2-9,11-3 12,0 0-12,-14 4 12,-7 1-12,21-5 11,0 0-11,-23 7 12,2-2-12,21-5 12,0 0-12,-16 3 13,7 1-13,9-4 12,0 0-12,-7 0 12,0 2-12,7-2 11,0 0-11,0 0 11,0 0-11,0 0 8,0 0-8,0 0 9,23 3-9,-23-3 7,0 0-7,32-5 7,17-5-7,-49 10 5,0 0-5,57-9 6,1-3-6,-58 12 3,0 0-3,62-12 4,-2 3-4,-60 9 2,0 0-2,0 0-1676</inkml:trace>
  <inkml:trace contextRef="#ctx0" brushRef="#br0" timeOffset="192662.1427">1894 2630 236,'0'0'0,"0"0"0,0 0 0,0 0 0,0 0 0,0 0 0,8 28 0,-8-28 4,0 0-4,-3 9 5,3-9-5,0 0 31,0 0-31,0 0 32,-5 3-32,5-3 61,0 0-61,0 0 61,0 0-61,0 0 49,0 0-49,0 0 49,-9 12-49,9-12 47,0 0-47,-13 14 47,-1 9-47,14-23 47,0 0-47,-17 29 47,-3 4-47,20-33 40,0 0-40,-21 40 40,-2 12-40,23-52 33,0 0-33,-23 60 34,2 4-34,21-64 27,0 0-27,-14 66 27,-4-9-27,18-57 30,0 0-30,-14 64 31,-4 2-31,18-66 25,0 0-25,-14 76 26,-5 12-26,19-88 22,0 0-22,-21 89 23,1-5-23,20-84 20,0 0-20,-17 90 21,3 16-21,14-106 16,0 0-16,-13 109 17,-1-9-17,14-100 12,0 0-12,-12 104 13,1 10-13,11-114 12,0 0-12,-9 109 13,6-5-13,3-104 13,0 0-13,-9 109 13,-2 12-13,11-121 15,0 0-15,-8 120 16,-1-8-16,9-112 12,0 0-12,-9 116 13,5 5-13,4-121 15,0 0-15,-1 118 15,-3-17-15,4-101 11,0 0-11,4 100 12,1 2-12,-5-102 12,0 0-12,5 100 12,8-11-12,-13-89 11,0 0-11,14 83 12,3 3-12,-17-86 9,0 0-9,20 90 9,6 0-9,-26-90 7,0 0-7,30 88 7,4-6-7,-34-82 4,0 0-4,40 85 5,1 11-5,-41-96 2,0 0-2,44 94 3,-2-6-3,-42-88 2,0 0-2,45 85 2,-5-4-2,-40-81 1,0 0-1,46 83 2,7 2-2,-53-85 1,0 0-1,60 78 1,11-9-1,-71-69 0,0 0 0,68 68 1,-1-2-1,-67-66 0,0 0 0,64 70 1,-4 7-1,-60-77 0,0 0 0,63 72 1,8-2-1,-71-70 1,0 0-1,72 64 2,1 1-2,-73-65 1,0 0-1,72 73 2,0 8-2,-72-81 3,0 0-3,76 80 3,13-14-3,-89-66 4,0 0-4,93 59 4,-3-6-4,-90-53 5,0 0-5,90 54 5,7 1-5,-97-55 3,0 0-3,103 52 4,-3 5-4,-100-57 4,0 0-4,104 50 4,7-3-4,-111-47 4,0 0-4,113 45 5,0-5-5,-113-40 4,0 0-4,119 36 4,6 1-4,-125-37 4,0 0-4,129 33 5,-4-1-5,-125-32 5,0 0-5,136 33 5,12-2-5,-148-31 4,0 0-4,150 25 4,-2-6-4,-148-19 7,0 0-7,140 17 7,-3-5-7,-137-12 11,0 0-11,135 9 11,4-1-11,-139-8 11,0 0-11,132 11 11,-6-3-11,-126-8 11,0 0-11,121 4 11,3-2-11,-124-2 13,0 0-13,120 0 14,-19-2-14,-101 2 12,0 0-12,104-4 13,-4-4-13,-100 8 13,0 0-13,99-9 14,-14 2-14,-85 7 14,0 0-14,77-12 14,-1 0-14,-76 12 13,0 0-13,73-12 13,-1 0-13,-72 12 13,0 0-13,67-9 14,-7 0-14,-60 9 12,0 0-12,49-6 12,-11-7-12,-38 13 11,0 0-11,31-12 11,-8 5-11,-23 7 10,0 0-10,18-5 11,0 0-11,-18 5 9,0 0-9,17-3 10,1-1-10,-18 4 8,0 0-8,14-3 8,-2-1-8,-12 4 5,0 0-5,11-2 5,7-4-5,-18 6 3,0 0-3,17-9 3,1-3-3,-18 12 1,0 0-1,14-9 2,-14 9-2,0 0 0,0 0 0,0 0 0,0 0 0,0 0-1356</inkml:trace>
  <inkml:trace contextRef="#ctx0" brushRef="#br0" timeOffset="192976.3687">7175 8473 460,'0'0'0,"0"0"0,15-12 0,-15 12 0,0 0 0,12-9 1,-7 4-1,-5 5 0,0 0 0,0 0 1,0 0-1,0 0 3,0 0-3,9-7 3,-9 7-3,0 0 11,0 0-11,0 0 11,0 0-11,0 0 22,0 0-22,5 10 22,2 1-22,-7-11 43,0 0-43,15 15 44,2 4-44,-17-19 55,0 0-55,25 25 56,5-5-56,-30-20 53,0 0-53,28 30 54,-5 13-54,-23-43 45,0 0-45,9 54 45,-14 13-45,5-67 42,0 0-42,-32 76 43,-23 2-43,55-78 38,0 0-38,-79 80 38,-27 13-38,106-93 32,0 0-32,-122 85 32,-14-12-32,2 3-806</inkml:trace>
  <inkml:trace contextRef="#ctx0" brushRef="#br0" timeOffset="195994.4201">3958 7865 628,'0'0'0,"0"0"0,0 0 0,0 0 13,0 0-13,14-27 13,-14 18-13,0 9 63,0 0-63,-3-7 63,3 7-63,0 0 85,0 0-85,-14-5 86,-13 10-86,27-5 60,0 0-60,-33 19 60,-8 18-60,41-37 32,0 0-32,-35 41 32,3 2-32,32-43 23,0 0-23,-26 44 23,8-3-23,18-41 29,0 0-29,-9 40 29,13-2-29,-4-38 38,0 0-38,12 36 38,11-1-38,-23-35 37,0 0-37,32 33 37,5-9-37,-37-24 33,0 0-33,44 12 33,2-15-33,-46 3 30,0 0-30,40-14 30,-2-10-30,-38 24 24,0 0-24,31-32 25,-4 0-25,-27 32 24,0 0-24,21-38 24,-7-1-24,-14 39 19,0 0-19,9-31 19,-9 14-19,0 17 16,0 0-16,-4-12 16,-1 0-16,5 12 15,0 0-15,-5-11 16,5 11-16,0 0 11,0 0-11,-13-7 12,8 9-12,5-2 10,0 0-10,-12 11 10,-2 11-10,14-22 9,0 0-9,-14 28 10,6 1-10,8-29 10,0 0-10,8 30 11,11-1-11,-19-29 10,0 0-10,30 26 10,-2 2-10,-28-28 13,0 0-13,41 20 14,5-13-14,-46-7 16,0 0-16,54-7 16,8-12-16,-62 19 16,0 0-16,55-24 17,-6-5-17,-49 29 17,0 0-17,41-33 17,-15-3-17,-26 36 14,0 0-14,18-39 15,-7 1-15,-11 38 13,0 0-13,0-36 13,-2 5-13,2 31 11,0 0-11,-7-28 12,1 9-12,6 19 9,0 0-9,-5-8 9,5 8-9,0 0 7,0 0-7,-18 3 7,-3 21-7,21-24 7,0 0-7,-23 35 7,4 12-7,19-47 3,0 0-3,-9 55 4,6 18-4,3-73 3,0 0-3,3 81 4,6 12-4,-9-93 4,0 0-4,5 89 4,-1-11-4,-4-78 4,0 0-4,2 77 5,1 3-5,-3-80 5,0 0-5,0 73 5,4-9-5,-4-64 4,0 0-4,0 57 5,5-17-5,0 1-1527</inkml:trace>
  <inkml:trace contextRef="#ctx0" brushRef="#br0" timeOffset="196536.1926">4190 8101 987,'0'0'0,"0"0"0,17-18 0,-17 18 16,0 0-16,23-15 17,4-1-17,-27 16 19,0 0-19,35-12 20,11 4-20,-46 8 3,0 0-3,49-6 4,2 5-4,-51 1 0,0 0 0,46 5 1,-5 5-1,-41-10 5,0 0-5,39 19 5,-11 5-5,-28-24 27,0 0-27,26 28 27,-12 7-27,-14-35 41,0 0-41,4 40 42,-8 10-42,4-50 42,0 0-42,-5 45 42,-9-12-42,14-33 39,0 0-39,-12 19 40,3-6-40,9-13 32,0 0-32,-9 4 33,9-4-33,0 0 29,0 0-29,-9-12 29,-1-21-29,10 33 27,0 0-27,-4-43 27,13-9-27,-9 52 21,0 0-21,18-50 21,5 1-21,-23 49 17,0 0-17,26-43 17,0 3-17,-26 40 9,0 0-9,25-33 9,5 7-9,-30 26 4,0 0-4,28-19 4,2 9-4,-30 10 5,0 0-5,29 0 5,-6 10-5,-23-10 5,0 0-5,21 21 5,-7 12-5,-14-33 5,0 0-5,5 47 6,-5 17-6,0-64 13,0 0-13,-3 74 14,-3 14-14,6-88 22,0 0-22,-8 87 23,-3-16-23,11-71 27,0 0-27,-9 69 27,0-3-27,9-66 36,0 0-36,-5 67 36,1-10-36,4-57 35,0 0-35,0 49 36,6-18-36,-6-31 26,0 0-26,5 21 26,4-13-26,-9-8 16,0 0-16,7-5 17,-5-19-17,1 0-1471</inkml:trace>
  <inkml:trace contextRef="#ctx0" brushRef="#br0" timeOffset="196812.9509">4691 8047 998,'0'0'0,"0"0"0,0-19 0,0 19 8,0 0-8,9-17 8,8-1-8,-17 18 14,0 0-14,28-17 15,17 0-15,-45 17 26,0 0-26,45-16 27,8 8-27,-53 8 17,0 0-17,48-4 18,-4 11-18,-44-7 33,0 0-33,32 12 33,-6 12-33,-26-24 34,0 0-34,18 26 34,-9 6-34,-9-32 31,0 0-31,-4 36 32,-10 5-32,14-41 24,0 0-24,-26 47 25,-3-2-25,29-45 25,0 0-25,-31 47 26,4-11-26,27-36 25,0 0-25,-21 30 25,7-13-25,14-17 22,0 0-22,-4 15 22,17-6-22,-4 2-1082</inkml:trace>
  <inkml:trace contextRef="#ctx0" brushRef="#br0" timeOffset="196942.8879">5084 8135 763,'0'0'0,"0"0"0,0 0 0,0 0 2,0 0-2,9-3 2,0 3-2,-9 0 0,0 0 0,12 7 0,8 1 0,-3 1-516</inkml:trace>
  <inkml:trace contextRef="#ctx0" brushRef="#br0" timeOffset="198038.1312">5494 7665 1043,'0'0'0,"0"0"0,14-2 0,-14 2-26,0 0 26,14 2-26,0 8 26,-14-10-3,0 0 3,12 17-3,-3 18 3,-9-35 22,0 0-22,5 45 23,1 12-23,-6-57 59,0 0-59,9 57 60,-1 0-60,-8-57 71,0 0-71,9 56 71,-3-4-71,-6-52 86,0 0-86,8 50 86,5-2-86,-13-48 72,0 0-72,9 43 73,-1-6-73,-8-37 64,0 0-64,6 26 64,-1-9-64,-5-17 56,0 0-56,0 9 56,0-9-56,0 0 45,0 0-45,-9-4 45,-5-11-45,14 15 36,0 0-36,-28-21 37,-8-7-37,36 28 31,0 0-31,-28-26 31,7 14-31,21 12 20,0 0-20,-23-5 21,-17 3-21,40 2 14,0 0-14,-38 4 14,3 4-14,35-8 10,0 0-10,-26 19 11,3 11-11,23-30 5,0 0-5,-13 36 5,12 0-5,1-36 2,0 0-2,8 33 2,12-3-2,-20-30 0,0 0 0,30 22 1,7-6-1,-37-16 0,0 0 0,41 9 0,8-9 0,-49 0 0,0 0 0,55-9 0,8-10 0,-63 19-1,0 0 1,62-28-1,-11-8 1,-51 36-4,0 0 4,46-45-4,-11-4 4,-35 49-10,0 0 10,23-41-9,-14 13 9,-9 28-30,0 0 30,4-21-30,-4 6 30,0 15-41,0 0 41,0-11-40,0 4 40,0 7-44,0 0 44,0 0-43,-9-3 43,9 3-31,0 0 31,0 0-31,0 0 31,0 0-19,0 0 19,-9-2-18,9 2 18,0 0-10,0 0 10,-4 12-9,8 4 9,-4-16-4,0 0 4,5 19-4,4-2 4,-9-17-1,0 0 1,9 14 0,5-7 0,-14-7 0,0 0 0,18 5 1,3-5-1,-21 0 3,0 0-3,23-7 3,-6-5-3,-17 12 6,0 0-6,16-19 7,0-2-7,-16 21 7,0 0-7,14-20 8,-8-1-8,-6 21 11,0 0-11,3-16 11,-6 6-11,3 10 11,0 0-11,-9-5 11,-2 1-11,11 4 11,0 0-11,-21 0 11,-16 2-11,37-2 8,0 0-8,-41 5 9,6 9-9,35-14 7,0 0-7,-32 23 7,6 8-7,26-31 3,0 0-3,-18 36 4,13 6-4,5-42 2,0 0-2,5 41 3,11 4-3,-16-45 2,0 0-2,23 38 2,3-12-2,-26-26 2,0 0-2,32 19 3,5-10-3,-37-9 3,0 0-3,41-4 3,8-8-3,-49 12 4,0 0-4,59-21 5,-3-17-5,-56 38 3,0 0-3,57-48 4,-8-11-4,-49 59 1,0 0-1,42-62 1,-5-6-1,-37 68 0,0 0 0,27-72 0,-10-10 0,-17 82-1,0 0 1,13-76 0,-4 9 0,-9 67-2,0 0 2,1-49-2,-1 20 2,0 29-6,0 0 6,-1-16-5,-3 8 5,4 8-6,0 0 6,-5-4-5,-8 8 5,13-4-4,0 0 4,-22 17-4,-10 26 4,32-43-4,0 0 4,-27 57-3,4 12 3,23-69-3,0 0 3,-12 75-2,5-6 2,7-69 0,0 0 0,0 69 0,7 1 0,-7-70 2,0 0-2,16 64 3,3 0-3,-19-64 8,0 0-8,23 57 8,4-12-8,-27-45 16,0 0-16,21 31 16,-2-9-16,-19-22 14,0 0-14,18 16 14,0 0-14,-18-16 13,0 0-13,17 8 13,-3-10-13,-3 1-1464</inkml:trace>
  <inkml:trace contextRef="#ctx0" brushRef="#br0" timeOffset="198197.3039">6041 8128 1267,'0'0'0,"0"0"0,23-6 0,-23 6 10,0 0-10,26-6 10,20-1-10,-46 7 17,0 0-17,49-5 18,1 3-18,-50 2 13,0 0-13,49 6 13,-1 1-13,1 1-951</inkml:trace>
  <inkml:trace contextRef="#ctx0" brushRef="#br0" timeOffset="198331.1222">6498 8135 1379,'0'0'0,"0"0"0,0 0 0,0 0-975</inkml:trace>
  <inkml:trace contextRef="#ctx0" brushRef="#br0" timeOffset="214819.4196">14201 7865 449,'0'0'0,"0"0"0,0 0 0,0 0 22,0 0-22,0 0 23,0 0-23,0 0 68,0 0-68,0 0 68,0 0-68,0 0 73,0 0-73,0 0 74,0 0-74,0 0 53,0 0-53,0 0 53,0 0-53,0 0 40,0 0-40,0 0 40,0 0-40,0 0 30,0 0-30,0 0 30,0 0-30,0 0 24,0 0-24,0 0 25,26 25-25,-26-25 23,0 0-23,32 7 24,9-2-24,-41-5 25,0 0-25,37 3 26,2-1-26,-39-2 22,0 0-22,40 0 23,-3-2-23,-37 2 33,0 0-33,46-3 34,11-2-34,-57 5 34,0 0-34,68-4 34,8 1-34,-76 3 23,0 0-23,87 0 23,3-4-23,-90 4 23,0 0-23,100-3 23,19-2-23,-119 5 20,0 0-20,125-6 21,6-1-21,-131 7 5,0 0-5,130-7 6,8 2-6,-138 5 1,0 0-1,152-8 1,10-1-1,-162 9 0,0 0 0,161-7 0,-10 0 0,-151 7 0,0 0 0,149-5 1,6 5-1,-155 0 0,0 0 0,157-4 0,0 3 0,-157 1 0,0 0 0,150 0 1,-14 5-1,-136-5 4,0 0-4,132 0 4,2 0-4,-134 0 11,0 0-11,131-5 12,-11 1-12,-120 4 16,0 0-16,113-7 17,-7-1-17,-106 8 20,0 0-20,95-12 20,-26-1-20,-69 13 20,0 0-20,60-12 20,-9 0-20,-51 12 16,0 0-16,41-8 17,-17 1-17,-24 7 16,0 0-16,22-6 17,-8 3-17,-14 3 16,0 0-16,17-7 16,6 5-16,-23 2 9,0 0-9,20-3 9,-8 3-9,-12 0 3,0 0-3,0 0-1261</inkml:trace>
  <inkml:trace contextRef="#ctx0" brushRef="#br0" timeOffset="215555.7578">13906 8840 449,'0'0'0,"0"0"0,0 0 0,0 0 2,0 0-2,18 19 2,-11-16-2,-7-3 16,0 0-16,16 5 16,10 1-16,-26-6 19,0 0-19,34 7 20,3-4-20,-37-3 28,0 0-28,48 3 28,15-1-28,-63-2 16,0 0-16,72 4 16,18-1-16,-90-3 24,0 0-24,101 5 24,15-5-24,-116 0 38,0 0-38,126-1 38,11-3-38,-137 4 61,0 0-61,152 0 62,16 0-62,-168 0 61,0 0-61,185 0 61,11-3-61,-196 3 68,0 0-68,208-4 68,-1-1-68,-207 5 58,0 0-58,213-3 59,4-6-59,-217 9 53,0 0-53,216-11 54,4-2-54,-220 13 37,0 0-37,205-16 38,-11 4-38,-194 12 40,0 0-40,175-17 41,-13-2-41,-162 19 37,0 0-37,143-25 37,-12 5-37,-131 20 29,0 0-29,107-25 29,-22 6-29,-85 19 24,0 0-24,69-17 25,-16 1-25,-53 16 19,0 0-19,42-15 19,-7 3-19,-35 12 15,0 0-15,27-9 16,-15 0-16,-12 9 13,0 0-13,7-8 13,-7 8-13,0 0 6,0 0-6,0 0-1275</inkml:trace>
  <inkml:trace contextRef="#ctx0" brushRef="#br0" timeOffset="216756.992">14160 8016 774,'0'0'0,"0"0"0,0 0 22,0 0-22,22 16 23,-5 8-23,-17-24 90,0 0-90,23 40 90,0 17-90,-23-57 115,0 0-115,19 65 115,-4 12-115,-15-77 97,0 0-97,10 72 98,1-15-98,-11-57 62,0 0-62,9 51 62,-1-6-62,-8-45 45,0 0-45,6 36 46,-8-10-46,2-26 36,0 0-36,-2 22 36,2-4-36,0-18 27,0 0-27,2 12 28,-2-12-28,0 0 23,0 0-23,-2 7 23,2-7-23,0 0 20,0 0-20,-10-16 20,-5-15-20,15 31 23,0 0-23,-17-33 23,-1 4-23,18 29 21,0 0-21,-21-28 22,-7-1-22,28 29 19,0 0-19,-28-26 20,6 8-20,22 18 16,0 0-16,-24-12 17,-10 5-17,34 7 12,0 0-12,-33 2 12,-3 8-12,36-10 9,0 0-9,-31 16 10,-7 8-10,38-24 7,0 0-7,-30 31 7,11 6-7,19-37 5,0 0-5,-7 41 6,14 8-6,-7-49 6,0 0-6,14 46 7,14 1-7,-28-47 8,0 0-8,36 38 9,4-8-9,-40-30 8,0 0-8,50 15 9,10-15-9,-60 0 9,0 0-9,67-12 9,2-12-9,-69 24 7,0 0-7,65-37 7,-14-18-7,-51 55 5,0 0-5,44-60 5,-10-10-5,-34 70 3,0 0-3,30-76 3,-7-5-3,-23 81 1,0 0-1,17-80 2,-8 13-2,-9 67 1,0 0-1,2-52 1,-2 21-1,0 31 1,0 0-1,-2-21 1,-1 9-1,3 12 2,0 0-2,-2-12 3,2 12-3,0 0 5,0 0-5,-2-7 5,2 7-5,0 0 7,0 0-7,-11 24 7,-3 21-7,14-45 5,0 0-5,-12 59 6,10 10-6,2-69 4,0 0-4,2 69 5,2-12-5,-4-57 5,0 0-5,5 51 5,4-10-5,-9-41 5,0 0-5,5 33 5,2-11-5,-7-22 4,0 0-4,9 14 5,5-3-5,-14-11 6,0 0-6,19 1 6,8-6-6,-27 5 8,0 0-8,32-15 8,-2-10-8,-30 25 10,0 0-10,30-31 10,0 2-10,-30 29 13,0 0-13,26-30 14,-3 8-14,-23 22 14,0 0-14,18-16 15,-8 8-15,-10 8 15,0 0-15,13-5 16,-5 5-16,-8 0 10,0 0-10,11 1 11,1 10-11,-12-11 6,0 0-6,14 13 7,1 10-7,-15-23 3,0 0-3,12 26 3,-10 9-3,-2-35 3,0 0-3,-2 32 3,-3 5-3,5-37 2,0 0-2,-13 36 3,-6 4-3,19-40 2,0 0-2,-27 33 3,-8-4-3,35-29 2,0 0-2,-40 23 3,-6-11-3,46-12 4,0 0-4,-41 0 4,11-4-4,30 4 5,0 0-5,-23-20 5,5-17-5,18 37 4,0 0-4,-7-45 5,14-5-5,-7 50 3,0 0-3,22-48 3,11 6-3,-33 42 1,0 0-1,39-40 1,-2 13-1,-37 27-15,0 0 15,0 0-1798</inkml:trace>
  <inkml:trace contextRef="#ctx0" brushRef="#br0" timeOffset="217373.3501">15076 8386 1356,'0'0'0,"0"0"0,0 0 0,0 0 1,0 0-1,-3 21 1,-3-9-1,6-12 0,0 0 0,-7 5 0,6 2 0,1-7 7,0 0-7,0 0 8,-4 7-8,4-7 17,0 0-17,0 0 18,0 0-18,0 0 27,0 0-27,0 0 27,12-19-27,-12 19 35,0 0-35,18-33 36,5-13-36,-23 46 36,0 0-36,23-51 36,-5-6-36,-18 57 37,0 0-37,12-50 38,-5 12-38,-7 38 35,0 0-35,5-28 35,-1 11-35,-4 17 28,0 0-28,0-14 29,-2 0-29,2 14 26,0 0-26,-2-12 27,2 12-27,0 0 28,0 0-28,-1-8 28,1 8-28,0 0 26,0 0-26,0 0 27,0 24-27,0-24 23,0 0-23,-6 34 23,6 10-23,0-44 23,0 0-23,6 46 24,-5 10-24,-1-56 23,0 0-23,7 55 23,2-3-23,-9-52 26,0 0-26,13 45 26,-1-9-26,-12-36 23,0 0-23,9 37 23,1-8-23,-10-29 21,0 0-21,11 28 21,-2-4-21,-9-24 24,0 0-24,1 23 24,-1-3-24,0-20 24,0 0-24,0 18 24,-1 1-24,1-19 21,0 0-21,-6 12 22,-2-4-22,8-8 20,0 0-20,-16 4 20,-9-1-20,25-3 21,0 0-21,-32-3 21,-8-7-21,40 10 21,0 0-21,-37-13 22,12 5-22,25 8 20,0 0-20,-20-5 20,3 5-20,17 0 11,0 0-11,-9 0 12,0 0-12,9 0 8,0 0-8,0 0 9,0 0-9,0 0 3,0 0-3,0 0 3,0 0-3,0 0 1,0 0-1,20-4 2,22 1-2,-42 3 0,0 0 0,51-6 0,7-4 0,-58 10-3,0 0 3,59-12-3,-8-2 3,-51 14-8,0 0 8,44-12-8,-12 0 8,-32 12-9,0 0 9,0 0-1868</inkml:trace>
  <inkml:trace contextRef="#ctx0" brushRef="#br0" timeOffset="217512.9011">15496 8156 1468,'0'0'0,"0"0"0,0 0 0,0 0 17,0 0-17,0 0 17,0 0-17,0 0 7,0 0-7,0 0-1072</inkml:trace>
  <inkml:trace contextRef="#ctx0" brushRef="#br0" timeOffset="217840.8886">15560 8544 1110,'0'0'0,"0"0"0,0 0-19,0 0 19,0 0-18,0 0 18,0 0-24,0 0 24,0 0-727</inkml:trace>
  <inkml:trace contextRef="#ctx0" brushRef="#br0" timeOffset="222573.9313">17792 8002 1558,'0'0'0,"0"0"0,0 0 0,0 0 14,0 0-14,0 0 14,13 9-14,-13-9 32,0 0-32,17 12 32,20 9-32,-37-21 11,0 0-11,41 27 11,-4 3-11,2 1-1194</inkml:trace>
  <inkml:trace contextRef="#ctx0" brushRef="#br0" timeOffset="232235.1324">16252 8293 908,'0'0'0,"0"0"0,-6-19 0,6 19 38,0 0-38,-9-14 38,4 4-38,5 10 111,0 0-111,-7-9 111,-3-7-111,10 16 102,0 0-102,-18-13 102,-5 2-102,23 11 70,0 0-70,-32 0 71,-8 12-71,40-12 44,0 0-44,-41 23 45,-3 6-45,44-29 55,0 0-55,-34 36 56,8 1-56,26-37 55,0 0-55,-18 33 55,6-6-55,12-27 48,0 0-48,0 25 48,12 1-48,-12-26 45,0 0-45,25 22 46,10-10-46,-35-12 36,0 0-36,39 9 37,7-6-37,-46-3 31,0 0-31,44-3 31,-3-6-31,-41 9 25,0 0-25,31-15 26,-8-3-26,-23 18 22,0 0-22,14-22 22,-5-6-22,-9 28 13,0 0-13,2-26 14,-2 2-14,0 24 11,0 0-11,-2-17 12,-5 3-12,7 14 10,0 0-10,-5-11 10,5 11-10,0 0 11,0 0-11,-5 0 11,-4 13-11,9-13 9,0 0-9,-5 22 9,-1 9-9,6-31 6,0 0-6,2 33 6,7-5-6,-9-28 3,0 0-3,17 24 4,5 0-4,-22-24 3,0 0-3,28 21 3,4-9-3,-32-12 2,0 0-2,33 5 2,8-6-2,-41 1 1,0 0-1,40-11 2,-1-6-2,-39 17 1,0 0-1,34-21 1,-10 0-1,-24 21 0,0 0 0,20-26 1,-3-8-1,-17 34 0,0 0 0,11-37 1,-9 6-1,-2 31-1,0 0 1,-2-21-1,0 6 1,2 15-5,0 0 5,0-9-5,0 9 5,0 0-10,0 0 10,0 0-10,-9 2 10,9-2-13,0 0 13,-3 22-13,1 17 13,2-39-11,0 0 11,2 46-11,5-4 11,-7-42-11,0 0 11,11 43-10,1 2 10,-12-45-7,0 0 7,11 49-7,3 4 7,-14-53-2,0 0 2,16 56-1,-9-5 1,-7-51-1,0 0 1,3 49 0,-3-8 0,0-41 0,0 0 0,-9 33 0,-14-8 0,0-1-1669</inkml:trace>
  <inkml:trace contextRef="#ctx0" brushRef="#br0" timeOffset="232761.703">16513 8329 1300,'0'0'0,"0"0"0,0 0 0,0 0 18,0 0-18,23-15 19,-11 2-19,-12 13 28,0 0-28,23-10 28,14 1-28,-37 9 17,0 0-17,41-3 17,-1 6-17,-40-3 7,0 0-7,37 13 8,-5 7-8,-32-20 4,0 0-4,23 31 5,-11 9-5,-12-40 4,0 0-4,0 40 5,-14 5-5,14-45 10,0 0-10,-26 38 10,-10-3-10,36-35 16,0 0-16,-37 24 17,0-3-17,37-21 20,0 0-20,-31 15 20,8-13-20,23-2 20,0 0-20,-13-2 20,4-1-20,9 3 17,0 0-17,0-9 17,9-10-17,-9 19 11,0 0-11,21-24 11,13-4-11,-34 28 5,0 0-5,41-29 6,4-11-6,-45 40 0,0 0 0,53-40 1,-1-6-1,-52 46-2,0 0 2,53-44-2,-4 8 2,-49 36-8,0 0 8,41-26-8,-17 12 8,-24 14-21,0 0 21,18-9-20,-4 4 20,-14 5-18,0 0 18,12 0-18,1 9 18,-13-9-3,0 0 3,3 21-3,-3 20 3,0-41 0,0 0 0,-2 49 0,1-1 0,1-48 8,0 0-8,0 43 8,0-3-8,0-40 30,0 0-30,1 40 30,7 2-30,-8-42 48,0 0-48,1 48 49,-1 4-49,0-52 63,0 0-63,4 48 63,-2-3-63,-2-45 60,0 0-60,3 33 61,1-10-61,-4-23 51,0 0-51,-4 12 52,4-12-52,0 0-1501</inkml:trace>
  <inkml:trace contextRef="#ctx0" brushRef="#br0" timeOffset="233036.9628">16802 8244 1255,'0'0'0,"0"0"0,9-7 0,-9 7 37,0 0-37,18-8 37,13-4-37,-31 12 49,0 0-49,46-9 49,14 13-49,-60-4 25,0 0-25,62 8 26,-4 3-26,-58-11 12,0 0-12,48 17 12,-9 5-12,-39-22 11,0 0-11,26 31 11,-10 6-11,-16-37 11,0 0-11,7 33 12,-12-6-12,5-27 11,0 0-11,-16 25 11,-9-1-11,25-24 14,0 0-14,-26 21 15,3-6-15,23-15 15,0 0-15,-21 9 15,7-4-15,14-5 12,0 0-12,-9 2 12,9-2-12,0 0 4,0 0-4,0 0 4,32-4-4,-1-3-1185</inkml:trace>
  <inkml:trace contextRef="#ctx0" brushRef="#br0" timeOffset="233512.0596">17517 8265 964,'0'0'0,"0"0"0,-11 2 0,11-2 17,0 0-17,-17 7 18,-13 5-18,30-12 32,0 0-32,-34 15 33,-3 6-33,37-21 60,0 0-60,-33 28 61,10 0-61,23-28 68,0 0-68,-18 26 68,7-6-68,11-20 47,0 0-47,-5 19 47,12-3-47,-7-16 36,0 0-36,12 16 36,6 1-36,-18-17 28,0 0-28,23 12 28,12-5-28,-35-7 33,0 0-33,32 9 33,-7-9-33,-25 0 35,0 0-35,17 0 36,-4-11-36,-13 11 32,0 0-32,9-14 32,-6 2-32,-3 12 27,0 0-27,-3-24 27,-13-7-27,16 31 20,0 0-20,-14-33 21,3-3-21,11 36 12,0 0-12,-9-37 13,4 10-13,5 27 7,0 0-7,2-26 8,5 1-8,-7 25 4,0 0-4,14-22 5,9 5-5,-23 17 6,0 0-6,26-13 7,1 8-7,-27 5 2,0 0-2,28 5 3,4 8-3,-32-13 1,0 0-1,28 15 2,-5 2-2,-23-17 1,0 0-1,18 23 1,-2 8-1,-16-31 1,0 0-1,10 35 1,-6 1-1,-4-36 2,0 0-2,-4 36 3,-1-11-3,5-25 8,0 0-8,-5 20 8,1 1-8,4-21 13,0 0-13,-4 16 14,4-4-14,0-12 19,0 0-19,4 7 20,-2 1-20,-2-8 24,0 0-24,0 0 25,7 9-25,-7-9 22,0 0-22,9 0 23,-1-3-23,3 1-1511</inkml:trace>
  <inkml:trace contextRef="#ctx0" brushRef="#br0" timeOffset="233652.1881">17651 8073 1087,'0'0'0,"0"0"0,5 2 0,-5-2 14,0 0-14,9 8 15,0 10-15,-9-18 1,0 0-1,12 27 1,10 13-1,-1-2-779</inkml:trace>
  <inkml:trace contextRef="#ctx0" brushRef="#br0" timeOffset="234249.2517">17836 8350 1031,'0'0'0,"0"0"0,0 0 0,0 0 6,0 0-6,0 0 7,2-7-7,-2 7 49,0 0-49,0 0 50,4 7-50,-4-7 60,0 0-60,5 12 61,7 4-61,-12-16 49,0 0-49,9 20 50,0-4-50,-9-16 45,0 0-45,7 17 46,5 1-46,-12-18 49,0 0-49,14 19 50,1-11-50,-15-8 36,0 0-36,15 7 36,5-2-36,-20-5 28,0 0-28,21 4 29,-7-1-29,-14-3 26,0 0-26,14 0 27,-1-3-27,-13 3 30,0 0-30,8-9 30,0 1-30,-8 8 25,0 0-25,8-11 26,-1-1-26,-7 12 20,0 0-20,6-9 20,-6 9-20,0 0 18,0 0-18,3-8 19,-3 8-19,0 0 15,0 0-15,0 0 16,0 0-16,0 0 13,0 0-13,0 0 14,9-4-14,-9 4 10,0 0-10,0 0 10,14 12-10,-14-12 7,0 0-7,14 7 8,13 2-8,-27-9 8,0 0-8,28 5 9,7-5-9,-35 0 13,0 0-13,36-2 14,9-1-14,-45 3 15,0 0-15,45-9 15,0-10-15,-45 19 16,0 0-16,41-31 16,-4-16-16,-37 47 16,0 0-16,35-60 16,-3-13-16,-32 73 3,0 0-3,23-71 3,-5 2-3,-18 69 0,0 0 0,5-68 0,-14 6 0,9 62-1,0 0 1,-16-55 0,-3 17 0,19 38-2,0 0 2,-23-28-2,-3 19 2,26 9-5,0 0 5,-30 9-5,-4 12 5,34-21-8,0 0 8,-34 34-8,8 13 8,26-47-9,0 0 9,-14 50-8,14-1 8,0-49-8,0 0 8,9 47-7,7-2 7,-16-45-5,0 0 5,17 50-5,-1 9 5,-16-59-4,0 0 4,16 60-4,-4-5 4,-12-55-11,0 0 11,4 49-10,-16-8 10,1 3-1484</inkml:trace>
  <inkml:trace contextRef="#ctx0" brushRef="#br0" timeOffset="234908.1621">18170 8244 1121,'0'0'0,"7"-1"0,11-6 0,-18 7 5,0 0-5,31-11 5,17-2-5,-48 13 6,0 0-6,55-14 6,-1 3-6,-54 11 1,0 0-1,52-7 1,-3-1-1,-49 8 12,0 0-12,48-11 12,-1-3-12,-47 14 27,0 0-27,41-12 28,-18 9-28,-23 3 36,0 0-36,16-7 37,-13 2-37,-3 5 38,0 0-38,0 0 39,7-4-39,-7 4 30,0 0-30,0 0 31,-10 12-31,10-12 25,0 0-25,-9 13 25,-2 2-25,11-15 31,0 0-31,-9 16 32,2 6-32,7-22 41,0 0-41,-1 28 41,8-2-41,-7-26 38,0 0-38,14 24 39,3 0-39,-17-24 33,0 0-33,25 21 34,9-5-34,-34-16 42,0 0-42,33 8 42,-3-3-42,-30-5 41,0 0-41,27-5 41,-4-5-41,-23 10 34,0 0-34,21-14 35,-2-2-35,-19 16 40,0 0-40,14-20 40,-3 1-40,-11 19 28,0 0-28,7-18 29,-2 5-29,-5 13 17,0 0-17,4-11 17,-1 3-17,-3 8 12,0 0-12,4-7 12,-4 7-12,0 0 7,0 0-7,0 0 7,0 0-7,0 0 4,0 0-4,7-4 4,-7 4-4,0 0 2,0 0-2,9 12 3,-2-1-3,-7-11 0,0 0 0,7 10 1,0 2-1,-7-12 0,0 0 0,9 12 0,-4-5 0,-5-7 0,0 0 0,9 5 0,1-1 0,-10-4 0,0 0 0,16 3 0,-2-6 0,-14 3-1,0 0 1,18-5-1,-6-2 1,-12 7-1,0 0 1,11-6 0,-2 3 0,-9 3-1,0 0 1,0 0-1,5-9 1,-5 9-2,0 0 2,0 0-2,13-8 2,-13 8-5,0 0 5,7 0-4,0 0 4,-7 0-7,0 0 7,8 0-6,7 1 6,-15-1-8,0 0 8,19 7-7,6 5 7,-25-12-13,0 0 13,23 13-13,0-5 13,-23-8-17,0 0 17,17 7-16,-3 0 16,-14-7-29,0 0 29,13 5-28,-4 0 28,-1 1-1493</inkml:trace>
  <inkml:trace contextRef="#ctx0" brushRef="#br0" timeOffset="235853.7272">19340 8210 919,'0'0'0,"0"0"0,16 8 0,-16-8 16,0 0-16,12 7 16,-1 0-16,-11-7 12,0 0-12,9 9 12,-1-4-12,-8-5 24,0 0-24,16 9 25,7 5-25,-23-14 30,0 0-30,20 10 31,-8-5-31,-12-5 30,0 0-30,18 0 31,10-7-31,-28 7 22,0 0-22,30-19 23,-2-7-23,-28 26 27,0 0-27,23-24 28,-14 8-28,-9 16 26,0 0-26,2-12 26,-2-3-26,0 15 23,0 0-23,-2-16 23,-5-1-23,7 17 23,0 0-23,-7-12 23,0 1-23,7 11 21,0 0-21,-14-8 21,-13-1-21,27 9 21,0 0-21,-28-3 22,1 4-22,27-1 9,0 0-9,-24 7 9,-3 5-9,27-12 7,0 0-7,-26 18 8,6 1-8,20-19 11,0 0-11,-12 24 12,3 5-12,9-29 16,0 0-16,0 35 17,4 0-17,-4-35 19,0 0-19,10 32 20,8-7-20,-18-25 22,0 0-22,21 24 22,13-3-22,-34-21 22,0 0-22,44 15 23,10-10-23,-54-5 21,0 0-21,59 4 21,-3-13-21,-56 9 24,0 0-24,53-12 24,-9-12-24,-44 24 22,0 0-22,28-24 22,-8 1-22,-20 23 20,0 0-20,12-24 20,-3-7-20,-9 31 17,0 0-17,5-26 17,-1 10-17,-4 16 12,0 0-12,2-10 13,-2 10-13,0 0 11,0 0-11,1-7 11,-1 7-11,0 0 7,0 0-7,0 0 7,7 12-7,-7-12 4,0 0-4,11 16 4,8 8-4,-19-24 2,0 0-2,20 26 3,-8-4-3,-12-22 1,0 0-1,7 18 1,-1-4-1,-6-14 1,0 0-1,5 10 1,0-1-1,-5-9 1,0 0-1,5 6 1,-5-6-1,0 0 2,0 0-2,9 4 2,4-8-2,-13 4 4,0 0-4,12-6 5,4-5-5,-16 11 8,0 0-8,14-10 8,-5-1-8,-9 11 14,0 0-14,7-7 14,0-1-14,-7 8 16,0 0-16,0 0 16,7-9-16,-7 9 16,0 0-16,0 0 17,9-3-17,-9 3 16,0 0-16,10 0 17,13 5-17,-23-5 16,0 0-16,25 9 17,-2 3-17,-23-12 12,0 0-12,25 12 13,10-4-13,-35-8 4,0 0-4,35 6 5,-6-6-5,-29 0 1,0 0-1,30-7 1,5-14-1,-35 21 0,0 0 0,33-28 0,-4-17 0,-29 45-1,0 0 1,24-46 0,-1 1 0,-23 45-2,0 0 2,18-49-2,-18 1 2,0 48-6,0 0 6,-9-51-6,-10-2 6,19 53-12,0 0 12,-25-45-12,-3 12 12,28 33-15,0 0 15,-32-17-14,-5 8 14,37 9-16,0 0 16,-39 9-16,2 11 16,37-20-14,0 0 14,-32 32-14,16 9 14,16-41-19,0 0 19,-7 42-18,7 1 18,0-43-13,0 0 13,14 38-12,15 2 12,-29-40-8,0 0 8,31 45-8,-6 7 8,-25-52-4,0 0 4,23 55-4,2-1 4,-25-54-10,0 0 10,21 43-9,-7-15 9,-14-28-20,0 0 20,0 20-19,-23-7 19,-2-1-1388</inkml:trace>
  <inkml:trace contextRef="#ctx0" brushRef="#br0" timeOffset="236184.3873">20095 8244 1020,'0'0'0,"0"0"0,-3-20 0,3 20 0,0 0 0,3-18 0,11 4 0,-14 14 3,0 0-3,30-12 4,20-3-4,-50 15 5,0 0-5,60-14 5,-4 2-5,-56 12 12,0 0-12,66-12 13,9-6-13,-75 18 28,0 0-28,78-19 29,0 0-29,-78 19 36,0 0-36,61-17 36,-23 7-36,-38 10 43,0 0-43,17-7 43,-6 2-43,-11 5 39,0 0-39,5-9 40,-1-3-40,-4 12 33,0 0-33,-11-16 34,-15 4-34,26 12 24,0 0-24,-32-3 25,-5 11-25,37-8 28,0 0-28,-29 12 29,14 0-29,15-12 20,0 0-20,-7 16 20,7 10-20,0-26 14,0 0-14,7 33 14,1 3-14,-8-36 10,0 0-10,9 42 11,-3 5-11,-6-47 14,0 0-14,3 53 14,2 1-14,-5-54 16,0 0-16,2 55 17,-2-6-17,0-49 17,0 0-17,-10 36 17,-22-8-17,32-28 15,0 0-15,-46 24 16,-4-3-16,1-4-1248</inkml:trace>
  <inkml:trace contextRef="#ctx0" brushRef="#br0" timeOffset="236965.0593">18080 7704 774,'0'0'0,"0"0"0,0 0 16,0 0-16,19 4 16,20-1-16,-39-3 38,0 0-38,51 6 38,16-3-38,-67-3 56,0 0-56,73 5 57,8 6-57,-81-11 45,0 0-45,92 8 46,8-4-46,-100-4 28,0 0-28,101 1 28,-1 1-28,-100-2 23,0 0-23,105 0 24,-1-3-24,-104 3 18,0 0-18,116-9 18,11-1-18,-127 10 13,0 0-13,141-9 13,18 0-13,-159 9 9,0 0-9,147-3 10,-29 3-10,-118 0 7,0 0-7,92 5 7,-39 2-7,-53-7 5,0 0-5,0 0-907</inkml:trace>
  <inkml:trace contextRef="#ctx0" brushRef="#br0" timeOffset="237775.3055">17891 8812 740,'0'0'0,"0"0"0,0 0 0,0 0 17,0 0-17,0 0 17,0 0-17,0 0 47,0 0-47,0 0 48,0 0-48,0 0 104,0 0-104,18 0 104,13 0-104,-31 0 84,0 0-84,43-2 84,4-1-84,-47 3 54,0 0-54,57-9 55,22-1-55,-79 10 52,0 0-52,96-9 53,25 0-53,-121 9 42,0 0-42,145-8 43,30-8-43,-175 16 44,0 0-44,222-19 44,41-7-44,-263 26 42,0 0-42,284-33 42,11-1-42,-295 34 41,0 0-41,274-30 41,-29 11-41,-245 19 40,0 0-40,213-8 41,-38 8-41,-175 0 37,0 0-37,147 3 38,-24-1-38,-123-2 32,0 0-32,83 2 32,-42-2-32,-41 0 29,0 0-29,24 0 29,-8 0-29,-16 0 24,0 0-24,13-2 25,-8 0-25,-5 2 24,0 0-24,0 0 24,-2-12-24,2 12 21,0 0-21,-3-9 21,-6-1-21,9 10 17,0 0-17,-9-5 17,-2 1-17,11 4 11,0 0-11,0 0-1635</inkml:trace>
  <inkml:trace contextRef="#ctx0" brushRef="#br0" timeOffset="239518.2385">13590 8359 438,'0'0'0,"0"0"0,0 0 62,0 0-62,29 8 62,-15-13-62,-14 5 127,0 0-127,16-7 128,1 2-128,-17 5 97,0 0-97,16-10 98,5-1-98,-21 11 76,0 0-76,20-8 76,-8 2-76,-12 6 49,0 0-49,9-1 49,-9 1-49,0 0 47,0 0-47,9-11 48,-9 4-48,0 7 40,0 0-40,0-7 40,-7-5-40,7 12 36,0 0-36,-14-21 37,-15-6-37,29 27 40,0 0-40,-35-30 41,-2 11-41,37 19 40,0 0-40,-46-22 40,-9-1-40,55 23 34,0 0-34,-72-24 34,-22 0-34,94 24 39,0 0-39,-102-26 40,-4 0-40,106 26 33,0 0-33,-116-28 34,-10 8-34,126 20 30,0 0-30,-128-21 30,-12 5-30,140 16 25,0 0-25,-136-12 25,-3 0-25,139 12 19,0 0-19,-148-5 20,-11 5-20,159 0 20,0 0-20,-155 5 20,3-2-20,152-3 18,0 0-18,-147 9 19,13 0-19,134-9 18,0 0-18,-127 12 18,19 3-18,108-15 13,0 0-13,-95 16 14,10 6-14,85-22 13,0 0-13,-67 23 14,25-4-14,42-19 12,0 0-12,-37 19 12,7 0-12,30-19 11,0 0-11,-23 16 11,5-2-11,18-14 10,0 0-10,-10 12 10,1 1-10,9-13 11,0 0-11,-5 13 11,1-3-11,4-10 9,0 0-9,0 0 9,-5 10-9,5-10 7,0 0-7,0 0 8,0 0-8,0 0-1682</inkml:trace>
  <inkml:trace contextRef="#ctx0" brushRef="#br0" timeOffset="239906.2816">11012 7692 1255,'0'0'0,"0"0"0,0 0 0,0 0 8,0 0-8,0 0 8,-19 0-8,19 0 11,0 0-11,-9 7 12,-18 9-12,27-16 6,0 0-6,-28 29 6,2 11-6,26-40 0,0 0 0,-29 49 1,-6 4-1,35-53 0,0 0 0,-44 54 0,-7-2 0,51-52-1,0 0 1,-55 50 0,-1-3 0,56-47 3,0 0-3,-43 45 4,20-4-4,23-41 22,0 0-22,-9 38 22,11-1-22,-2-37 21,0 0-21,25 32 22,26 1-22,-51-33 38,0 0-38,58 35 39,1 1-39,-59-36 43,0 0-43,67 33 44,3 0-44,-70-33 39,0 0-39,71 35 39,-13-1-39,-58-34 19,0 0-19,42 44 19,-15 16-19,-27-60 8,0 0-8,0 0-1206</inkml:trace>
  <inkml:trace contextRef="#ctx0" brushRef="#br0" timeOffset="242594.111">11873 7381 729,'0'0'0,"0"0"0,14-21 0,-14 21 36,0 0-36,11-19 37,-4 3-37,-7 16 117,0 0-117,-4-13 117,-1 0-117,5 13 134,0 0-134,-9-12 135,-3 0-135,12 12 98,0 0-98,-19-3 99,-17 6-99,36-3 59,0 0-59,-37 14 60,-3 22-60,40-36 40,0 0-40,-37 47 41,1 7-41,36-54 27,0 0-27,-26 52 28,8-4-28,18-48 27,0 0-27,-9 42 27,9-8-27,0-34 30,0 0-30,13 30 31,4-3-31,-17-27 31,0 0-31,27 16 31,5-4-31,-32-12 29,0 0-29,31 0 29,1-7-29,-32 7 30,0 0-30,34-15 31,1-11-31,-35 26 28,0 0-28,35-33 28,-8-4-28,-27 37 21,0 0-21,23-38 22,-9 0-22,-14 38 15,0 0-15,5-34 16,-5 11-16,0 23 11,0 0-11,0-15 11,0 3-11,0 12 10,0 0-10,-2-7 10,2 7-10,0 0 10,0 0-10,-9 3 11,-3 6-11,12-9 11,0 0-11,-14 20 12,2 12-12,12-32 8,0 0-8,-6 33 8,3-6-8,3-27 5,0 0-5,3 21 6,6 1-6,-9-22 3,0 0-3,18 23 3,5-4-3,-23-19 3,0 0-3,32 17 3,8-1-3,-40-16 3,0 0-3,42 9 4,6-8-4,-48-1 3,0 0-3,46-7 3,-11-8-3,-35 15 2,0 0-2,29-26 2,-1-9-2,-28 35 0,0 0 0,21-41 0,-7-8 0,-14 49-5,0 0 5,12-52-5,-8-5 5,-4 57-12,0 0 12,5-48-11,-5 15 11,0 33-15,0 0 15,0-19-15,-3 10 15,3 9-11,0 0 11,0 0-10,-11-10 10,11 10-8,0 0 8,-9 10-8,-14 14 8,23-24-3,0 0 3,-21 40-3,9 22 3,12-62-1,0 0 1,-5 68 0,5 5 0,0-73 0,0 0 0,5 72 0,4 1 0,-9-73 2,0 0-2,12 76 2,-1 7-2,-11-83 4,0 0-4,12 80 5,0-14-5,-12-66 4,0 0-4,0 67 5,-7 6-5,7-73 2,0 0-2,0 0-1622</inkml:trace>
  <inkml:trace contextRef="#ctx0" brushRef="#br0" timeOffset="243135.5524">12140 7339 1345,'0'0'0,"0"0"0,24-7 0,-24 7 42,0 0-42,27-3 42,3 6-42,-30-3 64,0 0-64,28 4 64,4 4-64,-32-8 40,0 0-40,32 13 40,3 6-40,-35-19 16,0 0-16,35 33 17,-1 6-17,-34-39 7,0 0-7,24 47 7,-9 0-7,-15-47 4,0 0-4,0 38 5,-15-2-5,15-36 2,0 0-2,-21 35 3,-7-8-3,28-27 2,0 0-2,-25 21 2,6-9-2,19-12 1,0 0-1,-14 6 2,5-6-2,9 0 5,0 0-5,-9-9 5,6-3-5,3 12 7,0 0-7,3-21 7,6-14-7,-9 35 8,0 0-8,18-36 8,5-2-8,-23 38 10,0 0-10,31-40 10,1-5-10,-32 45 11,0 0-11,32-43 12,0 7-12,-32 36 9,0 0-9,23-26 10,-6 12-10,-17 14 9,0 0-9,9-5 10,2 1-10,-11 4 13,0 0-13,12 16 14,-3 15-14,-9-31 21,0 0-21,9 45 21,-4 5-21,-5-50 25,0 0-25,5 59 26,-3-2-26,-2-57 24,0 0-24,2 66 24,1 8-24,-3-74 26,0 0-26,2 82 27,-4-6-27,2-76 26,0 0-26,-3 67 26,-3-8-26,6-59 25,0 0-25,-8 52 26,-1-7-26,9-45 22,0 0-22,-9 36 23,9-12-23,0-24 22,0 0-22,0 0-1603</inkml:trace>
  <inkml:trace contextRef="#ctx0" brushRef="#br0" timeOffset="243420.7398">12343 7409 1524,'0'0'0,"0"0"0,24-25 0,-24 25 43,0 0-43,27-22 44,8-1-44,-35 23 71,0 0-71,46-19 71,9 7-71,-55 12 24,0 0-24,53-3 24,-2 11-24,-51-8 6,0 0-6,44 19 6,-7 9-6,-37-28 1,0 0-1,30 36 2,-12 9-2,-18-45 0,0 0 0,1 44 0,-11 2 0,10-46 1,0 0-1,-23 44 1,-4-3-1,27-41 1,0 0-1,-31 35 2,1-9-2,30-26 2,0 0-2,-20 19 3,6-7-3,14-12 3,0 0-3,-3 7 4,-1 1-4,4-8 3,0 0-3,0 0-1317</inkml:trace>
  <inkml:trace contextRef="#ctx0" brushRef="#br0" timeOffset="243570.3859">12724 7590 1300,'0'0'0,"0"0"0,0 0 0,0 0 33,0 0-33,0 0 34,39 0-34,-39 0 51,0 0-51,0 0-1004</inkml:trace>
  <inkml:trace contextRef="#ctx0" brushRef="#br0" timeOffset="244609.0372">13202 6877 1267,'0'0'0,"0"0"0,0 0 0,0 0 26,0 0-26,9 24 26,9 20-26,-18-44 57,0 0-57,19 53 58,2 8-58,-21-61 65,0 0-65,18 62 66,-4-3-66,-14-59 44,0 0-44,5 61 45,-1 11-45,-4-72 37,0 0-37,2 75 38,1-4-38,-3-71 32,0 0-32,4 62 33,-3-15-33,-1-47 24,0 0-24,0 34 24,0-16-24,0-18 25,0 0-25,4 10 26,-4-10-26,0 0 27,0 0-27,0 0 28,-11 2-28,11-2 24,0 0-24,-12-14 24,-11-14-24,23 28 26,0 0-26,-25-33 26,2 2-26,23 31 21,0 0-21,-19-24 21,-4 3-21,23 21 15,0 0-15,-21-15 15,3 3-15,18 12 13,0 0-13,-19 0 13,-8 12-13,27-12 11,0 0-11,-23 19 11,6 10-11,17-29 10,0 0-10,-9 30 10,9-6-10,0-24 4,0 0-4,12 22 5,6-1-5,-18-21 2,0 0-2,23 19 3,9-2-3,-32-17 0,0 0 0,35 7 1,11-2-1,-46-5 0,0 0 0,49-5 1,6-5-1,-55 10 0,0 0 0,49-17 1,1-8-1,-50 25 0,0 0 0,40-27 0,-11-6 0,-29 33-2,0 0 2,17-35-1,-6-1 1,-11 36-14,0 0 14,7-30-13,-7 11 13,0 19-24,0 0 24,-4-12-24,1 2 24,3 10-23,0 0 23,0 0-22,-6-7 22,6 7-20,0 0 20,0 0-19,-8 7 19,8-7-16,0 0 16,-7 10-15,0 9 15,7-19-10,0 0 10,-4 18-10,4-3 10,0-15-7,0 0 7,4 12-7,3-1 7,-7-11-5,0 0 5,14 8-4,0-8 4,-14 0-3,0 0 3,19-3-2,4-6 2,-23 9 0,0 0 0,23-19 0,-3-2 0,-20 21 1,0 0-1,14-27 1,-7-1-1,-7 28 3,0 0-3,7-29 3,-7-3-3,0 32 7,0 0-7,-6-26 7,-1 11-7,7 15 8,0 0-8,-14-12 8,-7 3-8,21 9 10,0 0-10,-28-7 10,-9 7-10,37 0 8,0 0-8,-39 7 9,5 5-9,34-12 7,0 0-7,-28 24 7,9 13-7,19-37 3,0 0-3,-11 41 4,6 8-4,5-49 3,0 0-3,9 45 4,14-2-4,-23-43 3,0 0-3,31 36 3,7-8-3,-38-28 3,0 0-3,44 24 3,2-12-3,-46-12 6,0 0-6,49 9 6,9-12-6,-58 3 8,0 0-8,64-12 9,1-9-9,-65 21 9,0 0-9,62-37 9,-16-20-9,-46 57 9,0 0-9,38-72 9,-9-13-9,-29 85 7,0 0-7,17-92 8,-8-1-8,-9 93 4,0 0-4,2-94 4,-4-3-4,2 97 2,0 0-2,-9-81 2,4 34-2,5 47 0,0 0 0,-7-27 1,2 13-1,5 14 0,0 0 0,-9-4 0,-5 11 0,14-7 0,0 0 0,-20 30 0,1 27 0,19-57 0,0 0 0,-16 69 0,4 11 0,12-80-1,0 0 1,-6 76-1,6-11 1,0-65-2,0 0 2,2 68-1,5 6 1,-7-74 0,0 0 0,13 71 0,2-10 0,-15-61 0,0 0 0,16 48 0,-2-15 0,-14-33 0,0 0 0,15 24 1,-7-5-1,3 2-1566</inkml:trace>
  <inkml:trace contextRef="#ctx0" brushRef="#br0" timeOffset="245059.0885">13640 7381 1423,'0'0'0,"0"0"0,0 0 0,0 0 17,0 0-17,44-9 17,12-1-17,-56 10 29,0 0-29,67-11 30,4 4-30,-71 7 8,0 0-8,69-6 8,0-7-8,-69 13 9,0 0-9,68-13 9,7-3-9,-75 16 5,0 0-5,68-19 6,-9 2-6,-59 17 2,0 0-2,44-12 2,-11-1-2,-33 13 0,0 0 0,27-6 0,-13 0 0,-14 6-9,0 0 9,9-5-8,-9 5 8,0 0-23,0 0 23,9-3-22,-9 3 22,0 0-30,0 0 30,0 0-29,0 0 29,0 0-30,0 0 30,0 0-30,0 0 30,0 0-11,0 0 11,0 0-11,-9-4 11,9 4-1,0 0 1,0 0 0,-18 0 0,18 0 3,0 0-3,-19 4 4,-11 4-4,30-8 17,0 0-17,-29 12 18,6 4-18,23-16 35,0 0-35,-21 21 35,7 3-35,14-24 37,0 0-37,-9 28 38,4-8-38,5-20 39,0 0-39,0 25 40,2 6-40,-2-31 36,0 0-36,7 29 37,-2-10-37,-5-19 34,0 0-34,11 18 35,5-1-35,-16-17 30,0 0-30,17 16 31,10-1-31,-27-15 23,0 0-23,33 9 23,11-1-23,-44-8 16,0 0-16,0 0-1359</inkml:trace>
  <inkml:trace contextRef="#ctx0" brushRef="#br0" timeOffset="245201.2026">14667 7409 1311,'0'0'0,"0"0"0,0 0 0,0 0 46,0 0-46,0 0 47,0 0-47,0 0-993</inkml:trace>
  <inkml:trace contextRef="#ctx0" brushRef="#br0" timeOffset="246558.3539">14448 7277 1009,'0'0'0,"0"0"0,0 0 0,0 0 34,0 0-34,19-17 35,-19 17-35,0 0 101,0 0-101,6-9 102,-6 9-102,0 0 100,0 0-100,0 0 101,0 0-101,0 0 60,0 0-60,-9-3 61,-11-3-61,20 6 40,0 0-40,-31 2 41,-19 9-41,50-11 27,0 0-27,-54 17 28,-1 10-28,55-27 30,0 0-30,-46 33 30,11 4-30,35-37 30,0 0-30,-23 36 30,10 6-30,13-42 28,0 0-28,-5 38 28,7-5-28,-2-33 27,0 0-27,9 27 27,7-1-27,-16-26 23,0 0-23,23 21 24,8-2-24,-31-19 21,0 0-21,41 12 21,-1 0-21,-40-12 19,0 0-19,38 12 19,-1-3-19,-37-9 18,0 0-18,33 10 18,-10-1-18,-23-9 17,0 0-17,18 9 17,-8-6-17,-10-3 21,0 0-21,0 0 21,6 9-21,-6-9 22,0 0-22,-11 8 23,-14 5-23,25-13 20,0 0-20,-39 12 21,-8-4-21,47-8 19,0 0-19,-51 7 20,-2-3-20,53-4 12,0 0-12,-41 0 13,22 0-13,19 0 6,0 0-6,-9 0 7,9 0-7,0 0 3,0 0-3,9-11 4,22-1-4,3 0-1724</inkml:trace>
  <inkml:trace contextRef="#ctx0" brushRef="#br0" timeOffset="255866.6929">7627 7602 281,'0'0'0,"0"0"0,0 0 0,0 0 11,0 0-11,0 0 12,18 6-12,-18-6 73,0 0-73,0 0 73,0 0-73,0 0 108,0 0-108,0 0 108,-9 3-108,9-3 103,0 0-103,-9 0 103,-5 0-103,14 0 53,0 0-53,-23 0 54,-3-3-54,26 3 54,0 0-54,-32 0 55,-14 3-55,46-3 47,0 0-47,-48 0 47,11-5-47,37 5 39,0 0-39,-37-7 40,-12-2-40,49 9 46,0 0-46,-50-12 46,-2 0-46,52 12 40,0 0-40,-60-12 40,-8 0-40,68 12 31,0 0-31,-72-16 32,0-3-32,72 19 23,0 0-23,-81-24 24,-2-5-24,83 29 16,0 0-16,-89-33 16,-9 5-16,98 28 13,0 0-13,-101-31 13,6-2-13,95 33 9,0 0-9,-99-30 10,-11 3-10,110 27 7,0 0-7,-111-24 8,7 3-8,104 21 7,0 0-7,-104-19 7,-11 1-7,115 18 7,0 0-7,-111-19 7,7 2-7,104 17 7,0 0-7,-104-21 7,-9-1-7,113 22 7,0 0-7,-109-24 7,13-2-7,96 26 10,0 0-10,-99-28 11,-5-7-11,104 35 10,0 0-10,-102-32 11,10 4-11,92 28 12,0 0-12,-86-30 12,1-2-12,85 32 13,0 0-13,-86-33 13,1 5-13,85 28 12,0 0-12,-78-24 12,6 3-12,72 21 13,0 0-13,-67-19 13,7-5-13,60 24 10,0 0-10,-66-25 10,1 1-10,65 24 13,0 0-13,-63-21 13,19 1-13,44 20 10,0 0-10,-41-25 10,-8-9-10,49 34 8,0 0-8,-43-30 8,17 8-8,26 22 11,0 0-11,-27-21 11,-1-7-11,28 28 10,0 0-10,-26-22 11,11 8-11,15 14 8,0 0-8,-12-10 9,-7-2-9,19 12 8,0 0-8,-18-12 9,2 5-9,16 7 8,0 0-8,-7-4 8,-2 4-8,9 0 6,0 0-6,-9-2 7,1 1-7,8 1 5,0 0-5,-13-2 6,3-2-6,10 4 5,0 0-5,-9-5 6,0 2-6,9 3 8,0 0-8,-9-4 9,0 1-9,9 3 10,0 0-10,-9-4 11,-5-1-11,14 5 12,0 0-12,-14-8 12,2-1-12,12 9 13,0 0-13,-14-10 14,1 1-14,13 9 12,0 0-12,-10-12 13,-4 0-13,14 12 13,0 0-13,-16-12 14,5-1-14,11 13 10,0 0-10,-9-12 11,-3 4-11,12 8 9,0 0-9,-14-16 10,-4-1-10,18 17 9,0 0-9,-19-24 9,1 1-9,18 23 8,0 0-8,-23-26 9,-3-5-9,26 31 8,0 0-8,-27-29 9,4 1-9,23 28 10,0 0-10,-23-28 10,1-1-10,22 29 8,0 0-8,-27-28 8,9 4-8,18 24 8,0 0-8,-23-24 8,-5-4-8,28 28 6,0 0-6,-30-29 7,6-3-7,24 32 5,0 0-5,-27-33 6,-3-3-6,30 36 5,0 0-5,-25-41 6,1-8-6,24 49 6,0 0-6,-20-52 6,-1-5-6,21 57 6,0 0-6,-16-48 6,-1 13-6,17 35 6,0 0-6,-18-36 7,-5-6-7,23 42 5,0 0-5,-27-45 6,1 5-6,26 40 5,0 0-5,-26-46 5,1-8-5,25 54 4,0 0-4,-21-61 4,-2 1-4,23 60 4,0 0-4,-18-52 5,-1 19-5,19 33 4,0 0-4,-18-33 5,-3-15-5,21 48 4,0 0-4,-20-49 4,6-6-4,14 55 4,0 0-4,-14-54 4,-2-3-4,16 57 3,0 0-3,-14-52 3,4 12-3,10 40 2,0 0-2,-13-36 3,4 0-3,9 36 2,0 0-2,-8-30 3,-1 6-3,9 24 2,0 0-2,-9-28 2,-2-8-2,11 36 1,0 0-1,-12-40 1,3-1-1,9 41 1,0 0-1,-10-44 1,3-1-1,7 45 1,0 0-1,-2-43 1,-2 14-1,4 29 0,0 0 0,-5-31 1,1-2-1,4 33 0,0 0 0,-1-30 1,-6 3-1,7 27 0,0 0 0,-6-25 1,-3 1-1,9 24 0,0 0 0,-5-21 0,0-3 0,5 24 0,0 0 0,-7-31 0,2-2 0,5 33 0,0 0 0,-9-36 0,3-1 0,6 37 0,0 0 0,-3-39 0,-6-3 0,9 42 0,0 0 0,-5-43 0,1 10 0,4 33 0,0 0 0,-5-31 0,1 1 0,4 30 0,0 0 0,-1-27 0,-3 3 0,4 24 0,0 0 0,-5-26 0,1-6 0,4 32 0,0 0 0,0-36 0,0 0 0,0 36 0,0 0 0,4-42 0,-2 2 0,-2 40 0,0 0 0,3-43 0,2 7 0,-5 36 0,0 0 0,9-33 0,-2 2 0,-7 31-1,0 0 1,6-26 0,-5 2 0,-1 24-1,0 0 1,4-25 0,-1 5 0,-3 20-1,0 0 1,6-19 0,-6-2 0,0 21-1,0 0 1,3-24 0,-1 3 0,-2 21-1,0 0 1,4-23 0,-4 3 0,0 20 0,0 0 0,0-25 0,3 1 0,-3 24 0,0 0 0,2-29 0,1-3 0,-3 32 0,0 0 0,6-29 0,-1 7 0,-5 22 0,0 0 0,7-14 0,-5 2 0,-2 12 0,0 0 0,3-11 0,-3 6 0,0 5 0,0 0 0,4-9 0,-2 2 0,-2 7-1,0 0 1,0 0 0,0-8 0,0 8-1,0 0 1,0 0 0,0 0 0,0 0-1,0 0 1,0 0 0,0 0 0,0 0-1,0 0 1,0 0-1,0 0 1,0 0-1,0 0 1,0-7-1,0 7 1,0 0-2,0 0 2,0 0-1,0 0 1,0 0-2,0 0 2,0-5-1,0 5 1,0 0-2,0 0 2,0 0-1,0 0 1,0 0-2,0 0 2,0 0-1,0 5 1,0-5-2,0 0 2,0 0-1,-9 10 1,9-10-1,0 0 1,-11 12-1,-6 9 1,17-21-1,0 0 1,-27 40-1,-1 10 1,28-50-2,0 0 2,-32 56-1,6-3 1,26-53-3,0 0 3,-23 43-3,0-6 3,23-37-5,0 0 5,-21 29-5,3-5 5,18-24-6,0 0 6,-11 19-6,-1-5 6,12-14-7,0 0 7,-5 11-7,5-11 7,0 0-6,0 0 6,0 0-6,-9 5 6,9-5-4,0 0 4,0 0-4,3-9 4,-3 9-3,0 0 3,9-15-3,11-11 3,-20 26-2,0 0 2,28-40-2,7-12 2,-35 52-1,0 0 1,35-57 0,6-4 0,-41 61 0,0 0 0,41-60 0,-10 11 0,-31 49 1,0 0-1,27-33 1,-4 9-1,-23 24 2,0 0-2,14-15 3,-2 6-3,-12 9 4,0 0-4,11 0 4,10 9-4,-21-9 4,0 0-4,28 20 4,13 17-4,-41-37 3,0 0-3,0 0-1749</inkml:trace>
  <inkml:trace contextRef="#ctx0" brushRef="#br0" timeOffset="256617.8331">5142 6690 1535,'0'0'0,"0"0"0,4-29 0,-2 1-1092</inkml:trace>
  <inkml:trace contextRef="#ctx0" brushRef="#br0" timeOffset="257745.614">5218 6415 1054,'0'0'0,"6"-8"0,8-8 0,-14 16 43,0 0-43,14-19 44,-7 7-44,-7 12 97,0 0-97,5-9 98,-1-3-98,-4 12 90,0 0-90,0-9 91,0 9-91,0 0 42,0 0-42,-18 0 43,-12 9-43,30-9 25,0 0-25,-37 21 26,-4 15-26,41-36 25,0 0-25,-45 52 26,6 12-26,39-64 29,0 0-29,-34 69 30,11-5-30,23-64 33,0 0-33,-17 61 33,10-11-33,7-50 36,0 0-36,7 55 37,10 1-37,-17-56 35,0 0-35,29 54 36,6-9-36,-35-45 28,0 0-28,46 36 29,5-8-29,-51-28 22,0 0-22,58 12 22,4-16-22,-62 4 19,0 0-19,58-15 20,-7-15-20,-51 30 18,0 0-18,36-36 18,-5-16-18,-31 52 21,0 0-21,23-50 22,-5 10-22,-18 40 22,0 0-22,9-35 23,-4 13-23,-5 22 23,0 0-23,-3-16 23,1 8-23,2 8 23,0 0-23,0 0 24,-9-7-24,9 7 21,0 0-21,-18 3 22,-19 9-22,37-12 17,0 0-17,-39 16 18,11 6-18,28-22 11,0 0-11,-17 31 11,8 2-11,9-33 7,0 0-7,5 37 7,11-1-7,-16-36 4,0 0-4,19 31 4,8-7-4,-27-24 1,0 0-1,26 25 2,2-12-2,-28-13 1,0 0-1,22 11 1,-3-11-1,-19 0 1,0 0-1,18-9 2,-8-1-2,-10 10 1,0 0-1,7-17 1,-1-8-1,-6 25 2,0 0-2,0-33 2,-4-6-2,4 39 3,0 0-3,-5-40 3,-4 7-3,9 33 6,0 0-6,-9-28 7,0 1-7,9 27 10,0 0-10,-8-28 11,2 4-11,6 24 11,0 0-11,0-21 11,4 4-11,-4 17 12,0 0-12,9-13 13,5-2-13,-14 15 12,0 0-12,17-12 12,6 5-12,-23 7 9,0 0-9,27 0 10,10 10-10,-37-10 5,0 0-5,40 16 5,1 6-5,-41-22 0,0 0 0,35 28 1,-3 3-1,-32-31 0,0 0 0,25 33 0,-9 7 0,-16-40-3,0 0 3,10 41-2,-1 3 2,-9-44-5,0 0 5,9 36-5,-6-8 5,-3-28-4,0 0 4,6 17-3,-6-5 3,0-12-2,0 0 2,0 0-2,3 7 2,-3-7-1,0 0 1,0 0 0,0-19 0,0 19 0,0 0 0,2-24 0,7-13 0,-9 37 1,0 0-1,9-36 1,-4 0-1,-5 36 4,0 0-4,7-30 5,-5 15-5,-2 15 9,0 0-9,0-12 9,0 12-9,0 0 10,0 0-10,3-7 10,-3 7-10,0 0 10,0 0-10,4 7 10,1 5-10,-5-12 7,0 0-7,9 17 7,-4 4-7,-5-21 3,0 0-3,13 24 4,1 7-4,-14-31 1,0 0-1,19 30 1,8-8-1,-27-22 0,0 0 0,26 16 0,9-8 0,-35-8-1,0 0 1,37 0 0,6-7 0,-43 7-1,0 0 1,44-20 0,-7-13 0,-37 33-1,0 0 1,32-40 0,-6-5 0,-26 45 0,0 0 0,21-49 0,-3-6 0,-18 55 1,0 0-1,9-62 1,-9-2-1,0 64 2,0 0-2,-4-64 2,1 15-2,3 49 6,0 0-6,-2-40 7,-1 20-7,3 20 11,0 0-11,-6-12 11,6 12-11,0 0 13,0 0-13,-9 0 14,-14 8-14,23-8 9,0 0-9,-24 24 10,1 21-10,23-45 9,0 0-9,-14 59 9,5 2-9,9-61 3,0 0-3,-5 60 4,1 1-4,4-61 1,0 0-1,0 69 2,4 9-2,-4-78 0,0 0 0,3 83 0,2-10 0,-5-73 0,0 0 0,9 66 0,-3-2 0,-6-64-1,0 0 1,8 60-1,5 13 1,-13-73-2,0 0 2,5 69-2,-5-5 2,0-64-3,0 0 3,-9 57-3,-5-10 3,14-47-4,0 0 4,-12 33-4,1-19 4,-1 1-2013</inkml:trace>
  <inkml:trace contextRef="#ctx0" brushRef="#br0" timeOffset="257923.7202">5765 7272 1367,'0'0'0,"9"-9"0,14-10 0,-23 19 7,0 0-7,32-26 7,9-2-7,-41 28 11,0 0-11,45-34 12,1-1-12,-46 35 45,0 0-45,57-34 45,3 1-45,-60 33 35,0 0-35,60-30 36,-2 4-36,-58 26 21,0 0-21,53-22 22,2 6-22,-2 1-1146</inkml:trace>
  <inkml:trace contextRef="#ctx0" brushRef="#br0" timeOffset="258076.4693">6358 6905 1345,'0'0'0,"0"0"0,0 0 0,0 0 10,0 0-10,0 0 11,22 0-11,-22 0 35,0 0-35,10 3 36,8 1-36,-18-4 1,0 0-1,0 0-1019</inkml:trace>
  <inkml:trace contextRef="#ctx0" brushRef="#br0" timeOffset="258974.3543">6625 6718 1211,'0'0'0,"0"0"0,0 0 0,0 0 53,0 0-53,0 0 54,0 0-54,0 0 109,0 0-109,0 0 109,21 17-109,-21-17 76,0 0-76,9 19 77,0 9-77,-9-28 40,0 0-40,5 35 41,-3 8-41,-2-43 17,0 0-17,3 41 18,1 3-18,-4-44 17,0 0-17,9 31 17,-4-2-17,-5-29 24,0 0-24,9 19 24,5-7-24,-14-12 30,0 0-30,12 6 30,-1-12-30,-11 6 26,0 0-26,12-12 27,2-12-27,-14 24 28,0 0-28,14-34 29,-1-8-29,-13 42 30,0 0-30,10-45 30,8 5-30,-18 40 28,0 0-28,12-28 28,-3 11-28,-9 17 24,0 0-24,0-7 24,0 7-24,0 0 15,0 0-15,0-8 15,0 8-15,0 0 8,0 0-8,5 8 8,-1 4-8,-4-12 4,0 0-4,5 16 5,-3 1-5,-2-17 2,0 0-2,4 19 2,4 6-2,-8-25 0,0 0 0,13 20 1,3-8-1,-16-12 0,0 0 0,17 6 0,4-5 0,-21-1 0,0 0 0,20-7 0,1-8 0,-21 15 0,0 0 0,18-21 0,1-3 0,-19 24 0,0 0 0,21-21 0,-7 2 0,-14 19 1,0 0-1,9-14 1,-3 2-1,-6 12 1,0 0-1,0-10 2,0 4-2,0 6 2,0 0-2,0 0 3,3-10-3,-3 10 2,0 0-2,0 0 3,0 0-3,0 0 2,0 0-2,0 0 2,0 0-2,0 0 1,0 0-1,5 7 2,9 2-2,-14-9 0,0 0 0,18 8 1,2-1-1,-20-7 1,0 0-1,24 4 1,4-3-1,-28-1 1,0 0-1,27-1 1,5-11-1,-32 12 0,0 0 0,31-16 1,-4-1-1,-27 17 0,0 0 0,25-19 1,-1-6-1,-24 25 0,0 0 0,23-27 1,-14 6-1,-9 21 1,0 0-1,2-16 2,-4 8-2,2 8 4,0 0-4,0 0 5,-16-9-5,16 9 7,0 0-7,-14 0 7,-5 4-7,19-4 8,0 0-8,-23 8 8,2 8-8,21-16 3,0 0-3,-15 21 3,3 3-3,12-24 0,0 0 0,-2 24 1,4 0-1,-2-24 0,0 0 0,9 24 0,5 1 0,-14-25-1,0 0 1,12 24 0,1-3 0,-13-21-2,0 0 2,14 24-1,-4-3 1,-10-21-3,0 0 3,9 22-2,-5-1 2,-4-21-4,0 0 4,-5 21-3,-4-4 3,9-17-2,0 0 2,-13 19-1,-4-2 1,17-17-1,0 0 1,-14 12-1,1-5 1,13-7-1,0 0 1,-7 4 0,-2-2 0,9-2-2,0 0 2,0 0-1,-7-6 1,7 6-11,0 0 11,4-12-10,8-21 10,2 6-1676</inkml:trace>
  <inkml:trace contextRef="#ctx0" brushRef="#br0" timeOffset="259529.0899">7691 6614 1390,'0'0'0,"0"0"0,0 0 0,0 0 7,0 0-7,9-8 8,-9 8-8,0 0 16,0 0-16,0-9 17,0 9-17,0 0 49,0 0-49,-9-4 49,-2 1-49,11 3 54,0 0-54,-21 3 54,-20 13-54,41-16 55,0 0-55,-40 21 56,5-2-56,35-19 38,0 0-38,-25 22 38,7 1-38,18-23 38,0 0-38,-14 21 38,11-6-38,3-15 32,0 0-32,0 17 32,8-1-32,-8-16 28,0 0-28,14 12 29,8-7-29,-22-5 27,0 0-27,23 2 27,1-5-27,-24 3 25,0 0-25,27-7 26,-4-2-26,-23 9 20,0 0-20,21-16 20,-7 1-20,-14 15 18,0 0-18,9-17 19,0-2-19,-9 19 13,0 0-13,5-14 14,-5 2-14,0 12 10,0 0-10,-2-11 10,-1-3-10,3 14 8,0 0-8,-4-12 8,2 5-8,2 7 6,0 0-6,0 0 6,-7-5-6,7 5 5,0 0-5,0 0 5,-5 4-5,5-4 4,0 0-4,-5 8 4,-8 13-4,13-21 1,0 0-1,-8 28 2,2 1-2,6-29 0,0 0 0,-3 31 1,1 6-1,2-37 0,0 0 0,-4 38 0,1 12 0,3-50 0,0 0 0,-7 57 0,-6 0 0,13-57 0,0 0 0,-17 55 0,-6-6 0,23-49 0,0 0 0,-23 41 1,-9-4-1,32-37 3,0 0-3,-32 36 4,1-3-4,31-33 6,0 0-6,-36 36 6,-1-3-6,37-33 10,0 0-10,-39 26 11,11-9-11,28-17 9,0 0-9,-23 7 10,-8-10-10,31 3 3,0 0-3,-30-12 3,5-16-3,25 28 0,0 0 0,-18-33 1,20-1-1,1-1-1721</inkml:trace>
  <inkml:trace contextRef="#ctx0" brushRef="#br0" timeOffset="259687.7025">7885 6642 1222,'0'0'0,"0"0"0,-20 7 0,20-7-13,0 0 13,0 0-847</inkml:trace>
  <inkml:trace contextRef="#ctx0" brushRef="#br0" timeOffset="295844.422">13280 8791 628,'0'0'0,"0"0"0,0 0 0,0 0 23,0 0-23,0 0 24,0 0-24,0 0 104,0 0-104,7 19 104,-7-19-104,0 0 93,0 0-93,0 0 94,0 12-94,0-12 80,0 0-80,5 9 80,4 3-80,-9-12 45,0 0-45,18 12 46,5 4-46,-23-16 30,0 0-30,33 15 30,15-2-30,-48-13 21,0 0-21,54 10 22,10 0-22,-64-10 39,0 0-39,78 9 40,10-4-40,-88-5 43,0 0-43,92 11 44,-8 6-44,-84-17 50,0 0-50,73 19 50,-19 2-50,-54-21 47,0 0-47,41 20 48,-13 1-48,-28-21 34,0 0-34,21 23 35,-7 4-35,-14-27 33,0 0-33,6 30 33,-12-3-33,6-27 29,0 0-29,-17 28 30,-11 10-30,28-38 27,0 0-27,-41 40 27,-7-11-27,48-29 23,0 0-23,-51 28 24,0 0-24,51-28 25,0 0-25,-51 24 26,8 7-26,43-31 30,0 0-30,-40 42 30,8 10-30,32-52 17,0 0-17,0 0-1596</inkml:trace>
  <inkml:trace contextRef="#ctx0" brushRef="#br0" timeOffset="297917.7145">11012 9546 718,'0'0'0,"0"0"0,12-21 0,-12 21 38,0 0-38,9-12 39,0 2-39,-9 10 94,0 0-94,9-2 95,0 2-95,-9 0 100,0 0-100,9 2 100,5 8-100,-14-10 79,0 0-79,8 17 80,-2 13-80,-6-30 51,0 0-51,3 39 51,-3 8-51,0-47 36,0 0-36,0 45 37,6-7-37,-6-38 39,0 0-39,1 35 40,3-4-40,-4-31 38,0 0-38,5 26 39,2-5-39,-7-21 39,0 0-39,6 15 40,-3-4-40,-3-11 40,0 0-40,2 7 40,-2-7-40,0 0 40,0 0-40,9 5 40,-2-7-40,-7 2 37,0 0-37,14-10 37,3-15-37,-17 25 35,0 0-35,23-31 35,4-2-35,-27 33 33,0 0-33,23-31 34,-4 5-34,-19 26 27,0 0-27,14-19 28,-5 9-28,-9 10 28,0 0-28,7-2 29,-1 9-29,-6-7 19,0 0-19,3 17 20,-1 9-20,-2-26 14,0 0-14,0 35 14,-2 1-14,2-36 8,0 0-8,-2 33 9,2 2-9,0-35 6,0 0-6,2 34 7,3 10-7,-5-44 5,0 0-5,11 38 5,5-4-5,-16-34 4,0 0-4,19 28 4,4-7-4,-23-21 3,0 0-3,28 5 3,6-10-3,-34 5 5,0 0-5,39-23 6,1-13-6,-40 36 3,0 0-3,39-42 4,-7 1-4,-32 41 0,0 0 0,23-40 0,-5 7 0,-18 33-2,0 0 2,12-26-1,-5 12 1,-7 14-8,0 0 8,3-12-7,1 0 7,-4 12-14,0 0 14,0-8-13,0 1 13,0 7-18,0 0 18,0 0-18,2-7 18,-2 7-19,0 0 19,0 0-18,0 0 18,0 0-16,0 0 16,0 0-16,3 12 16,-3-12-9,0 0 9,0 12-9,0 5 9,0-17-4,0 0 4,2 21-3,5 3 3,-7-24-1,0 0 1,5 21-1,4-9 1,-9-12 0,0 0 0,13 9 0,2-4 0,-15-5 1,0 0-1,22 0 1,4-9-1,-26 9 4,0 0-4,25-15 5,1-8-5,-26 23 6,0 0-6,21-28 6,-3-4-6,-18 32 6,0 0-6,9-33 6,-2 2-6,-7 31 4,0 0-4,2-28 4,-6 2-4,4 26 2,0 0-2,-9-19 3,4 0-3,5 19 2,0 0-2,-12-11 2,-2 6-2,14 5 1,0 0-1,-22 4 1,-9 8-1,31-12 2,0 0-2,-32 22 2,4 8-2,28-30 2,0 0-2,-23 31 3,7-2-3,16-29 5,0 0-5,-9 32 6,2 4-6,7-36 10,0 0-10,0 36 11,9-3-11,-9-33 15,0 0-15,14 31 15,4 2-15,-18-33 16,0 0-16,23 30 17,-1-8-17,-22-22 23,0 0-23,20 17 24,-2-13-24,-18-4 24,0 0-24,21-9 25,7-13-25,-28 22 22,0 0-22,28-30 23,-3-4-23,-25 34 23,0 0-23,18-37 23,-3 3-23,-15 34 18,0 0-18,13-30 19,-4 11-19,-9 19 13,0 0-13,0-12 14,0 5-14,0 7 10,0 0-10,0 0 10,0 0-10,0 0 7,0 0-7,0 0 8,0 0-8,0 0 6,0 0-6,0 0 6,-4 24-6,4-24 3,0 0-3,-3 25 4,1 4-4,2-29 4,0 0-4,2 35 4,5 3-4,-7-38 3,0 0-3,10 34 3,11-6-3,-21-28 3,0 0-3,27 21 3,1-7-3,-28-14 3,0 0-3,28 7 4,2-13-4,-30 6 4,0 0-4,29-12 4,-3-7-4,-26 19 9,0 0-9,21-29 10,-5-2-10,-16 31 7,0 0-7,12-33 8,-6 10-8,-6 23 5,0 0-5,3-15 6,-1 1-6,-2 14 3,0 0-3,0-11 4,0 11-4,0 0 2,0 0-2,-5-8 2,5 8-2,0 0 1,0 0-1,-11 3 1,2 6-1,9-9 0,0 0 0,-9 15 0,2 10 0,7-25 0,0 0 0,0 33 0,7 6 0,-7-39-1,0 0 1,18 37 0,5-10 0,-23-27-2,0 0 2,32 13-2,8-13 2,-40 0-4,0 0 4,41-19-3,10-16 3,-51 35-4,0 0 4,48-43-3,-11-9 3,-37 52-2,0 0 2,26-56-1,-17-6 1,-9 62-1,0 0 1,-9-71 0,-21-2 0,30 73 0,0 0 0,-37-62 0,-9 17 0,46 45 0,0 0 0,-45-24 1,15 17-1,30 7 1,0 0-1,-29 16 2,3 20-2,26-36-1,0 0 1,-9 48 0,18 6 0,0 3-1991</inkml:trace>
  <inkml:trace contextRef="#ctx0" brushRef="#br0" timeOffset="298937.939">13026 9778 606,'0'0'0,"0"0"0,0 0 0,0 0 63,0 0-63,17-18 63,-15 11-63,-2 7 119,0 0-119,2-10 120,0-4-120,-2 14 118,0 0-118,0-17 118,-4 0-118,4 17 82,0 0-82,-9-16 83,-7 4-83,16 12 45,0 0-45,-21-9 46,-7 9-46,28 0 36,0 0-36,-35 12 37,-9 16-37,44-28 45,0 0-45,-43 35 46,11 4-46,32-39 49,0 0-49,-23 42 49,11 0-49,12-42 46,0 0-46,-2 41 46,13 1-46,-11-42 47,0 0-47,18 39 48,8-6-48,-26-33 41,0 0-41,32 23 41,14-11-41,-46-12 37,0 0-37,49-2 37,-5-12-37,-44 14 34,0 0-34,39-29 35,-5-9-35,-34 38 30,0 0-30,24-42 31,-3 6-31,-21 36 23,0 0-23,11-31 23,-2 8-23,-9 23 18,0 0-18,5-15 19,-3 6-19,-2 9 17,0 0-17,0 0 17,2-7-17,-2 7 12,0 0-12,0 0 13,0 0-13,0 0 12,0 0-12,-11 2 13,2 5-13,9-7 10,0 0-10,-9 12 10,4 9-10,5-21 7,0 0-7,0 24 8,5 0-8,-5-24 7,0 0-7,15 24 8,8-1-8,-23-23 6,0 0-6,31 17 6,6-1-6,-37-16 6,0 0-6,44 3 6,9-13-6,-53 10 6,0 0-6,52-17 6,1-11-6,-53 28 3,0 0-3,42-33 4,-7-9-4,-35 42 1,0 0-1,27-43 2,-10-9-2,-17 52 0,0 0 0,7-50 0,-5 2 0,-2 48-1,0 0 1,0-35 0,0 14 0,0 21-3,0 0 3,0-12-2,0 5 2,0 7-4,0 0 4,-3 11-4,-15 21 4,18-32-5,0 0 5,-14 40-5,1 12 5,13-52-5,0 0 5,-5 59-4,5 5 4,0-64-1,0 0 1,4 71-1,1 10 1,-5-81 0,0 0 0,9 82 0,1-10 0,-10-72 1,0 0-1,13 63 2,-4-11-2,-9-52 5,0 0-5,8 45 6,1-9-6,-9-36 6,0 0-6,14 35 6,4-6-6,-18-29 8,0 0-8,0 0-1785</inkml:trace>
  <inkml:trace contextRef="#ctx0" brushRef="#br0" timeOffset="299418.4434">13310 9792 1681,'0'0'0,"0"0"0,0 0 0,0 0 17,0 0-17,33-32 17,-6 15-17,-27 17 9,0 0-9,37-16 9,10 4-9,-47 12 0,0 0 0,50-7 0,-8 7 0,-42 0-4,0 0 4,44 4-4,-3 5 4,-41-9-10,0 0 10,35 13-9,-7 6 9,-28-19-9,0 0 9,18 23-9,-13 1 9,-5-24-7,0 0 7,-5 30-7,-21 6 7,26-36-6,0 0 6,-32 36-5,0 1 5,32-37-4,0 0 4,-30 31-3,7-12 3,23-19-1,0 0 1,-16 17-1,4-12 1,12-5 0,0 0 0,-5 2 0,5-2 0,0 0 0,0 0 0,1-7 0,21-17 0,-22 24 0,0 0 0,28-35 1,7-1-1,-35 36 2,0 0-2,35-36 2,6-3-2,-41 39 3,0 0-3,41-36 4,-4 5-4,-37 31 3,0 0-3,26-22 4,-12 8-4,-14 14 7,0 0-7,9-9 7,-9 9-7,0 0 10,0 0-10,9-2 11,-9 2-11,0 0 12,0 0-12,-4 23 13,1 10-13,3-33 16,0 0-16,-2 41 16,-1 6-16,3-47 20,0 0-20,0 52 21,3 12-21,-3-64 27,0 0-27,9 64 28,0-5-28,-9-59 42,0 0-42,10 48 42,-4-8-42,-6-40 45,0 0-45,1 33 46,-2-4-46,1-29 38,0 0-38,-2 26 38,4-3-38,-1-1-1524</inkml:trace>
  <inkml:trace contextRef="#ctx0" brushRef="#br0" timeOffset="299704.82">13694 9613 1435,'0'0'0,"13"-3"0,20-8 0,-33 11 74,0 0-74,53-10 75,7 3-75,-60 7 54,0 0-54,62 0 55,-5 5-55,-57-5 50,0 0-50,52 16 50,1 8-50,-53-24 24,0 0-24,37 28 25,-10 5-25,-27-33 14,0 0-14,5 34 14,-17 3-14,12-37 12,0 0-12,-25 34 12,-15-1-12,40-33 10,0 0-10,-48 30 11,6-5-11,42-25 13,0 0-13,-39 21 13,14-5-13,25-16 14,0 0-14,-18 10 14,6-1-14,12-9 9,0 0-9,0 0 10,14 9-10,-14-9 4,0 0-4,30 0 4,13-6-4,1 3-1437</inkml:trace>
  <inkml:trace contextRef="#ctx0" brushRef="#br0" timeOffset="299848.3225">14182 9805 1267,'0'0'0,"0"0"0,0 0 0,0 0 2,0 0-2,14 7 2,12 11-2,-26-18 2,0 0-2,0 0-895</inkml:trace>
  <inkml:trace contextRef="#ctx0" brushRef="#br0" timeOffset="300905.8784">14729 9255 1412,'0'0'0,"0"0"0,0 0 77,0 0-77,19 33 77,-3-5-77,-16-28 146,0 0-146,16 36 146,-7 5-146,-9-41 95,0 0-95,3 47 95,-3 10-95,0-57 46,0 0-46,-3 63 46,6 2-46,-3-65 27,0 0-27,4 57 27,-4-12-27,0-45 19,0 0-19,0 33 20,0-5-20,0-28 15,0 0-15,1 16 15,3-6-15,-4-10 14,0 0-14,0 0 15,-9 5-15,9-5 12,0 0-12,-14-5 13,-18-9-13,32 14 10,0 0-10,-35-21 10,0 6-10,35 15 7,0 0-7,-37-19 8,5 3-8,32 16 7,0 0-7,-27-12 8,10 5-8,17 7 1,0 0-1,-14-2 1,3 6-1,11-4 0,0 0 0,-9 9 0,6 6 0,3-15 0,0 0 0,0 23 0,8 6 0,-8-29-1,0 0 1,15 29-1,8-3 1,-23-26-1,0 0 1,35 21-1,9-5 1,-44-16-1,0 0 1,49 8-1,8-4 1,-57-4-1,0 0 1,56-2-1,-6-7 1,-50 9-2,0 0 2,46-19-2,-9-7 2,-37 26-10,0 0 10,31-34-10,-4-1 10,-27 35-22,0 0 22,18-36-21,-8 3 21,-10 33-31,0 0 31,7-26-30,-2 9 30,-5 17-33,0 0 33,0-11-33,2 4 33,-2 7-31,0 0 31,0 0-30,0 0 30,0 0-24,0 0 24,-9 6-23,1 2 23,8-8-14,0 0 14,-7 16-14,-1-1 14,8-15-9,0 0 9,-1 16-8,6 1 8,-5-17-5,0 0 5,4 16-5,-3-6 5,-1-10-2,0 0 2,9 6-2,12-5 2,-21-1-1,0 0 1,27-7-1,5-7 1,-32 14 0,0 0 0,30-20 0,-6-11 0,-24 31 0,0 0 0,23-33 0,-3-9 0,-20 42 0,0 0 0,12-36 1,-10 8-1,-2 28 2,0 0-2,-2-21 2,-5 8-2,7 13 5,0 0-5,-16-6 6,-21 1-6,37 5 6,0 0-6,-42 9 7,-1 15-7,43-24 6,0 0-6,-39 33 6,11 7-6,28-40 5,0 0-5,-19 46 6,10 1-6,9-47 11,0 0-11,-5 38 11,10-3-11,-5-35 14,0 0-14,11 28 15,11-6-15,-22-22 18,0 0-18,39 16 18,12-10-18,-51-6 16,0 0-16,64 0 17,1-6-17,-65 6 16,0 0-16,66-18 17,-5-11-17,-61 29 14,0 0-14,55-52 14,-4-24-14,-51 76 16,0 0-16,46-83 16,2 0-16,-48 83 16,0 0-16,26-80 17,-20 11-17,-6 69 11,0 0-11,-9-64 11,-14 10-11,23 54 7,0 0-7,-21-45 7,5 23-7,16 22 4,0 0-4,-18-9 4,-3 12-4,21-3 2,0 0-2,-18 21 2,4 24-2,14-45 2,0 0-2,-10 56 3,6 4-3,4-60 2,0 0-2,0 62 2,9 9-2,-9-71 2,0 0-2,10 75 3,8 8-3,-18-83 3,0 0-3,18 76 4,1-10-4,-19-66 5,0 0-5,18 52 5,-2-7-5,-16-45 6,0 0-6,10 31 6,-3-5-6,-7-26 4,0 0-4,6 17 4,-5-5-4,1 0-1737</inkml:trace>
  <inkml:trace contextRef="#ctx0" brushRef="#br0" timeOffset="301355.1255">15235 9715 1412,'0'0'0,"9"0"0,12 0 0,-21 0 40,0 0-40,34-8 40,10-4-40,-44 12 42,0 0-42,54-16 43,8-3-43,-62 19 36,0 0-36,71-17 37,14-8-37,-85 25 11,0 0-11,84-32 11,-11-12-11,-73 44 4,0 0-4,63-41 4,-12 1-4,-51 40 4,0 0-4,39-29 4,-16 13-4,-23 16 4,0 0-4,9-10 5,-13 1-5,4 9 5,0 0-5,-14-9 5,-18 6-5,32 3 4,0 0-4,-35 3 5,0 9-5,35-12 7,0 0-7,-30 13 8,9-1-8,21-12 11,0 0-11,-18 12 11,4 3-11,14-15 13,0 0-13,-9 21 13,9 7-13,0-28 11,0 0-11,4 33 11,10 0-11,-14-33 15,0 0-15,23 31 16,-2 2-16,-21-33 20,0 0-20,25 32 20,1 3-20,-26-35 22,0 0-22,21 29 22,-5-4-22,-16-25 33,0 0-33,5 24 34,-13 2-34,8-26 40,0 0-40,-16 24 41,-11-7-41,27-17 38,0 0-38,-37 14 38,-7-5-38,44-9 28,0 0-28,-44 7 28,2-11-28,42 4 23,0 0-23,-37-5 24,15 2-24,22 3 20,0 0-20,-10-5 21,12-6-21,-2 11 11,0 0-11,22-12 11,28-2-11,-50 14 3,0 0-3,0 0-1672</inkml:trace>
  <inkml:trace contextRef="#ctx0" brushRef="#br0" timeOffset="301477.9483">16223 9674 1659,'0'0'0,"0"0"0,0 0 0,0 0 22,0 0-22,0 0 23,0 0-23,0 0 12,0 0-12,0 0-1227</inkml:trace>
  <inkml:trace contextRef="#ctx0" brushRef="#br0" timeOffset="309778.2076">19015 8487 2297,'0'0'0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0-10-21T02:22:42.22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1" timeString="2020-10-21T02:22:56.743"/>
    </inkml:context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</inkml:brush>
    <inkml:brush xml:id="br3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9624 12154</inkml:trace>
  <inkml:trace contextRef="#ctx1" brushRef="#br0">7703 11451 561,'0'0'0,"0"0"0,0 0 0,0 0 6,0 0-6,11-17 7,-11 17-7,0 0 36,0 0-36,0-11 37,0 4-37,0 7 38,0 0-38,0-6 38,0 6-38,0 0 35,0 0-35,0-9 35,0 9-35,0 0 25,0 0-25,0 0 26,0 0-26,0 0 24,0 0-24,-11-9 24,2 6-24,9 3 24,0 0-24,-14-5 24,2-2-24,12 7 26,0 0-26,-13-5 26,-1-2-26,14 7 30,0 0-30,-14-6 31,2 1-31,12 5 34,0 0-34,-14-7 35,-6-3-35,20 10 31,0 0-31,-23-12 32,2-2-32,21 14 29,0 0-29,-23-17 29,2 3-29,21 14 27,0 0-27,-19-11 27,-4 1-27,23 10 25,0 0-25,-27-9 26,-4-3-26,31 12 22,0 0-22,-32-8 23,4 4-23,28 4 20,0 0-20,-30-5 21,-8 1-21,38 4 17,0 0-17,-40-3 17,-6 3-17,46 0 14,0 0-14,-49 0 14,-6 7-14,55-7 10,0 0-10,-50 9 11,6 1-11,44-10 8,0 0-8,-40 16 8,-10 6-8,50-22 6,0 0-6,-46 26 7,9 0-7,37-26 6,0 0-6,-40 29 6,-10 4-6,50-33 5,0 0-5,-49 37 5,5-6-5,44-31 4,0 0-4,-37 29 5,5 1-5,32-30 6,0 0-6,-32 34 6,1 4-6,31-38 7,0 0-7,-27 47 8,4 3-8,23-50 6,0 0-6,-21 59 7,3 2-7,18-61 8,0 0-8,-16 62 9,-1 0-9,17-62 7,0 0-7,-18 63 7,0 4-7,18-67 7,0 0-7,-17 73 7,3 11-7,14-84 5,0 0-5,-13 85 5,3-7-5,10-78 4,0 0-4,-9 80 4,4-4-4,5-76 4,0 0-4,-4 81 4,4 2-4,0-83 3,0 0-3,-3 82 4,1-11-4,2-71 3,0 0-3,-4 74 3,4 7-3,0-81 4,0 0-4,4 82 5,1-1-5,-5-81 7,0 0-7,9 73 8,-4-11-8,-5-62 11,0 0-11,7 66 12,4 5-12,-11-71 13,0 0-13,9 74 14,0-1-14,-9-73 13,0 0-13,14 67 13,3-6-13,-17-61 12,0 0-12,14 59 12,4-6-12,-18-53 11,0 0-11,18 59 11,1 4-11,-19-63 8,0 0-8,25 62 9,7-5-9,-32-57 8,0 0-8,31 52 8,10-9-8,-41-43 5,0 0-5,41 38 6,4-1-6,-45-37 4,0 0-4,43 34 5,4-4-5,-47-30 3,0 0-3,41 32 4,0 5-4,-41-37 2,0 0-2,42 34 2,6-4-2,-48-30 1,0 0-1,51 26 2,3-4-2,-54-22 1,0 0-1,59 21 2,2-2-2,-61-19 0,0 0 0,60 16 1,-1-1-1,-59-15 0,0 0 0,49 14 1,6-4-1,-55-10 1,0 0-1,58 9 1,6-2-1,-64-7 1,0 0-1,67 7 2,-4 0-2,-63-7 1,0 0-1,60 5 1,-7-3-1,-53-2 1,0 0-1,50-2 1,1-1-1,-51 3 1,0 0-1,49-6 1,9 1-1,-58 5 0,0 0 0,60-10 1,-1-6-1,-59 16 0,0 0 0,53-21 1,-8-4-1,-45 25 0,0 0 0,46-28 0,4-5 0,-50 33 0,0 0 0,53-36 0,1-4 0,-54 40 0,0 0 0,59-40 0,-3 2 0,-56 38-1,0 0 1,53-35 0,-4-1 0,-49 36-2,0 0 2,43-40-2,-3-3 2,-40 43-2,0 0 2,45-49-2,-5-4 2,-40 53-2,0 0 2,46-57-2,3-6 2,-49 63-2,0 0 2,50-60-2,-6 8 2,-44 52-2,0 0 2,42-50-1,-3-6 1,-39 56-2,0 0 2,32-60-1,-6-6 1,-26 66-2,0 0 2,23-64-1,-3 2 1,-20 62-1,0 0 1,17-61 0,1 2 0,-18 59-1,0 0 1,14-57 0,4-12 0,-18 69 0,0 0 0,17-73 0,1-5 0,-18 78 0,0 0 0,16-74 0,-4 8 0,-12 66 0,0 0 0,9-64 0,-5-2 0,-4 66 0,0 0 0,0-71 0,-4 1 0,4 70 0,0 0 0,-12-68 0,-2 11 0,14 57 0,0 0 0,-23-55 0,0 3 0,23 52 0,0 0 0,-27-54 0,-4-7 0,31 61 0,0 0 0,-32-64 0,0 0 0,32 64 1,0 0-1,-37-62 1,-4 7-1,41 55 2,0 0-2,-47-54 2,1 4-2,46 50 2,0 0-2,-51-50 3,1-4-3,50 54 2,0 0-2,-49-54 2,3-1-2,46 55 2,0 0-2,-49-52 2,-4 9-2,53 43 2,0 0-2,-60-40 2,-7 11-2,67 29 1,0 0-1,-68-32 2,8 3-2,60 29 3,0 0-3,-63-29 3,5 3-3,58 26 3,0 0-3,-64-26 4,-6 0-4,70 26 3,0 0-3,-75-25 4,-9 6-4,84 19 4,0 0-4,-85-15 4,2 6-4,83 9 3,0 0-3,-99 0 3,-14 5-3,113-5 1,0 0-1,-130 14 1,-6 16-1,136-30-1,0 0 1,-141 26 0,-11-9 0,2 0-1414</inkml:trace>
  <inkml:trace contextRef="#ctx1" brushRef="#br0" timeOffset="6724.8831">6373 12014 539,'0'0'0,"0"0"0,0 0 0,0 0 10,0 0-10,0 0 10,0 0-10,0 0 26,0 0-26,0 0 26,0 0-26,0 0 48,0 0-48,0 0 49,0 0-49,0 0 38,0 0-38,0 0 38,0 0-38,0 0 30,0 0-30,0 0 30,0 0-30,0 0 22,0 0-22,0 0 23,0 0-23,0 0 17,0 0-17,0 0 18,0 0-18,0 0 14,0 0-14,0 0 14,0 0-14,0 0 12,0 0-12,-11 15 13,11-15-13,0 0 13,0 0-13,18 4 13,-1 1-13,-17-5 13,0 0-13,23 2 14,9 1-14,-32-3 12,0 0-12,32 2 12,8-1-12,-40-1 17,0 0-17,46 4 17,7-1-17,-53-3 21,0 0-21,57 6 22,1-6-22,-58 0 20,0 0-20,58-2 21,6-2-21,-64 4 24,0 0-24,72-1 25,6 1-25,-78 0 32,0 0-32,79 0 33,2-2-33,-81 2 33,0 0-33,87 0 33,3-4-33,-90 4 36,0 0-36,91-1 37,5 1-37,-96 0 35,0 0-35,88 0 35,-2-2-35,-86 2 31,0 0-31,82-2 31,-1 1-31,-81 1 25,0 0-25,81 0 26,-7 0-26,-74 0 20,0 0-20,65 0 20,-5 0-20,-60 0 16,0 0-16,53-2 17,-1-3-17,-52 5 17,0 0-17,52-4 18,0 6-18,-52-2 17,0 0-17,53 3 17,-8 1-17,-45-4 16,0 0-16,41 3 17,-9 1-17,-32-4 14,0 0-14,28 0 15,-7-2-15,-21 2 11,0 0-11,18-2 11,5 4-11,-23-2 8,0 0-8,17 2 9,-17-2-9,0 0 5,0 0-5,0 0 6,0 0-6,0 0 3,0 0-3,0 0 3,0 0-3,0 0 0,0 0 0,0 0-1341</inkml:trace>
  <inkml:trace contextRef="#ctx1" brushRef="#br0" timeOffset="8048.7966">8421 11956 651,'0'0'0,"0"0"0,29 6 0,-29-6 29,0 0-29,31 3 29,5 1-29,-36-4 94,0 0-94,40 0 95,-3-2-95,-37 2 81,0 0-81,41-2 82,8 4-82,-49-2 58,0 0-58,53 3 59,16-3-59,-69 0 39,0 0-39,67-3 39,-3 1-39,-64 2 29,0 0-29,54-3 29,-13 6-29,-41-3 19,0 0-19,26 7 20,-10 0-20,0 0-955</inkml:trace>
  <inkml:trace contextRef="#ctx1" brushRef="#br0" timeOffset="8873.4301">7054 11529 471,'0'0'0,"0"0"0,0 0 0,0 0 11,0 0-11,-20 0 11,11 0-11,9 0 51,0 0-51,-12 3 51,-25 15-51,37-18 105,0 0-105,-35 19 105,3 2-105,32-21 113,0 0-113,-28 19 114,1 10-114,27-29 59,0 0-59,-23 36 60,7 6-60,16-42 59,0 0-59,-7 43 60,9-3-60,-2-40 56,0 0-56,13 38 57,6-5-57,-19-33 44,0 0-44,32 26 45,7-9-45,-39-17 39,0 0-39,49 9 40,11-9-40,-60 0 42,0 0-42,63-11 43,-4-8-43,-59 19 34,0 0-34,49-36 35,-17-9-35,-32 45 31,0 0-31,23-50 31,-6 3-31,-17 47 31,0 0-31,0-40 31,-14 6-31,14 34 25,0 0-25,-31-30 26,-17 10-26,48 20 22,0 0-22,-55-19 23,1 10-23,54 9 20,0 0-20,-46-4 20,19 6-20,27-2 9,0 0-9,-17 9 10,2 6-10,15-15 3,0 0-3,-3 23 4,15 11-4,2 1-1434</inkml:trace>
  <inkml:trace contextRef="#ctx1" brushRef="#br0" timeOffset="9174.4995">7437 11728 606,'0'0'0,"0"0"0,0 0 10,0 0-10,0 0 11,0 0-11,0 0-2,0 0 2,0 0-2,-9 36 2,0 1-408</inkml:trace>
  <inkml:trace contextRef="#ctx1" brushRef="#br0" timeOffset="9802.6554">7682 11638 695,'0'0'0,"0"0"0,0 0 0,0 0 11,0 0-11,0 0 12,12-22-12,-12 22 44,0 0-44,9-13 45,-4 3-45,-5 10 58,0 0-58,11-14 58,7 0-58,-18 14 62,0 0-62,23-12 62,3 4-62,-26 8 35,0 0-35,30-4 36,7-1-36,-37 5 31,0 0-31,41 0 31,-1 2-31,-40-2 30,0 0-30,36 7 30,-5 3-30,-31-10 30,0 0-30,18 14 30,-13 0-30,-5-14 30,0 0-30,-3 13 31,-8 1-31,11-14 28,0 0-28,-26 21 29,-11 3-29,37-24 22,0 0-22,-34 19 23,15-7-23,19-12 20,0 0-20,-14 6 20,5 1-20,9-7 18,0 0-18,0 0 18,-9 8-18,9-8 26,0 0-26,0 0 27,0 0-27,0 0 29,0 0-29,12 12 29,17-5-29,-29-7 31,0 0-31,35 9 31,2-2-31,-37-7 26,0 0-26,35 10 27,2 1-27,-37-11 23,0 0-23,32 12 23,-13 8-23,-19-20 18,0 0-18,16 20 18,-14 5-18,-2-25 19,0 0-19,-9 28 19,-10 9-19,19-37 18,0 0-18,-32 36 18,-9-12-18,41-24 15,0 0-15,-52 17 16,-5 2-16,57-19 6,0 0-6,-56 19 6,4 4-6,-1-1-1413</inkml:trace>
  <inkml:trace contextRef="#ctx1" brushRef="#br0" timeOffset="14742.9163">6787 12758 1054,'0'0'0,"0"0"0,0 0 46,0 0-46,0 0 47,0 0-47,0 0 86,0 0-86,0 0 87,0 0-87,0 0 86,0 0-86,13 22 87,-12 2-87,-1-24 47,0 0-47,0 30 48,-1 3-48,1-33 30,0 0-30,0 33 31,0-2-31,0-31 27,0 0-27,5 31 27,-2 0-27,-3-31 22,0 0-22,6 33 23,-1 3-23,-5-36 24,0 0-24,0 33 25,0-7-25,0-26 27,0 0-27,0 23 27,4-6-27,-4-17 26,0 0-26,0 12 27,0-5-27,0-7 26,0 0-26,0 0 26,-8-14-26,8 14 30,0 0-30,-5-28 31,3-13-31,2 41 25,0 0-25,-3-49 26,-2-4-26,5 53 23,0 0-23,-7-61 23,5-8-23,2 69 23,0 0-23,2-71 23,5-3-23,-7 74 20,0 0-20,8-68 21,7 16-21,-15 52 19,0 0-19,17-36 19,-3 6-19,-14 30 14,0 0-14,18-24 14,5 9-14,-23 15 10,0 0-10,23-9 11,9 0-11,-32 9 8,0 0-8,31-1 8,5 6-8,-36-5 5,0 0-5,40 12 5,-3 9-5,-37-21 3,0 0-3,32 33 3,-14 5-3,-18-38 1,0 0-1,3 52 2,-10 10-2,7-62 0,0 0 0,-17 62 1,-8-6-1,25-56 0,0 0 0,-35 46 0,-11-4 0,46-42 0,0 0 0,-41 31 0,9-12 0,32-19 0,0 0 0,-26 14 0,-2-2 0,28-12 0,0 0 0,-22 9 0,-1-6 0,23-3 1,0 0-1,-14 0 1,2 0-1,12 0 2,0 0-2,-11 0 2,4 0-2,7 0 2,0 0-2,0 0 2,-8-2-2,8 2 2,0 0-2,0 0 2,0 0-2,0 0 2,0 0-2,8-5 2,15 5-2,-23 0 1,0 0-1,32 4 1,7 4-1,-39-8 1,0 0-1,42 18 1,2 7-1,-44-25 0,0 0 0,44 30 0,-3 5 0,-41-35 0,0 0 0,41 34 0,-4-1 0,-37-33-1,0 0 1,35 28-1,-3-6 1,-32-22-2,0 0 2,32 16-1,1-6 1,-33-10-2,0 0 2,32 4-2,1-10 2,-33 6-3,0 0 3,29-12-2,-3-5 2,-26 17-6,0 0 6,23-21-5,-5-8 5,-18 29-13,0 0 13,8-31-12,-6-6 12,-2 37-20,0 0 20,-2-34-19,-6 11 19,8 23-27,0 0 27,-9-17-27,0 5 27,9 12-28,0 0 28,-12-9-27,6 4 27,6 5-30,0 0 30,0 0-29,-8-2 29,8 2-21,0 0 21,0 0-20,-9-1 20,9 1-11,0 0 11,0 0-11,-6 3 11,6-3-5,0 0 5,-3 7-4,3 7 4,0-14-2,0 0 2,3 19-2,6 5 2,-9-24-1,0 0 1,9 19 0,5-5 0,-14-14 0,0 0 0,18 7 0,10-7 0,-28 0 0,0 0 0,30-9 1,-2-6-1,-28 15 2,0 0-2,23-19 2,-5-4-2,-18 23 3,0 0-3,12-24 4,-1-2-4,-11 26 4,0 0-4,5-24 5,-5 3-5,0 21 4,0 0-4,-5-16 4,-6 6-4,11 10 4,0 0-4,-16-7 5,-3 2-5,19 5 5,0 0-5,-27-2 5,-4 7-5,31-5 5,0 0-5,-32 14 6,0 9-6,32-23 5,0 0-5,-32 29 5,6 7-5,26-36 4,0 0-4,-14 42 5,9-1-5,5-41 2,0 0-2,8 44 3,6-8-3,-14-36 1,0 0-1,27 28 2,10-6-2,-37-22 1,0 0-1,42 14 1,15-5-1,-57-9 1,0 0-1,56-4 2,-3-8-2,-53 12 2,0 0-2,44-21 2,-7-6-2,-37 27 3,0 0-3,29-37 3,-3-8-3,-26 45 2,0 0-2,21-41 3,-7 4-3,-14 37 3,0 0-3,11-29 4,-4 5-4,-7 24 1,0 0-1,0-19 2,-3 5-2,3 14 1,0 0-1,-6-10 1,6 10-1,0 0 0,0 0 0,-7-6 0,7 6 0,0 0 0,0 0 0,0 0 0,-2 25 0,2-25 0,0 0 0,-5 34 0,2 11 0,3-45 0,0 0 0,0 54 0,5 13 0,-5-67 0,0 0 0,9 70 0,-6-3 0,-3-67 0,0 0 0,0 61 0,9-1 0,-9-60 0,0 0 0,9 57 1,7 4-1,-16-61 1,0 0-1,16 57 1,1-5-1,-17-52 3,0 0-3,20 41 4,-1-11-4,-19-30 6,0 0-6,16 21 7,-11-13-7,-1 1-1555</inkml:trace>
  <inkml:trace contextRef="#ctx1" brushRef="#br0" timeOffset="15104.0962">7421 13095 1300,'0'0'0,"0"0"0,12-28 0,-12 28 28,0 0-28,14-22 28,13-1-28,-27 23 53,0 0-53,31-15 54,7 3-54,-38 12 32,0 0-32,40-7 33,8 3-33,-48 4 6,0 0-6,49 0 6,-3 2-6,-46-2 2,0 0-2,46 4 2,-11 1-2,-35-5 0,0 0 0,32 10 1,-13 6-1,-19-16 0,0 0 0,13 24 0,-13 11 0,0-35 0,0 0 0,-13 39 1,-4-1-1,17-38 1,0 0-1,-23 35 2,-2-4-2,25-31 4,0 0-4,-25 26 5,6-5-5,19-21 8,0 0-8,-18 16 8,4-6-8,14-10 11,0 0-11,-12 7 11,12-7-11,0 0 13,0 0-13,-9 5 13,9-5-13,0 0 10,0 0-10,12 7 11,11-14-11,-23 7 8,0 0-8,37-14 9,11-7-9,-48 21 2,0 0-2,57-27 2,4-8-2,3 0-1188</inkml:trace>
  <inkml:trace contextRef="#ctx1" brushRef="#br0" timeOffset="15688.396">8174 13021 875,'0'0'0,"0"0"0,4-12 0,-4 12-1,0 0 1,2-11-1,-4 4 1,2 7-10,0 0 10,0 0-9,-9-3 9,9 3 1,0 0-1,0 0 2,-14 2-2,14-2 20,0 0-20,-18 10 20,-14 14-20,32-24 47,0 0-47,-31 31 47,4 4-47,27-35 64,0 0-64,-17 40 64,-1 0-64,18-40 70,0 0-70,-11 32 70,4-7-70,7-25 59,0 0-59,0 20 59,4 3-59,-4-23 50,0 0-50,9 17 50,8-1-50,-17-16 42,0 0-42,20 7 42,6-6-42,-26-1 37,0 0-37,21-1 38,2-1-38,-23 2 38,0 0-38,18-7 38,-4-5-38,-14 12 35,0 0-35,14-19 35,-5-5-35,-9 24 31,0 0-31,5-31 31,-5-2-31,0 33 26,0 0-26,-1-37 26,-3-1-26,4 38 25,0 0-25,0-34 25,0 9-25,0 25 21,0 0-21,0-20 22,2 2-22,-2 18 17,0 0-17,3-15 18,3-1-18,-6 16 15,0 0-15,7-12 15,2 3-15,-9 9 11,0 0-11,8-5 11,3 5-11,-11 0 8,0 0-8,12 4 9,6 3-9,-18-7 5,0 0-5,14 10 5,0 6-5,-14-16 3,0 0-3,9 26 3,-4 12-3,-5-38 1,0 0-1,6 41 1,1 4-1,-7-45 0,0 0 0,5 42 1,-2-8-1,-3-34 0,0 0 0,0 30 0,2-11 0,-2-19 0,0 0 0,4 14 0,-1-7 0,-3-7-1,0 0 1,0 0-1,0 0 1,0 0-1,0 0 1,2-13 0,-2-14 0,0 27 0,0 0 0,-2-42 0,-1-11 0,3 53 0,0 0 0,-6-58 0,-2 5 0,8 53 1,0 0-1,-9-52 1,0 7-1,9 45 7,0 0-7,-5-38 7,5 5-7,0 33 13,0 0-13,5-26 13,-3 7-13,-2 19 13,0 0-13,7-7 14,7 7-14,-14 0 13,0 0-13,21 2 13,7 1-13,4 1-1593</inkml:trace>
  <inkml:trace contextRef="#ctx1" brushRef="#br0" timeOffset="15958.6573">8598 12547 1323,'0'0'0,"0"0"0,0 0 0,0 0 34,0 0-34,0 0 35,0 0-35,0 0 64,0 0-64,0 0 64,2 27-64,-2-27 29,0 0-29,-6 35 29,-2 19-29,8-54 12,0 0-12,-9 60 12,3 4-12,6-64 7,0 0-7,-5 59 7,5-4-7,0-55 8,0 0-8,0 56 8,9-1-8,-9-55 11,0 0-11,9 54 12,-2 1-12,-7-55 13,0 0-13,7 52 14,-2-7-14,-5-45 12,0 0-12,5 40 13,4-12-13,-9-28 10,0 0-10,7 20 10,-7-8-10,0 0-1236</inkml:trace>
  <inkml:trace contextRef="#ctx1" brushRef="#br0" timeOffset="16306.7281">8287 13125 1255,'0'0'0,"0"0"0,18-19 0,-18 19 18,0 0-18,26-20 19,6-2-19,-32 22 14,0 0-14,43-23 14,4 6-14,-47 17 0,0 0 0,43-15 0,-3 1 0,-40 14-4,0 0 4,39-12-3,-2 3 3,-37 9 0,0 0 0,32-12 0,0-4 0,-32 16 9,0 0-9,28-12 9,2 4-9,-30 8 22,0 0-22,23-6 22,-9 3-22,-14 3 25,0 0-25,9-2 26,-9 2-26,0 0 34,0 0-34,0 0 34,3 9-34,-3-9 39,0 0-39,-9 10 40,-14 20-40,23-30 37,0 0-37,-17 31 37,4-7-37,13-24 42,0 0-42,-1 22 42,6 4-42,-5-26 47,0 0-47,9 26 48,-6-7-48,-3-19 45,0 0-45,6 9 45,-1 0-45,-5-9 31,0 0-31,9 7 31,0-11-31,-9 4 23,0 0-23,8-7 23,3-5-23,1 0-1458</inkml:trace>
  <inkml:trace contextRef="#ctx1" brushRef="#br0" timeOffset="16458.0922">8780 12765 1166,'0'0'0,"0"0"0,12 10 0,-12-10 2,0 0-2,11 12 2,10 5-2,-21-17 0,0 0 0,23 21 0,-9 5 0,0 0-818</inkml:trace>
  <inkml:trace contextRef="#ctx1" brushRef="#br0" timeOffset="17324.3344">8937 12910 841,'0'0'0,"0"0"0,0 0 0,0 0 0,0 0 0,0 0 0,0-7 0,0 7 1,0 0-1,0 0 1,0 0-1,0 0 56,0 0-56,0 0 57,-6 9-57,6-9 88,0 0-88,0 10 89,0 4-89,0-14 90,0 0-90,0 16 90,0 3-90,0-19 75,0 0-75,6 20 76,-1 1-76,-5-21 69,0 0-69,12 17 69,2-5-69,-14-12 82,0 0-82,18 9 82,0-4-82,-18-5 72,0 0-72,19 2 72,-5-4-72,-14 2 68,0 0-68,14-7 68,4-5-68,-18 12 55,0 0-55,18-14 55,-9 2-55,-9 12 44,0 0-44,8-10 45,1 3-45,-9 7 32,0 0-32,0 0 33,9-10-33,-9 10 28,0 0-28,0 0 29,9-11-29,-9 11 19,0 0-19,0 0 20,0 0-20,0 0 13,0 0-13,0 0 14,5 9-14,-5-9 10,0 0-10,9 7 10,3 2-10,-12-9 7,0 0-7,20 10 8,6 0-8,-26-10 4,0 0-4,28 7 5,4-2-5,-32-5 2,0 0-2,35 4 3,-3-4-3,-32 0 1,0 0-1,32-5 2,-6-1-2,-26 6 1,0 0-1,20-8 1,-2-4-1,-18 12 2,0 0-2,17-14 3,1-3-3,-18 17 3,0 0-3,10-16 3,-6 6-3,-4 10 2,0 0-2,0-7 2,-5 0-2,5 7 1,0 0-1,-4-7 1,4 0-1,0 7 0,0 0 0,0 0 1,-5-9-1,5 9 0,0 0 0,0 0 0,0 0 0,0 0 0,0 0 0,-9 0 0,9 0 0,0 0-1,0 0 1,-14 9-1,2 1 1,12-10-3,0 0 3,-11 12-2,7 1 2,4-13-5,0 0 5,0 12-4,11 3 4,-11-15-6,0 0 6,18 16-6,3-6 6,-21-10-7,0 0 7,26 4-6,-1-10 6,-25 6-6,0 0 6,23-8-6,-5-3 6,-18 11-5,0 0 5,12-10-5,-3 0 5,-9 10-5,0 0 5,0-12-5,0-2 5,0 14-4,0 0 4,-7-12-3,0 3 3,7 9-3,0 0 3,-9-7-2,9 7 2,0 0-3,0 0 3,-9-10-2,9 10 2,0 0-2,0 0 2,0 0-2,0 0 2,0 0-2,0 0 2,-9 3-1,2 7 1,7-10-1,0 0 1,-2 19-1,2 14 1,0-33-1,0 0 1,6 42 0,2 1 0,-8-43 0,0 0 0,13 45 0,-4 5 0,-9-50 1,0 0-1,8 52 2,-2 0-2,-6-52 3,0 0-3,5 45 4,-8-19-4,3-26 8,0 0-8,-8 28 9,-4 3-9,12-31 13,0 0-13,-18 24 14,6-7-14,12-17 11,0 0-11,-23 14 12,-19 4-12,42-18 9,0 0-9,-55 12 10,2-5-10,-2 0-1816</inkml:trace>
  <inkml:trace contextRef="#ctx1" brushRef="#br0" timeOffset="28928.7475">6237 12986 102,'0'0'0,"0"0"0,0 0 0,0 0 20,0 0-20,0 0 21,0 0-21,0 0 47,0 0-47,0 0 48,0 0-48,0 0 63,0 0-63,0 0 63,0 0-63,0 0 75,0 0-75,0 0 75,0 0-75,0 0 43,0 0-43,0 0 44,0 0-44,0 0 44,0 0-44,0 0 45,0 0-45,0 0 45,0 0-45,0 0 46,0 0-46,0 0 42,0 0-42,-18-9 43,7 11-43,11-2 45,0 0-45,-21 5 45,-3 2-45,24-7 40,0 0-40,-30 7 40,1 0-40,29-7 33,0 0-33,-26 7 34,-2 2-34,28-9 38,0 0-38,-32 12 39,-7 2-39,39-14 42,0 0-42,-32 12 42,9-4-42,23-8 44,0 0-44,-31 14 45,-15 7-45,46-21 37,0 0-37,-48 19 38,14-7-38,34-12 32,0 0-32,-35 12 32,-11 4-32,46-16 24,0 0-24,-40 15 24,13-4-24,27-11 18,0 0-18,-23 7 19,-5 0-19,28-7 14,0 0-14,-35 5 15,5-2-15,30-3 14,0 0-14,-32 0 15,-5 0-15,37 0 14,0 0-14,-41 0 15,-5 0-15,46 0 13,0 0-13,-40-3 13,-1 1-13,41 2 10,0 0-10,-37-2 10,2 1-10,35 1 9,0 0-9,-35-2 10,-2 0-10,37 2 7,0 0-7,-32-3 8,5-1-8,27 4 6,0 0-6,-28-3 6,-11-2-6,39 5 5,0 0-5,-40-6 5,6 3-5,34 3 4,0 0-4,-35-7 4,-11 2-4,46 5 6,0 0-6,-49-9 7,10 6-7,39 3 10,0 0-10,-37-9 10,-7 0-10,44 9 12,0 0-12,-38-10 12,3 1-12,35 9 8,0 0-8,-37-10 9,-14-6-9,51 16 7,0 0-7,-58-15 7,-6 1-7,64 14 4,0 0-4,-58-14 5,-4 2-5,62 12 3,0 0-3,-60-12 4,2-2-4,58 14 4,0 0-4,-55-15 5,-3-1-5,58 16 5,0 0-5,-64-17 5,-3-2-5,67 19 7,0 0-7,-65-21 7,3 0-7,62 21 7,0 0-7,-60-22 8,11-6-8,49 28 9,0 0-9,-53-29 10,-7-4-10,60 33 9,0 0-9,-64-35 10,-3-3-10,67 38 9,0 0-9,-63-40 10,5 0-10,58 40 7,0 0-7,-55-41 8,5 6-8,50 35 6,0 0-6,-54-33 6,-4-3-6,58 36 6,0 0-6,-55-36 6,-7-1-6,62 37 6,0 0-6,-55-45 7,6-1-7,49 46 5,0 0-5,-46-52 6,5-4-6,41 56 5,0 0-5,-40-52 6,-1 6-6,41 46 5,0 0-5,-46-42 5,2 1-5,44 41 4,0 0-4,-49-44 4,-1-9-4,50 53 4,0 0-4,-49-56 5,7-4-5,42 60 5,0 0-5,-41-64 5,6 7-5,35 57 5,0 0-5,-35-56 6,-3 4-6,38 52 5,0 0-5,-37-57 5,-10-5-5,47 62 5,0 0-5,-46-68 5,-5-1-5,51 69 4,0 0-4,-44-67 5,-1 8-5,45 59 4,0 0-4,-37-56 4,0 3-4,37 53 3,0 0-3,-35-62 4,0-8-4,35 70 2,0 0-2,-37-69 3,-4 2-3,41 67 3,0 0-3,-44-63 3,2 8-3,42 55 3,0 0-3,-44-54 3,-8-3-3,52 57 2,0 0-2,-44-60 3,4-8-3,40 68 2,0 0-2,-36-66 3,8 9-3,28 57 2,0 0-2,-32-53 2,1 4-2,31 49 2,0 0-2,-32-50 2,0-11-2,32 61 2,0 0-2,-30-65 2,2-3-2,28 68 2,0 0-2,-28-67 2,1 13-2,27 54 1,0 0-1,-23-54 2,0 4-2,23 50 0,0 0 0,-25-54 1,1-13-1,24 67 0,0 0 0,-23-66 0,2 2 0,21 64 0,0 0 0,-18-60 0,4 3 0,14 57 0,0 0 0,-14-56 0,1-3 0,13 59 0,0 0 0,-10-64 0,-3-12 0,13 76 0,0 0 0,-8-69 0,-1 1 0,9 68 0,0 0 0,-11-64 0,2 2 0,9 62 0,0 0 0,-14-71 0,2-10 0,12 81-1,0 0 1,-14-82 0,1 10 0,13 72 0,0 0 0,-10-73 0,-8 4 0,18 69 0,0 0 0,-17-73 0,-1-17 0,18 90 0,0 0 0,-14-85 0,0 14 0,14 71 0,0 0 0,-18-69 0,-3 2 0,21 67 0,0 0 0,-20-69 0,6-13 0,14 82 0,0 0 0,-16-76 1,2 10-1,14 66 0,0 0 0,-14-59 1,-5 1-1,19 58 1,0 0-1,-21-64 1,1-7-1,20 71 2,0 0-2,-21-71 2,7 0-2,14 71 3,0 0-3,-14-66 4,0 7-4,14 59 4,0 0-4,-16-62 5,2-11-5,14 73 5,0 0-5,-11-73 6,-1 1-6,12 72 5,0 0-5,-6-69 5,3 4-5,3 65 6,0 0-6,-4-60 7,3-4-7,1 64 7,0 0-7,-4-69 7,4-11-7,0 80 5,0 0-5,0-73 5,4 9-5,-4 64 4,0 0-4,1-58 4,3-3-4,-4 61 3,0 0-3,3-64 4,3-12-4,-6 76 3,0 0-3,3-78 3,3 9-3,-6 69 2,0 0-2,5-68 3,-2 8-3,-3 60 3,0 0-3,6-64 3,-6-6-3,0 70 2,0 0-2,0-76 3,0 7-3,0 69 2,0 0-2,0-66 3,-4 11-3,4 55 2,0 0-2,-2-57 2,-1-7-2,3 64 2,0 0-2,-5-70 2,1-2-2,4 72 1,0 0-1,-9-69 2,4 6-2,5 63 1,0 0-1,0-57 2,-4 4-2,4 53 1,0 0-1,-1-61 2,1-10-2,0 71 1,0 0-1,-4-71 1,8-2-1,-4 73 1,0 0-1,5-67 2,0 3-2,-5 64 1,0 0-1,9-69 2,0-9-2,-9 78 2,0 0-2,12-80 2,2 4-2,-14 76 2,0 0-2,13-69 2,-3 8-2,-10 61 1,0 0-1,9-57 2,0-3-2,-9 60 1,0 0-1,9-61 2,0-7-2,-9 68 1,0 0-1,10-60 1,3 3-1,-13 57 1,0 0-1,8-52 1,3 3-1,-11 49 0,0 0 0,9-50 1,0-2-1,-9 52 0,0 0 0,8-60 1,-2 3-1,-6 57 0,0 0 0,7-56 1,-2 15-1,-5 41 1,0 0-1,5-37 1,-5 6-1,0 31 1,0 0-1,7-29 2,0 1-2,-7 28 1,0 0-1,13-24 2,1-4-2,-14 28 1,0 0-1,12-29 2,6-8-2,-18 37 1,0 0-1,18-39 2,-3-1-2,-15 40 1,0 0-1,18-38 2,0-2-2,-18 40 0,0 0 0,12-40 1,-1 7-1,-11 33 0,0 0 0,9-24 1,3 0-1,-12 24 0,0 0 0,14-24 1,-5-4-1,-9 28 0,0 0 0,9-30 0,1 3 0,-10 27 0,0 0 0,9-33 0,3 2 0,-12 31 0,0 0 0,9-30 0,2 6 0,-11 24 0,0 0 0,7-28 0,-2 8 0,-5 20 0,0 0 0,9-23 0,-4 6 0,-5 17 0,0 0 0,9-19 0,3 5 0,-12 14 0,0 0 0,11-12 0,-2 1 0,-9 11 0,0 0 0,9-8 0,0-1 0,-9 9 0,0 0 0,10-8 0,2 1 0,-12 7 0,0 0 0,15-6 0,-10-1 0,-5 7-1,0 0 1,0 0 0,3-8 0,-3 8-1,0 0 1,0 0 0,0 0 0,0 0 0,0 0 0,9-4 0,-9 4 0,0 0 0,0 0 0,6-8 0,-6 8 0,0 0 0,0 0 0,8-7 0,-8 7 0,0 0 0,0 0 0,9-9 0,-4 4 0,-5 5-1,0 0 1,9-4 0,4-4 0,-13 8-1,0 0 1,8-4 0,-8 4 0,0 0-1,0 0 1,9-7 0,-9 7 0,0 0-1,0 0 1,0 0 0,0 0 0,0 0-1,0 0 1,0 0 0,0 0 0,0 0-1,0 0 1,0 0 0,-9 0 0,9 0-1,0 0 1,-5 4-1,-2 8 1,-2 0-1722</inkml:trace>
  <inkml:trace contextRef="#ctx1" brushRef="#br0" timeOffset="29396.2632">854 2251 799,'0'0'0,"0"0"101,0 0-101,0 0 101,0 0-101,0 0 65,0 0-65,0 0 65,0 0-65,0 0 14,0 0-14,5-3 14,-5 3-14,0 0 3,0 0-3,11-2 4,1-1-4,-12 3 1,0 0-1,27-7 1,5-2-1,-32 9 2,0 0-2,40-12 2,10-3-2,-50 15 5,0 0-5,51-13 5,-2 8-5,-49 5 7,0 0-7,41 4 8,-15 8-8,-26-12 10,0 0-10,14 21 11,-10 11-11,-4-32 12,0 0-12,-12 40 12,-15 12-12,27-52 13,0 0-13,-33 73 14,-3 20-14,36-93 10,0 0-10,-37 102 11,5 14-11,32-116 11,0 0-11,-40 115 12,-13 1-12,3-4-925</inkml:trace>
  <inkml:trace contextRef="#ctx1" brushRef="#br0" timeOffset="30495.6349">2794 11659 595,'0'0'0,"0"0"0,0 0 74,0 0-74,-23-24 74,14 15-74,9 9 138,0 0-138,-5-10 138,5 10-138,0 0 96,0 0-96,-9-11 97,9 11-97,0 0 65,0 0-65,-4-9 66,4 9-66,0 0 45,0 0-45,0 0 45,9 6-45,-9-6 32,0 0-32,12 7 33,2 3-33,-14-10 25,0 0-25,18 19 26,10 5-26,-28-24 24,0 0-24,30 37 24,-7 11-24,-23-48 19,0 0-19,23 48 19,-5 1-19,-18-49 15,0 0-15,19 41 16,-1-13-16,-18-28 15,0 0-15,14 16 16,-2-13-16,-12-3 19,0 0-19,15-12 19,-3-16-19,-12 28 21,0 0-21,10-36 21,3-16-21,-13 52 22,0 0-22,10-54 23,-3 6-23,-7 48 28,0 0-28,6-43 28,-6 10-28,0 33 27,0 0-27,-4-24 28,-1 5-28,5 19 26,0 0-26,-4-12 27,4 12-27,0 0 18,0 0-18,0 0 19,9-6-19,-9 6 13,0 0-13,18 2 14,14 8-14,-32-10 10,0 0-10,31 18 10,5 4-10,1 2-1493</inkml:trace>
  <inkml:trace contextRef="#ctx1" brushRef="#br0" timeOffset="31109.1314">3321 11700 1334,'0'0'0,"0"0"0,0 0 0,0 0 10,0 0-10,-7-5 10,7 5-10,0 0 24,0 0-24,0 0 24,0 0-24,0 0 22,0 0-22,0 0 22,0 0-22,0 0 12,0 0-12,0 0 12,0 0-12,0 0 8,0 0-8,13-7 8,-1 0-8,-12 7 6,0 0-6,16-12 6,10-7-6,-26 19 7,0 0-7,27-21 8,-4 6-8,-23 15 9,0 0-9,12-12 9,-7 3-9,-5 9 10,0 0-10,0 0 11,-5-7-11,5 7 12,0 0-12,-9-2 13,-8 2-13,17 0 15,0 0-15,-27 6 16,-10 0-16,37-6 10,0 0-10,-41 14 11,10 9-11,31-23 5,0 0-5,-30 31 6,5 9-6,25-40 5,0 0-5,-12 43 6,6-3-6,6-40 9,0 0-9,6 38 9,6-3-9,-12-35 11,0 0-11,19 32 11,13-7-11,-32-25 13,0 0-13,37 12 13,16-5-13,-53-7 16,0 0-16,55-2 16,3-7-16,-58 9 20,0 0-20,53-17 21,-11-9-21,-42 26 22,0 0-22,36-31 23,-10 0-23,-26 31 26,0 0-26,23-37 26,-12 1-26,-11 36 18,0 0-18,7-35 19,-2 9-19,-5 26 12,0 0-12,0-19 12,-5 7-12,5 12 8,0 0-8,-4-10 9,-1 3-9,5 7 6,0 0-6,0 0 7,-4-9-7,4 9 6,0 0-6,0 0 6,-17 21-6,17-21 5,0 0-5,-11 36 5,2 25-5,9-61 5,0 0-5,-3 68 6,-1 6-6,4-74 4,0 0-4,4 78 5,-1-4-5,-3-74 6,0 0-6,11 75 6,7 9-6,-18-84 8,0 0-8,21 84 8,3-14-8,-24-70 8,0 0-8,27 63 9,-6-10-9,-21-53 12,0 0-12,23 47 12,-4-5-12,-19-42 10,0 0-10,22 24 10,-8-10-10,0 0-1522</inkml:trace>
  <inkml:trace contextRef="#ctx1" brushRef="#br0" timeOffset="32026.6422">3394 11832 1367,'0'0'0,"0"0"0,1-42 0,-1 42 26,0 0-26,7-34 26,4 4-26,-11 30 53,0 0-53,18-24 54,8 5-54,-26 19 39,0 0-39,35-12 39,8 8-39,-43 4 14,0 0-14,44 4 15,2 3-15,-46-7 8,0 0-8,37 12 9,-2 5-9,-35-17 3,0 0-3,35 28 3,-1 13-3,-34-41 1,0 0-1,35 49 2,-8-1-2,-27-48 0,0 0 0,14 49 0,-5-4 0,-9-45 0,0 0 0,3 38 0,-3-5 0,0-33 0,0 0 0,0 26 0,2-7 0,-2-19 0,0 0 0,4 10 1,4-1-1,-8-9 1,0 0-1,9 2 1,2-8-1,-11 6 2,0 0-2,16-10 2,7-4-2,-23 14 4,0 0-4,26-21 5,2-3-5,-28 24 8,0 0-8,36-28 8,-5-8-8,-31 36 12,0 0-12,32-45 12,0-7-12,-32 52 14,0 0-14,32-55 14,3 3-14,-35 52 15,0 0-15,28-45 15,-5 10-15,-23 35 12,0 0-12,14-24 12,-7 8-12,-7 16 7,0 0-7,2-10 8,-2 10-8,0 0 6,0 0-6,-14 2 6,-23 19-6,37-21 3,0 0-3,-41 32 4,10 10-4,31-42 1,0 0-1,-27 50 1,6 0-1,21-50 0,0 0 0,-14 47 0,3-4 0,11-43 0,0 0 0,-3 37 0,-1-10 0,4-27 0,0 0 0,4 25 0,8-1 0,-12-24 0,0 0 0,14 19 1,0-7-1,-14-12 1,0 0-1,18 2 2,5-2-2,-23 0 4,0 0-4,19-7 5,2-5-5,-21 12 8,0 0-8,20-18 8,-3-6-8,-17 24 14,0 0-14,18-34 15,-6-11-15,-12 45 18,0 0-18,15-49 19,-7 2-19,-8 47 21,0 0-21,9-45 21,-3 9-21,-6 36 20,0 0-20,5-28 20,-2 11-20,-3 17 19,0 0-19,6-10 19,-6 10-19,0 0 16,0 0-16,12-9 16,7 9-16,-19 0 13,0 0-13,30 3 14,2 3-14,-32-6 12,0 0-12,37 12 12,4 9-12,-41-21 5,0 0-5,40 27 6,-13 4-6,-27-31 3,0 0-3,23 37 3,-6-1-3,-17-36 1,0 0-1,15 36 1,-10-8-1,-5-28 0,0 0 0,3 23 0,-3-11 0,0-12 0,0 0 0,0 0 0,0 7 0,0-7 0,0 0 0,0 0 0,-5-14 0,5 14 0,0 0 0,-12-19 0,-6-16 0,18 35 0,0 0 0,-14-38 1,2-5-1,12 43 2,0 0-2,-9-42 2,4 1-2,5 41 5,0 0-5,-2-35 6,2 7-6,0 28 8,0 0-8,5-26 9,4 2-9,-9 24 9,0 0-9,18-22 10,1-4-10,-19 26 9,0 0-9,26-26 10,10 0-10,-36 26 8,0 0-8,37-35 8,12-3-8,-49 38 2,0 0-2,55-41 3,5 6-3,2 2-1622</inkml:trace>
  <inkml:trace contextRef="#ctx1" brushRef="#br0" timeOffset="32308.9128">4971 11160 1188,'0'0'0,"0"0"0,6-19 0,-6 19 1,0 0-1,3-15 1,-3 3-1,0 12 0,0 0 0,-5-6 0,5 6 0,0 0 4,0 0-4,-5-10 5,5 10-5,0 0 18,0 0-18,-8 7 19,3 2-19,5-9 40,0 0-40,-9 22 40,-3 16-40,12-38 50,0 0-50,-11 52 50,6 14-50,5-66 48,0 0-48,-3 69 48,3 4-48,0-73 41,0 0-41,3 66 41,2-11-41,-5-55 31,0 0-31,9 47 32,5-4-32,-14-43 28,0 0-28,13 43 28,6 6-28,-19-49 34,0 0-34,21 46 34,2-13-34,-23-33 36,0 0-36,32 28 37,5-16-37,-37-12 29,0 0-29,44 5 30,2-6-30,-46 1 33,0 0-33,49-11 34,-6-3-34,-43 14 9,0 0-9,0 0-1432</inkml:trace>
  <inkml:trace contextRef="#ctx1" brushRef="#br0" timeOffset="32510.3643">4705 11486 1446,'0'0'0,"0"0"0,0 0 0,0 0 38,0 0-38,23 7 39,16-7-39,-39 0 72,0 0-72,51-4 73,19 1-73,-70 3 22,0 0-22,78-5 22,0-6-22,-78 11 5,0 0-5,0 0-1228</inkml:trace>
  <inkml:trace contextRef="#ctx1" brushRef="#br0" timeOffset="41904.9584">19553 3048 1737,'0'0'0,"0"0"0,0 0 0,0 0-1243</inkml:trace>
  <inkml:trace contextRef="#ctx1" brushRef="#br0" timeOffset="41964.8022">19509 3048 1726,'0'0'0,"0"0"0,0 0 0,0 0 209,0 0-209,0 0 209,0 0-209,0 0 274,0 0-274,7 19 274,-7-19-274,0 0-1959</inkml:trace>
  <inkml:trace contextRef="#ctx1" brushRef="#br0" timeOffset="42029.6288">19545 3094 2084,'0'0'0,"0"0"0,0 0 0,0 0 174,0 0-174,-9 9 174,9-9-174,0 0-1764</inkml:trace>
  <inkml:trace contextRef="#ctx1" brushRef="#br0" timeOffset="42081.8455">19472 3075 2151,'0'0'0,"0"0"0,0 0 0,0 0 133,0 0-133,0 0 133,0 0-133,0 0-1753</inkml:trace>
  <inkml:trace contextRef="#ctx1" brushRef="#br0" timeOffset="44978.3586">19440 3048 684,'0'0'0,"0"0"0,0 0 0,0 0 28,0 0-28,0 6 29,0-6-29,0 0 60,0 0-60,0 0 60,0 0-60,0 0 5,0 0-5,0 0 5,0 0-5,0 0 3,0 0-3,0 0 4,0 0-4,0 0 2,0 0-2,0 0 3,0 0-3,0 0 3,0 0-3,0 0 3,0 0-3,0 0 5,0 0-5,0 0 5,0 0-5,0 0 6,0 0-6,0 0 6,0 0-6,0 0 7,0 0-7,0 0 7,6-3-7,-6 3 13,0 0-13,0 0 14,0 0-14,0 0 21,0 0-21,0 0 22,0 0-22,0 0 29,0 0-29,5-5 29,-5 5-29,0 0 34,0 0-34,11-11 35,12 3-35,-23 8 31,0 0-31,37-18 32,16 3-32,-53 15 32,0 0-32,61-16 32,10 4-32,-71 12 26,0 0-26,63-8 27,-3 4-27,-60 4 22,0 0-22,59-3 23,-5 1-23,-54 2 10,0 0-10,55-4 11,10 1-11,-65 3 6,0 0-6,64-4 7,1 3-7,-65 1 5,0 0-5,60-4 6,-3 1-6,-57 3 3,0 0-3,56-9 4,1-3-4,-57 12 2,0 0-2,61-12 3,8 0-3,-69 12 1,0 0-1,69-4 2,-7-1-2,-62 5 2,0 0-2,58 0 2,-10 0-2,-48 0 1,0 0-1,47-3 2,-4-1-2,-43 4 2,0 0-2,44-3 2,4 1-2,-48 2 3,0 0-3,44-3 3,-11-1-3,-33 4 3,0 0-3,32-3 4,-4 3-4,-28 0 4,0 0-4,25 0 5,-6-2-5,-19 2 6,0 0-6,11 0 7,1 0-7,-12 0 4,0 0-4,9 2 5,-9-2-5,0 0 5,0 0-5,4 10 5,-4-10-5,0 0 2,0 0-2,1 9 3,3 3-3,-4-12 2,0 0-2,3 15 3,3-2-3,-6-13 2,0 0-2,7 12 3,0 8-3,-7-20 2,0 0-2,2 18 2,-1 1-2,-1-19 2,0 0-2,6 15 2,2 6-2,-8-21 1,0 0-1,9 24 2,0 1-2,-9-25 1,0 0-1,9 27 1,0-6-1,-9-21 0,0 0 0,9 21 1,3 3-1,-12-24 0,0 0 0,12 24 1,-3 0-1,-9-24 0,0 0 0,12 28 0,6-4 0,-18-24 0,0 0 0,16 33 0,-4 0 0,-12-33 0,0 0 0,11 43 1,0 2-1,-11-45 0,0 0 0,10 45 1,-1 0-1,-9-45 0,0 0 0,9 38 1,-6 1-1,-3-39 0,0 0 0,9 36 0,5 0 0,-14-36 0,0 0 0,16 40 0,-2 8 0,-14-48-1,0 0 1,13 52 0,-1 5 0,-12-57-1,0 0 1,14 58 0,4-3 0,-18-55-1,0 0 1,12 54-1,2 1 1,-14-55-1,0 0 1,14 61-1,-8 4 1,-6-65 0,0 0 0,7 70 0,0 2 0,-7-72 0,0 0 0,9 71 0,-1-14 0,-8-57 1,0 0-1,7 61 1,-1 5-1,-6-66 2,0 0-2,5 72 3,4 8-3,-9-80 5,0 0-5,9 73 6,-2-4-6,-7-69 4,0 0-4,9 67 5,3 4-5,-12-71 4,0 0-4,14 80 4,0 8-4,-14-88 2,0 0-2,11 81 3,-4-11-3,-7-70 0,0 0 0,5 71 1,-1 7-1,-4-78 0,0 0 0,1 76 0,1 8 0,-2-84 0,0 0 0,2 77 0,0-12 0,-2-65 0,0 0 0,-2 68 0,-3 5 0,5-73 0,0 0 0,-4 77 0,4 5 0,0-82 0,0 0 0,2 72 0,-4-11 0,2-61 0,0 0 0,-3 64 0,-1 9 0,4-73 0,0 0 0,0 72 0,-4 5 0,4-77 0,0 0 0,-1 72 1,-1-6-1,2-66 1,0 0-1,-2 57 1,-3-2-1,5-55 1,0 0-1,-4 65 1,-1 9-1,5-74 0,0 0 0,-5 71 1,5-9-1,0-62 0,0 0 0,2 59 1,-1-2-1,-1-57 1,0 0-1,0 57 1,0 7-1,0-64 0,0 0 0,2 66 0,0 2 0,-2-68 0,0 0 0,3 60 0,1-3 0,-4-57 0,0 0 0,5 52 0,-3-7 0,-2-45 0,0 0 0,2 45 0,-4 2 0,2-47-1,0 0 1,-2 53 0,-3-1 0,5-52-1,0 0 1,-2 54 0,0-2 0,2-52-1,0 0 1,-1 48 0,-1-6 0,2-42 0,0 0 0,-4 43 0,-1-3 0,5-40 0,0 0 0,-7 47 0,3 6 0,4-53 0,0 0 0,-3 59 0,1 0 0,2-59 0,0 0 0,0 54 1,0-6-1,0-48 1,0 0-1,-2 42 1,-5 1-1,7-43 2,0 0-2,-9 40 3,1 8-3,8-48 3,0 0-3,-6 52 4,6 5-4,0-57 2,0 0-2,2 57 3,-4-5-3,2-52 2,0 0-2,0 49 2,6-4-2,-6-45 1,0 0-1,3 43 1,1 2-1,-4-45 0,0 0 0,3 48 0,3 10 0,-6-58 0,0 0 0,7 60 0,-6-3 0,-1-57 0,0 0 0,2 56 0,3-8 0,-5-48 0,0 0 0,4 45 0,1-3 0,-5-42 0,0 0 0,6 48 0,1 11 0,-7-59 0,0 0 0,10 59 0,1 1 0,-11-60 0,0 0 0,12 54 0,-3-6 0,-9-48 0,0 0 0,5 45 0,-1-3 0,-4-42 0,0 0 0,3 40 0,3-4 0,-6-36 0,0 0 0,1 43 0,3 11 0,-4-54 0,0 0 0,3 52 1,-1-2-1,-2-50 0,0 0 0,0 43 1,0-1-1,0-42 1,0 0-1,0 36 2,-2-5-2,2-31 1,0 0-1,-5 28 1,-2 5-1,7-33 0,0 0 0,-5 31 1,-4-5-1,9-26 0,0 0 0,-5 24 0,-1 9 0,6-33 0,0 0 0,-7 31 0,2-6 0,5-25 0,0 0 0,-9 24 0,2 0 0,7-24 0,0 0 0,-7 24 1,2-6-1,5-18 0,0 0 0,-4 19 1,-3-7-1,7-12 0,0 0 0,-7 14 1,-5 1-1,12-15 0,0 0 0,-14 19 1,-4-7-1,18-12 0,0 0 0,-21 12 1,-2 0-1,23-12 1,0 0-1,-20 7 1,-6 2-1,26-9 1,0 0-1,-30 9 2,-4 3-2,34-12 3,0 0-3,-31 12 3,1 0-3,30-12 4,0 0-4,-30 14 4,-2-2-4,32-12 5,0 0-5,-34 14 5,3 0-5,31-14 5,0 0-5,-36 15 6,-6-3-6,42-12 6,0 0-6,-51 16 6,-9-2-6,60-14 5,0 0-5,-64 12 5,-6-2-5,70-10 2,0 0-2,-67 12 3,0 1-3,67-13 2,0 0-2,-62 8 2,0-1-2,62-7 0,0 0 0,-67 9 1,-5-1-1,72-8 0,0 0 0,-67 13 1,3-1-1,64-12 0,0 0 0,-62 15 1,-1-3-1,63-12 1,0 0-1,-69 12 1,-10 1-1,79-13 1,0 0-1,-80 13 1,4 1-1,76-14 1,0 0-1,-79 9 1,-8-7-1,87-2 1,0 0-1,-90 3 2,-3 7-2,93-10 1,0 0-1,-92 11 2,9-1-2,83-10 2,0 0-2,-86 5 2,-13 4-2,99-9 3,0 0-3,-99 10 3,7-1-3,92-9 1,0 0-1,-99 12 1,-8-3-1,107-9 0,0 0 0,-110 10 1,4 1-1,106-11 0,0 0 0,-105 8 0,-14 3 0,119-11 0,0 0 0,-114 7 0,1 1 0,113-8 0,0 0 0,-113 9 0,-11 0 0,124-9 0,0 0 0,-122 8 0,6 1 0,116-9 0,0 0 0,-124 12 0,-10 4 0,134-16 0,0 0 0,-137 19 0,6-2 0,131-17 0,0 0 0,-136 19 1,-3 2-1,139-21 1,0 0-1,-149 20 1,-8-4-1,157-16 2,0 0-2,-153 17 2,6 1-2,147-18 2,0 0-2,-148 19 2,-2 3-2,150-22 2,0 0-2,-152 17 2,1-1-2,151-16 1,0 0-1,-147 16 1,10 1-1,137-17 1,0 0-1,-143 19 1,-7 0-1,150-19 1,0 0-1,-159 17 1,-4-5-1,163-12 0,0 0 0,-162 9 1,3 1-1,159-10 0,0 0 0,-153 11 0,-6 3 0,159-14-1,0 0 1,-157 14 0,-2-2 0,159-12-1,0 0 1,-152 12 0,7 0 0,145-12 0,0 0 0,-141 12 0,5 4 0,136-16 0,0 0 0,-134 19 0,-2 5 0,136-24 0,0 0 0,-135 24 1,9 0-1,126-24 1,0 0-1,-130 23 1,-6-1-1,136-22 2,0 0-2,-136 18 2,12-3-2,124-15 2,0 0-2,-129 16 2,2-1-2,127-15 1,0 0-1,-123 18 1,6-5-1,117-13 1,0 0-1,-116 18 1,3 1-1,113-19 1,0 0-1,-106 19 1,7-4-1,99-15 0,0 0 0,-99 16 1,-1 1-1,100-17 0,0 0 0,-94 18 1,13-1-1,81-17 0,0 0 0,-81 14 1,-2-6-1,83-8 0,0 0 0,-85 9 0,-6 1 0,91-10 0,0 0 0,-85 13 0,12-1 0,73-12 0,0 0 0,-72 8 0,-4-1 0,76-7 0,0 0 0,-77 11 0,4 4 0,73-15 0,0 0 0,-62 14 0,25-5 0,37-9 0,0 0 0,-35 8 0,-7 4 0,42-12 0,0 0 0,-36 9 0,17-5 0,19-4 0,0 0 0,-18 3 1,-12 2-1,30-5 1,0 0-1,-28 7 1,5-2-1,23-5 1,0 0-1,-26 4 2,-15-4-2,41 0 3,0 0-3,-37 0 3,14 2-3,23-2 3,0 0-3,-21 3 4,-5 0-4,26-3 4,0 0-4,-25 4 4,7-4-4,18 0 5,0 0-5,-21 2 6,-2-1-6,23-1 4,0 0-4,-28 4 4,7 1-4,21-5 2,0 0-2,-20 2 3,-6 1-3,26-3 2,0 0-2,-23 2 2,9 0-2,14-2 2,0 0-2,-9 3 2,0-3-2,9 0 1,0 0-1,-9 0 2,0 0-2,9 0 1,0 0-1,-5 0 2,5 0-2,0 0 1,0 0-1,0 0 2,-9 0-2,9 0 1,0 0-1,0 0 1,0 0-1,0 0 1,0 0-1,0 0 1,0 0-1,0 0-1287</inkml:trace>
  <inkml:trace contextRef="#ctx1" brushRef="#br0" timeOffset="45684.1468">9660 11865 751,'0'0'0,"0"0"0,0 0 0,0 0 35,0 0-35,0 20 35,-5-13-35,5-7 105,0 0-105,-9 14 106,-9 14-106,18-28 80,0 0-80,-21 33 81,-2-4-81,23-29 54,0 0-54,-24 30 54,-6 6-54,30-36 31,0 0-31,-34 33 31,-6 1-31,40-34 22,0 0-22,-39 33 22,10-5-22,29-28 14,0 0-14,-22 24 15,0-1-15,22-23 14,0 0-14,-14 19 14,-3-7-14,17-12 16,0 0-16,-13 7 16,6-2-16,7-5 20,0 0-20,0 0 20,0 0-20,0 0 24,0 0-24,-7 7 25,7-7-25,0 0 25,0 0-25,0 0 25,7 7-25,-7-7 22,0 0-22,14 10 23,20 2-23,-34-12 25,0 0-25,47 16 26,3 1-26,-50-17 22,0 0-22,55 19 23,-1 2-23,-54-21 18,0 0-18,59 24 19,4 1-19,-63-25 6,0 0-6,0 0-1305</inkml:trace>
  <inkml:trace contextRef="#ctx1" brushRef="#br0" timeOffset="50474.4759">1484 2598 427,'0'0'0,"0"0"0,0 0 0,0 0 26,0 0-26,-14 24 26,5-16-26,9-8 76,0 0-76,-5 9 77,-4 3-77,9-12 81,0 0-81,-9 12 82,-5 7-82,14-19 56,0 0-56,-14 21 57,2 7-57,12-28 42,0 0-42,-18 29 42,-1 4-42,19-33 30,0 0-30,-23 40 31,-4 12-31,27-52 25,0 0-25,-23 53 25,6 3-25,17-56 26,0 0-26,-18 52 26,0-7-26,18-45 22,0 0-22,-19 45 23,-2-5-23,21-40 25,0 0-25,-20 45 26,3 0-26,17-45 25,0 0-25,-18 51 25,0 5-25,18-56 22,0 0-22,-17 59 23,1-4-23,16-55 22,0 0-22,-18 49 23,2-8-23,16-41 23,0 0-23,-14 47 23,0 1-23,14-48 16,0 0-16,-14 54 17,2 3-17,12-57 6,0 0-6,-11 59 7,-1-6-7,12-53 2,0 0-2,-14 49 2,1-6-2,13-43 0,0 0 0,-14 42 0,-4-2 0,18-40 0,0 0 0,-19 45 1,1 6-1,18-51 0,0 0 0,-23 58 1,2 2-1,21-60 1,0 0-1,-19 64 2,1-3-2,18-61 2,0 0-2,-17 57 2,2-2-2,15-55 4,0 0-4,-8 61 4,-1 11-4,9-72 6,0 0-6,-2 73 6,2-2-6,0-71 7,0 0-7,2 68 7,3-11-7,-5-57 7,0 0-7,7 64 8,-2 3-8,-5-67 7,0 0-7,6 75 8,1 1-8,-7-76 4,0 0-4,5 66 5,-5-4-5,0-62 2,0 0-2,4 66 3,-3 3-3,-1-69 0,0 0 0,4 73 1,1 6-1,-5-79 0,0 0 0,4 73 0,1-13 0,-5-60 0,0 0 0,5 63 0,4 4 0,-9-67-2,0 0 2,4 76-1,1 9 1,-5-85-3,0 0 3,0 87-2,3-8 2,-3-79-2,0 0 2,2 78-2,5 10 2,-7-88-1,0 0 1,6 92-1,2-5 1,-8-87-1,0 0 1,11 84 0,1-2 0,-12-82 0,0 0 0,14 91 0,4 10 0,-18-101 0,0 0 0,14 97 1,4-7-1,-18-90 0,0 0 0,18 91 1,4 8-1,-22-99 0,0 0 0,23 99 1,-1-9-1,-22-90 0,0 0 0,23 97 1,3 5-1,-26-102 0,0 0 0,28 104 0,0-4 0,-28-100 0,0 0 0,30 99 0,-1 6 0,-29-105-2,0 0 2,30 107-1,2-3 1,-32-104-6,0 0 6,33 106-5,-1-1 5,-32-105-11,0 0 11,33 109-10,-1-8 10,-32-101-6,0 0 6,32 98-6,0-6 6,-32-92-3,0 0 3,31 97-3,10 9 3,-41-106-2,0 0 2,42 100-1,2-12 1,-44-88-2,0 0 2,46 94-1,4 6 1,-50-100-3,0 0 3,46 99-2,1-11 2,-47-88-4,0 0 4,43 85-3,-3 0 3,-40-85-6,0 0 6,46 84-5,4 5 5,-50-89-6,0 0 6,52 83-6,12-12 6,-64-71-7,0 0 7,58 65-7,-3 6 7,-55-71-10,0 0 10,49 73-10,-6 5 10,-43-78-7,0 0 7,44 73-7,5-9 7,-49-64-7,0 0 7,50 57-7,4-2 7,-54-55-10,0 0 10,59 59-10,-1 8 10,-58-67-12,0 0 12,60 65-11,-7-3 11,-53-62-12,0 0 12,54 55-11,1-10 11,-55-45-13,0 0 13,67 43-12,14 2 12,-81-45-12,0 0 12,82 49-11,-1-6 11,-81-43-7,0 0 7,81 47-6,5 1 6,-86-48-2,0 0 2,90 44-2,0-3 2,-90-41-1,0 0 1,83 38 0,-5-1 0,-78-37 0,0 0 0,79 34 0,4-3 0,-83-31 0,0 0 0,85 30 1,-4 1-1,-81-31 3,0 0-3,81 29 3,-8 2-3,-73-31 5,0 0-5,77 28 6,5 5-6,-82-33 8,0 0-8,81 36 8,-4 1-8,-77-37 8,0 0-8,73 29 9,-3-5-9,-70-24 9,0 0-9,67 23 9,2-1-9,-69-22 4,0 0-4,67 16 4,2-7-4,-69-9 5,0 0-5,64 5 5,-10 3-5,-54-8 5,0 0-5,50 9 5,-6-2-5,-44-7 2,0 0-2,41 5 2,-1 0-2,-40-5 0,0 0 0,41 7 1,-4-3-1,-37-4 1,0 0-1,32 5 1,-1 0-1,-31-5 2,0 0-2,27 5 2,-8 1-2,-19-6 3,0 0-3,21 5 4,2 2-4,-23-7 7,0 0-7,21 1 8,2 1-8,-23-2 8,0 0-8,29 2 9,-3 0-9,-26-2 9,0 0-9,32 1 9,-4 3-9,-28-4 8,0 0-8,30 2 9,-2 1-9,-28-3 7,0 0-7,32 3 7,3 3-7,-35-6 7,0 0-7,36 7 7,-5-1-7,-31-6 7,0 0-7,29 9 7,-3-4-7,-26-5 7,0 0-7,23 7 8,4-7-8,-27 0 7,0 0-7,23 0 8,3 0-8,-26 0 5,0 0-5,23-3 5,-5 1-5,-18 2 8,0 0-8,16 0 8,-1 2-8,-15-2 11,0 0-11,15 3 11,-7-3-11,-8 0 13,0 0-13,9 0 13,0 0-13,-9 0 16,0 0-16,5 0 16,-5 0-16,0 0 16,0 0-16,11 0 17,-11 0-17,0 0 14,0 0-14,0 0 15,0 0-15,0 0 13,0 0-13,9 0 14,-9 0-14,0 0 11,0 0-11,7-3 12,-7 3-12,0 0 9,0 0-9,9-4 9,-9 4-9,0 0 8,0 0-8,10-3 9,-1 1-9,-9 2 8,0 0-8,0 0 8,9-3-8,-9 3 8,0 0-8,0 0 8,9 0-8,-9 0 6,0 0-6,12 0 7,-1 0-7,-11 0 5,0 0-5,14 3 6,-2-1-6,-12-2 4,0 0-4,9 3 5,-4-3-5,-5 0 4,0 0-4,9 0 4,0 2-4,-9-2 4,0 0-4,9 5 4,-1-3-4,-8-2 3,0 0-3,0 0 4,11 5-4,-11-5 2,0 0-2,9 5 3,3-1-3,-12-4 1,0 0-1,9 2 1,0-1-1,-9-1 0,0 0 0,0 0 0,9 5 0,-2 1-1349</inkml:trace>
  <inkml:trace contextRef="#ctx1" brushRef="#br0" timeOffset="50835.8179">5937 11832 897,'0'0'0,"0"0"0,0 0 0,0 0 37,0 0-37,-7 15 37,7-15-37,0 0 42,0 0-42,0 0 43,0 0-43,0 0 28,0 0-28,0 0 28,7 9-28,-7-9 17,0 0-17,0 0 18,0 7-18,0-7 14,0 0-14,8 10 14,3 9-14,-11-19 12,0 0-12,21 19 12,7 0-12,-28-19 13,0 0-13,41 18 13,8 4-13,-49-22 19,0 0-19,60 28 20,8 7-20,-68-35 24,0 0-24,58 41 24,-12 8-24,-46-49 25,0 0-25,26 60 25,-22 9-25,-4-69 28,0 0-28,-32 70 28,-48-8-28,80-62 19,0 0-19,-104 66 20,-26-2-20,130-64 14,0 0-14,-141 60 14,-25-11-14,3 1-1054</inkml:trace>
  <inkml:trace contextRef="#ctx1" brushRef="#br0" timeOffset="55986.1716">2718 10042 1020,'0'0'0,"0"0"0,0 0 38,0 0-38,3-24 38,6 9-38,-9 15 69,0 0-69,9-7 70,0 10-70,-9-3 47,0 0-47,9 12 47,-1 14-47,-8-26 32,0 0-32,9 38 32,-4 14-32,-5-52 19,0 0-19,6 54 20,-1 1-20,-5-55 15,0 0-15,7 57 15,-5 7-15,-2-64 13,0 0-13,3 61 13,1 3-13,-4-64 13,0 0-13,5 61 13,-5-10-13,0-51 17,0 0-17,4 45 18,-2-3-18,-2-42 17,0 0-17,3 40 18,2-4-18,-5-36 17,0 0-17,0 0-1141</inkml:trace>
  <inkml:trace contextRef="#ctx1" brushRef="#br0" timeOffset="56332.5813">2513 10068 1255,'0'0'0,"0"0"0,0-20 0,0 20 25,0 0-25,5-23 26,4-3-26,-9 26 53,0 0-53,12-22 54,8 4-54,-20 18 41,0 0-41,23-13 41,9 0-41,-32 13 18,0 0-18,38-10 18,8 1-18,-46 9 7,0 0-7,50-5 7,4 5-7,-54 0 2,0 0-2,59 5 3,4 7-3,-63-12 3,0 0-3,60 23 3,-7 13-3,-53-36 3,0 0-3,41 47 4,-10 8-4,-31-55 3,0 0-3,15 52 3,-12-8-3,-3-44 4,0 0-4,-9 32 4,-8-11-4,17-21 4,0 0-4,-32 16 5,-18-1-5,50-15 5,0 0-5,-45 13 5,9-5-5,36-8 4,0 0-4,-28 5 5,2-1-5,26-4 4,0 0-4,-23 0 4,9 3-4,14-3 4,0 0-4,0 0-1153</inkml:trace>
  <inkml:trace contextRef="#ctx1" brushRef="#br0" timeOffset="57216.0018">3330 10325 807,'0'0'0,"0"0"0,0 0 0,0 0 47,0 0-47,19-28 48,-6 16-48,-13 12 82,0 0-82,9-7 83,-1 3-83,-8 4 69,0 0-69,0 0 70,0 0-70,0 0 62,0 0-62,6 7 62,-10 5-62,4-12 36,0 0-36,-5 28 37,-4 12-37,9-40 28,0 0-28,-9 48 29,4 9-29,5-57 28,0 0-28,-4 54 29,3-4-29,1-50 29,0 0-29,-4 44 29,-1-10-29,5-34 27,0 0-27,-9 28 28,0-4-28,9-24 24,0 0-24,-9 21 24,1-4-24,8-17 19,0 0-19,-13 11 19,13-11-19,0 0-1227</inkml:trace>
  <inkml:trace contextRef="#ctx1" brushRef="#br0" timeOffset="57412.7506">2993 10318 1031,'0'0'0,"9"-6"0,12-7 0,-21 13 22,0 0-22,28-19 23,8-1-23,-36 20 21,0 0-21,40-15 21,1 6-21,-41 9 22,0 0-22,40-8 23,1 4-23,-41 4 10,0 0-10,40 0 10,6 7-10,-46-7 6,0 0-6,46 21 7,-5 12-7,-41-33 7,0 0-7,0 0-843</inkml:trace>
  <inkml:trace contextRef="#ctx1" brushRef="#br0" timeOffset="57608.2185">3064 10987 1020,'0'0'0,"0"0"0,23-15 0,-23 15 20,0 0-20,22-19 20,7-7-20,-29 26 46,0 0-46,31-28 46,5-5-46,-36 33 36,0 0-36,37-28 37,7 4-37,-44 24 19,0 0-19,46-24 20,3 0-20,-49 24 14,0 0-14,50-30 15,-1-4-15,-3-1-910</inkml:trace>
  <inkml:trace contextRef="#ctx1" brushRef="#br0" timeOffset="58069.9842">3791 10034 1043,'0'0'0,"0"0"0,0 0 0,0 0 14,0 0-14,0 0 15,23-7-15,-23 7 28,0 0-28,5 12 28,0 16-28,-5-28 40,0 0-40,4 39 40,-4 12-40,0-51 34,0 0-34,3 57 34,3 3-34,-6-60 35,0 0-35,5 71 35,0 14-35,-5-85 26,0 0-26,9 88 27,3-10-27,-12-78 22,0 0-22,9 66 23,0-7-23,-9-59 22,0 0-22,5 50 23,-1-3-23,-4-47 25,0 0-25,0 36 25,2-15-25,-2-21 30,0 0-30,3 15 30,-6-6-30,3-9 34,0 0-34,-9 0 34,-5-12-34,14 12 28,0 0-28,-23-21 29,-6-7-29,29 28 22,0 0-22,-31-32 23,1 4-23,30 28 17,0 0-17,-32-24 18,-3-6-18,35 30 12,0 0-12,-29-22 13,12 11-13,17 11 8,0 0-8,-18-3 8,-1 5-8,19-2 6,0 0-6,-27 7 6,1 1-6,26-8 3,0 0-3,-28 19 4,5 14-4,23-33 1,0 0-1,-13 36 2,17 1-2,-4-37 0,0 0 0,14 36 1,9-8-1,-23-28 0,0 0 0,35 24 0,6-3 0,-41-21 0,0 0 0,49 5 0,18-14 0,-67 9 0,0 0 0,0 0-1341</inkml:trace>
  <inkml:trace contextRef="#ctx1" brushRef="#br0" timeOffset="67693.2309">11377 11451 785,'0'0'0,"0"0"0,0 0 0,0 0 49,0 0-49,-14-26 50,9 11-50,5 15 134,0 0-134,0-18 134,0 1-134,0 17 92,0 0-92,5-16 92,6 4-92,-11 12 54,0 0-54,16-15 55,8 6-55,-24 9 28,0 0-28,34-5 29,8 12-29,-42-7 22,0 0-22,44 17 23,2 9-23,-46-26 21,0 0-21,44 35 22,-7 8-22,-37-43 21,0 0-21,32 43 22,-11-3-22,-21-40 25,0 0-25,16 29 25,-7-6-25,-9-23 25,0 0-25,7 15 25,-5-4-25,-2-11 22,0 0-22,3 9 23,-3-9-23,0 0 25,0 0-25,2 10 25,-2-10-25,0 0 25,0 0-25,-2-12 25,-6-9-25,8 21 27,0 0-27,-9-31 27,-4-5-27,13 36 37,0 0-37,-7-40 38,4-5-38,3 45 42,0 0-42,2-44 43,5 8-43,-7 36 46,0 0-46,14-31 46,3 5-46,-17 26 37,0 0-37,23-17 38,4 8-38,-27 9 32,0 0-32,33-2 33,6 8-33,-39-6 24,0 0-24,41 13 24,-1 10-24,-40-23 12,0 0-12,43 29 13,1 1-13,-44-30 0,0 0 0,0 0-1738</inkml:trace>
  <inkml:trace contextRef="#ctx1" brushRef="#br0" timeOffset="68459.1234">12117 11396 1591,'0'0'0,"0"0"0,0 0 0,0 0 27,0 0-27,0 0 27,0 0-27,0 0 47,0 0-47,0 0 47,0 0-47,0 0 50,0 0-50,0 0 50,0 0-50,0 0 23,0 0-23,0 0 24,23 14-24,-23-14 14,0 0-14,14 12 15,5-5-15,-19-7 10,0 0-10,25 0 11,3-9-11,-28 9 9,0 0-9,27-12 10,-10-7-10,-17 19 8,0 0-8,14-21 9,-3-3-9,-11 24 7,0 0-7,7-26 7,-7 7-7,0 19 7,0 0-7,-3-19 7,-3 3-7,6 16 7,0 0-7,-9-12 7,-3 5-7,12 7 8,0 0-8,-16-2 9,-5 4-9,21-2 7,0 0-7,-32 9 8,-5 12-8,37-21 6,0 0-6,-35 27 6,-2 10-6,37-37 5,0 0-5,-27 38 5,15 5-5,12-43 3,0 0-3,-2 36 3,9-5-3,-7-31 3,0 0-3,18 30 4,14-2-4,-32-28 3,0 0-3,40 22 3,8-8-3,-48-14 4,0 0-4,56 9 5,10-8-5,-66-1 6,0 0-6,74-1 6,5-12-6,-79 13 6,0 0-6,78-19 6,-18-5-6,-60 24 2,0 0-2,53-33 2,-16-10-2,-37 43 1,0 0-1,30-48 1,-7-3-1,-23 51 0,0 0 0,14-45 0,-5 11 0,-9 34 0,0 0 0,2-28 0,-4 9 0,2 19 0,0 0 0,-7-14 0,0 6 0,7 8-1,0 0 1,-16-4 0,-4 8 0,20-4-2,0 0 2,-31 10-1,-8 12 1,39-22-1,0 0 1,-39 32-1,7 7 1,32-39-1,0 0 1,-21 40 0,7-7 0,14-33 0,0 0 0,-5 33 0,12 3 0,-7-36 0,0 0 0,16 28 0,6-6 0,-22-22 0,0 0 0,32 16 0,0-7 0,-32-9 0,0 0 0,32 1 0,0-4 0,-32 3 0,0 0 0,26-16 0,-3-3 0,-23 19 0,0 0 0,18-26 0,-10-6 0,-8 32 0,0 0 0,6-37 0,-5-1 0,-1 38 0,0 0 0,2-34 0,0-1 0,-2 35-1,0 0 1,4-28 0,-4 9 0,0 19-1,0 0 1,0-14-1,0 4 1,0 10-1,0 0 1,0-7 0,0 7 0,0 0-1,0 0 1,0 0 0,8-7 0,-8 7-1,0 0 1,0 0-1,9 4 1,-9-4-2,0 0 2,5 15-1,6 18 1,1 2-1522</inkml:trace>
  <inkml:trace contextRef="#ctx1" brushRef="#br0" timeOffset="68909.4677">12569 11354 1211,'0'0'0,"0"0"0,0 0 65,0 0-65,0-15 65,0 15-65,0 0 106,0 0-106,0 0 107,1-9-107,-1 9 64,0 0-64,0 0 64,9 5-64,-9-5 42,0 0-42,12 17 43,3 18-43,-15-35 26,0 0-26,12 47 27,-1 12-27,-11-59 22,0 0-22,8 64 22,-4 7-22,-4-71 24,0 0-24,5 83 24,4 14-24,-9-97 26,0 0-26,9 93 27,0-13-27,-9-80 28,0 0-28,10 71 29,6-7-29,-16-64 33,0 0-33,16 60 33,0-4-33,-16-56 30,0 0-30,14 43 31,-5-17-31,-9-26 25,0 0-25,0 0-1571</inkml:trace>
  <inkml:trace contextRef="#ctx1" brushRef="#br0" timeOffset="69615.1744">13147 11287 1468,'0'0'0,"0"0"0,0 0 0,0 0 50,0 0-50,-3-25 50,3 25-50,0 0 92,0 0-92,-5-10 92,5 10-92,0 0 57,0 0-57,-4-12 58,-5 7-58,9 5 28,0 0-28,-10-5 29,-8 1-29,18 4 19,0 0-19,-26-3 19,-3 6-19,29-3 14,0 0-14,-31 14 15,-5 14-15,36-28 12,0 0-12,-37 38 13,5 7-13,32-45 11,0 0-11,-24 46 11,10 5-11,14-51 7,0 0-7,-2 45 8,12-14-8,-10-31 5,0 0-5,18 29 6,9-5-6,-27-24 4,0 0-4,28 21 5,7-5-5,-35-16 3,0 0-3,32 7 4,-11-7-4,-21 0 6,0 0-6,23-7 6,-4-9-6,-19 16 13,0 0-13,18-19 13,-7-2-13,-11 21 17,0 0-17,8-29 18,-1-11-18,-7 40 18,0 0-18,6-45 19,4-8-19,-10 53 20,0 0-20,16-51 20,-2 3-20,-14 48 19,0 0-19,18-42 20,5 9-20,-23 33 18,0 0-18,19-25 19,3 7-19,-22 18 17,0 0-17,19-8 18,-7 1-18,-12 7 11,0 0-11,20 1 12,10 5-12,-30-6 6,0 0-6,31 12 6,-8 2-6,-23-14 2,0 0-2,22 22 3,1 9-3,-23-31 0,0 0 0,17 42 1,-3 6-1,-14-48 0,0 0 0,11 45 0,-4-2 0,-7-43-1,0 0 1,5 33 0,-5-12 0,0-21-1,0 0 1,0 16 0,0-9 0,0-7-2,0 0 2,0 0-1,-3 8 1,3-8-1,0 0 1,-11-7-1,-7-8 1,18 15 0,0 0 0,-17-30 0,6-10 0,11 40 0,0 0 0,-3-44 1,8-10-1,-5 54 2,0 0-2,12-52 2,6 5-2,-18 47 5,0 0-5,23-41 5,2 8-5,-25 33 7,0 0-7,26-26 7,2 5-7,-28 21 6,0 0-6,27-17 7,-2 8-7,-25 9 3,0 0-3,30-10 4,10 1-4,1 0-1758</inkml:trace>
  <inkml:trace contextRef="#ctx1" brushRef="#br0" timeOffset="69944.3471">13816 10697 1524,'0'0'0,"0"0"0,0 0 0,0 0 8,0 0-8,18-16 9,-18 16-9,0 0 25,0 0-25,9 0 25,1 10-25,-10-10 19,0 0-19,13 18 19,-5 6-19,-8-24 13,0 0-13,4 33 13,-2 8-13,-2-41 13,0 0-13,0 52 14,0 7-14,0-59 20,0 0-20,3 66 20,3-2-20,-6-64 25,0 0-25,8 57 26,-4-5-26,-4-52 25,0 0-25,9 57 26,0 9-26,-9-66 31,0 0-31,12 67 31,7-4-31,-19-63 40,0 0-40,23 58 41,0-14-41,-23-44 41,0 0-41,18 34 42,-4-11-42,-14-23 29,0 0-29,14 17 30,13-1-30,-27-16 18,0 0-18,0 0-1536</inkml:trace>
  <inkml:trace contextRef="#ctx1" brushRef="#br0" timeOffset="70115.8987">13744 11072 1670,'0'0'0,"0"0"0,49-12 0,-49 12 49,0 0-49,46-10 49,12-1-49,-58 11 73,0 0-73,67-7 73,6 7-73,-73 0 27,0 0-27,74 4 28,5 8-28,-79-12 11,0 0-11,0 0-1425</inkml:trace>
  <inkml:trace contextRef="#ctx1" brushRef="#br0" timeOffset="90036.4023">14526 14009 259,'0'0'0,"0"0"0,0 0 0,0 0 2,0 0-2,0 0 3,-11-19-3,11 19 24,0 0-24,2-9 24,1-5-24,-3 14 64,0 0-64,0-12 65,-3 5-65,3 7 69,0 0-69,-2-8 69,2 8-69,0 0 53,0 0-53,-3-7 54,3 7-54,0 0 41,0 0-41,-4-12 41,2 5-41,2 7 33,0 0-33,-3-7 34,-3 0-34,6 7 29,0 0-29,-7-11 29,0 5-29,7 6 32,0 0-32,-9-6 32,-8 1-32,17 5 32,0 0-32,-21-7 32,1 2-32,20 5 29,0 0-29,-26-3 30,-6 1-30,32 2 28,0 0-28,-32 0 28,0 0-28,32 0 21,0 0-21,-30 0 22,-3 0-22,33 0 17,0 0-17,-35 2 17,3 5-17,32-7 14,0 0-14,-30 6 14,-4 7-14,34-13 14,0 0-14,-31 13 14,-1 3-14,32-16 11,0 0-11,-32 24 11,-12 13-11,44-37 10,0 0-10,-46 39 10,7 3-10,39-42 7,0 0-7,-40 45 8,-1 0-8,41-45 10,0 0-10,-41 41 11,4 1-11,37-42 12,0 0-12,-35 38 12,2 4-12,33-42 13,0 0-13,-32 50 13,-3 7-13,35-57 9,0 0-9,-38 59 9,3 0-9,35-59 7,0 0-7,-37 58 7,2-7-7,35-51 4,0 0-4,-35 48 5,-1 2-5,36-50 4,0 0-4,-32 56 5,2 11-5,30-67 4,0 0-4,-26 71 5,3-2-5,23-69 5,0 0-5,-21 66 5,1 0-5,20-66 4,0 0-4,-17 71 5,-1 8-5,18-79 4,0 0-4,-14 80 4,-2-6-4,16-74 2,0 0-2,-10 70 2,4-8-2,6-62 1,0 0-1,-3 71 1,3 7-1,0-78 0,0 0 0,3 79 1,4-6-1,-7-73 0,0 0 0,11 66 1,3-6-1,-14-60 1,0 0-1,11 63 1,3 4-1,-14-67 1,0 0-1,17 73 1,6 1-1,-23-74 1,0 0-1,27 73 2,3-9-2,-30-64 1,0 0-1,33 62 2,11 0-2,-44-62 1,0 0-1,45 68 1,4-1-1,-49-67 1,0 0-1,51 61 1,-1-7-1,-50-54 1,0 0-1,49 48 1,-3-3-1,-46-45 0,0 0 0,51 42 1,7-4-1,-58-38 0,0 0 0,62 38 1,2 7-1,-64-45 0,0 0 0,58 45 1,-3-2-1,-55-43 0,0 0 0,54 38 0,4-7 0,-58-31 0,0 0 0,59 25 0,8-5 0,-67-20 0,0 0 0,70 18 0,4-5 0,-74-13 0,0 0 0,73 11 0,-1-4 0,-72-7 0,0 0 0,74 3 0,11-3 0,-85 0 0,0 0 0,83-2 1,0 1-1,-83 1 1,0 0-1,78-2 2,-6-3-2,-72 5 1,0 0-1,72-5 2,9-2-2,-81 7 1,0 0-1,76-7 1,-7 0-1,-69 7 1,0 0-1,65-12 2,3-7-2,-68 19 1,0 0-1,72-23 1,13-4-1,-85 27 1,0 0-1,81-33 1,-5-7-1,-76 40 1,0 0-1,77-40 1,-3 4-1,-74 36 1,0 0-1,76-37 1,-3 3-1,-73 34 3,0 0-3,67-35 4,-9 1-4,-58 34 3,0 0-3,44-35 4,-7 0-4,-37 35 3,0 0-3,27-43 4,-3-5-4,-24 48 2,0 0-2,23-56 3,-2 1-3,-21 55 1,0 0-1,23-54 2,4 4-2,-27 50 0,0 0 0,23-48 1,0-4-1,-23 52 2,0 0-2,21-59 2,2-9-2,-23 68 3,0 0-3,23-67 4,-9-2-4,-14 69 5,0 0-5,12-66 6,-5 7-6,-7 59 8,0 0-8,9-62 8,3-16-8,-12 78 8,0 0-8,9-83 9,0 1-9,-9 82 12,0 0-12,5-77 12,-1 6-12,-4 71 15,0 0-15,0-71 16,-4-6-16,4 77 14,0 0-14,-5-74 14,-4 3-14,9 71 13,0 0-13,-7-66 13,0 1-13,7 65 11,0 0-11,-14-68 12,-9-3-12,23 71 7,0 0-7,-28-74 8,3-2-8,25 76 5,0 0-5,-30-71 5,-2 8-5,32 63 3,0 0-3,-33-65 3,-8-10-3,41 75 3,0 0-3,-40-76 4,-6-2-4,46 78 3,0 0-3,-53-71 4,-16 14-4,69 57 5,0 0-5,-71-50 5,3 0-5,68 50 7,0 0-7,-71-59 7,2-3-7,69 62 7,0 0-7,-76-64 8,-7 3-8,83 61 8,0 0-8,-90-54 8,0 11-8,90 43 8,0 0-8,-91-40 8,-13 6-8,104 34 6,0 0-6,-108-35 7,-5 4-7,113 31 5,0 0-5,-117-26 6,-1 2-6,118 24 3,0 0-3,-118-12 4,16 6-4,102 6 2,0 0-2,0 0-1362</inkml:trace>
  <inkml:trace contextRef="#ctx1" brushRef="#br0" timeOffset="90919.438">13400 14729 539,'0'0'0,"0"0"0,0 0 0,0 0 26,0 0-26,0 0 26,32-5-26,-32 5 81,0 0-81,31 0 82,5 0-82,-36 0 67,0 0-67,45-2 68,10-2-68,-55 4 50,0 0-50,69-7 50,26-1-50,-95 8 35,0 0-35,108-9 35,5 2-35,-113 7 22,0 0-22,125-7 22,16 0-22,-141 7 23,0 0-23,154-7 24,8-1-24,-162 8 23,0 0-23,168-7 23,3 0-23,-171 7 21,0 0-21,164-7 21,-3 0-21,-161 7 17,0 0-17,157-7 18,-2-1-18,-155 8 18,0 0-18,148-11 19,-21-6-19,-127 17 18,0 0-18,113-16 18,-5 2-18,-108 14 15,0 0-15,92-12 16,-22 2-16,-70 10 15,0 0-15,55-5 16,-23 1-16,-32 4 15,0 0-15,23 0 15,-9 2-15,-14-2 15,0 0-15,9 0 16,-9 0-16,0 0 12,0 0-12,0 0 12,-6 19-12,6-19 9,0 0-9,0 0-1067</inkml:trace>
  <inkml:trace contextRef="#ctx1" brushRef="#br0" timeOffset="91654.3217">14335 14244 371,'0'0'0,"0"0"0,0 0 0,0 0 43,0 0-43,-16-17 43,9 12-43,7 5 93,0 0-93,0 0 94,-12-7-94,12 7 87,0 0-87,-11-5 87,2-1-87,9 6 71,0 0-71,-10-1 72,-4 4-72,14-3 44,0 0-44,-20 11 45,-6 8-45,26-19 32,0 0-32,-28 29 32,1 11-32,27-40 39,0 0-39,-21 50 40,10 9-40,11-59 39,0 0-39,-5 57 40,7-9-40,-2-48 33,0 0-33,7 38 34,7-12-34,-14-26 28,0 0-28,19 16 28,18-9-28,-37-7 23,0 0-23,48-5 24,3-14-24,-51 19 20,0 0-20,53-30 21,-10-6-21,-43 36 16,0 0-16,33-45 17,-5-7-17,-28 52 22,0 0-22,20-50 23,-11 10-23,-9 40 23,0 0-23,0-33 24,-11 7-24,11 26 21,0 0-21,-21-24 22,-7 5-22,28 19 20,0 0-20,-38-17 20,0 10-20,38 7 16,0 0-16,-37-7 17,-2 7-17,39 0 16,0 0-16,-30 3 16,12 2-16,18-5 7,0 0-7,-12 7 8,3 0-8,9-7 2,0 0-2,-4 11 3,4 11-3,0 2-1272</inkml:trace>
  <inkml:trace contextRef="#ctx1" brushRef="#br0" timeOffset="91928.0324">14561 14327 763,'0'0'0,"0"0"0,0 0 0,0 0 38,0 0-38,-23-5 38,23 5-38,0 0 60,0 0-60,0 0 61,-7 0-61,7 0 16,0 0-16,0 0 16,0 0-16,0 0 2,0 0-2,0 0 3,12 2-3,-12-2 0,0 0 0,0 0-688</inkml:trace>
  <inkml:trace contextRef="#ctx1" brushRef="#br0" timeOffset="92511.3431">14963 14078 483,'0'0'0,"0"0"0,0 0 21,0 0-21,0 0 22,-9-19-22,9 19 72,0 0-72,-3-9 72,1 1-72,2 8 98,0 0-98,-2-7 99,2-2-99,0 9 78,0 0-78,0-8 78,0 8-78,0 0 51,0 0-51,0-9 52,0 9-52,0 0 39,0 0-39,0 0 40,0 0-40,0 0 32,0 0-32,-7 17 33,-9 16-33,16-33 25,0 0-25,-15 43 26,-3-3-26,18-40 22,0 0-22,-14 28 23,5-6-23,9-22 22,0 0-22,-9 19 22,0 4-22,9-23 24,0 0-24,-8 19 25,2-9-25,6-10 25,0 0-25,-2 7 25,1 0-25,1-7 22,0 0-22,0 0 23,-6 10-23,6-10 20,0 0-20,0 0 21,-5 6-21,5-6 16,0 0-16,0 0 17,0 0-17,0 0 14,0 0-14,-9 5 14,9-5-14,0 0 12,0 0-12,-1 7 13,1-7-13,0 0 9,0 0-9,10 7 10,15-2-10,-25-5 7,0 0-7,32 7 8,-2-4-8,-30-3 6,0 0-6,28 2 6,2 3-6,-30-5 4,0 0-4,32 5 5,-4-1-5,-28-4 4,0 0-4,23 5 4,7 7-4,-30-12 1,0 0-1,32 17 2,-1 6-2,1-1-1251</inkml:trace>
  <inkml:trace contextRef="#ctx1" brushRef="#br0" timeOffset="93050.5989">15140 14106 718,'0'0'0,"0"0"0,0 0 0,0 0 38,0 0-38,0 0 39,0 0-39,0 0 104,0 0-104,0 0 104,0 0-104,0 0 103,0 0-103,0 0 104,0 0-104,0 0 77,0 0-77,0 0 77,-18 19-77,18-19 50,0 0-50,-3 26 51,-3 17-51,6-43 38,0 0-38,-5 52 39,5 2-39,0-54 32,0 0-32,2 65 32,5 15-32,-7-80 25,0 0-25,5 81 26,-5-8-26,0-73 20,0 0-20,0 0-1198</inkml:trace>
  <inkml:trace contextRef="#ctx1" brushRef="#br0" timeOffset="94176.1916">13716 15378 942,'0'0'0,"0"0"0,0 0 46,0 0-46,0 0 46,0 0-46,0 0 69,0 0-69,0 0 69,0 26-69,0-26 82,0 0-82,0 26 82,0 22-82,0-48 53,0 0-53,0 56 54,0 2-54,0-58 36,0 0-36,1 63 36,5 8-36,-6-71 26,0 0-26,9 72 26,-1-4-26,-8-68 21,0 0-21,14 60 22,4-9-22,-18-51 21,0 0-21,16 41 22,-5-5-22,-11-36 19,0 0-19,8 32 20,1-3-20,-9-29 14,0 0-14,9 24 15,-9-10-15,0-14 8,0 0-8,0 0-1237</inkml:trace>
  <inkml:trace contextRef="#ctx1" brushRef="#br0" timeOffset="94521.7107">13619 15483 1054,'0'0'0,"0"0"0,3-19 0,-3 19 37,0 0-37,4-15 37,-3 3-37,-1 12 54,0 0-54,4-13 54,5 0-54,-9 13 47,0 0-47,17-14 47,12 2-47,-29 12 26,0 0-26,37-7 26,7 7-26,-44 0 16,0 0-16,49 7 16,4 12-16,-53-19 13,0 0-13,55 26 13,-6 5-13,-49-31 9,0 0-9,43 36 10,-15 6-10,-28-42 12,0 0-12,10 46 12,-13 3-12,3-49 13,0 0-13,-23 52 13,-9 3-13,32-55 14,0 0-14,-49 49 14,-18-13-14,67-36 13,0 0-13,-69 22 13,7-11-13,62-11 19,0 0-19,-46 5 20,15-5-20,31 0 24,0 0-24,-20-9 24,17-10-24,3 19 24,0 0-24,0 0-1196</inkml:trace>
  <inkml:trace contextRef="#ctx1" brushRef="#br0" timeOffset="95317.2024">14083 15710 875,'0'0'0,"0"0"0,1-24 0,-1 24 30,0 0-30,8-21 30,0-1-30,-8 22 81,0 0-81,14-25 81,8 3-81,-22 22 65,0 0-65,31-23 66,15 3-66,-46 20 39,0 0-39,50-16 40,-3 4-40,-47 12 29,0 0-29,48-5 29,-11 5-29,-37 0 23,0 0-23,32 8 23,-2 8-23,-30-16 16,0 0-16,19 21 16,-1 3-16,-18-24 10,0 0-10,5 34 10,-1 17-10,-4-51 7,0 0-7,-6 57 8,-2 3-8,8-60 7,0 0-7,-22 59 7,-6-9-7,28-50 6,0 0-6,-30 40 7,-3-9-7,33-31 9,0 0-9,-41 25 10,-3-3-10,44-22 11,0 0-11,-37 19 12,10-3-12,27-16 17,0 0-17,-14 12 17,0 0-17,14-12 19,0 0-19,-9 10 20,6-1-20,3-9 21,0 0-21,0 9 22,3 3-22,-3-12 20,0 0-20,16 14 21,16-1-21,-32-13 17,0 0-17,39 6 17,5-15-17,-44 9 12,0 0-12,41-19 13,-4-7-13,-37 26 16,0 0-16,26-33 17,-10-7-17,-16 40 16,0 0-16,9-48 17,-9-11-17,0 59 16,0 0-16,-7-62 17,-6-1-17,13 63 14,0 0-14,-21-52 15,-5 14-15,26 38 11,0 0-11,-29-27 11,10 11-11,19 16 6,0 0-6,-16-9 6,16 9-6,0 0 3,0 0-3,-7-6 4,7 6-4,0 0 2,0 0-2,7 24 3,9 26-3,-16-50 1,0 0-1,19 62 2,4 11-2,-23-73 0,0 0 0,23 74 1,-1-6-1,-22-68 0,0 0 0,17 64 0,-3 9 0,-14-73 0,0 0 0,0 0-1396</inkml:trace>
  <inkml:trace contextRef="#ctx1" brushRef="#br0" timeOffset="96266.1329">14813 15613 1267,'0'0'0,"0"0"0,0 0 57,0 0-57,0 0 58,25 0-58,-25 0 94,0 0-94,12 9 95,6 10-95,-18-19 81,0 0-81,19 29 82,3 16-82,-22-45 51,0 0-51,14 52 51,-4 9-51,-10-61 31,0 0-31,9 55 32,3-13-32,-12-42 23,0 0-23,9 34 23,0-4-23,-9-30 20,0 0-20,5 20 20,1-4-20,-6-16 22,0 0-22,3 12 23,1-2-23,-4-10 22,0 0-22,0 0 23,7 9-23,-7-9 21,0 0-21,0 0 21,0-21-21,0 21 22,0 0-22,-7-33 22,-7-17-22,14 50 22,0 0-22,-18-65 23,2-15-23,16 80 25,0 0-25,-16-76 26,0 10-26,16 66 23,0 0-23,-16-57 23,1 8-23,15 49 18,0 0-18,-15-39 19,5 8-19,10 31 10,0 0-10,-4-28 10,4 9-10,0 19 7,0 0-7,2-12 8,5 6-8,-7 6 3,0 0-3,14 4 4,4 10-4,-18-14 1,0 0-1,23 24 1,5 14-1,-28-38 0,0 0 0,27 43 0,1 4 0,-28-47 0,0 0 0,30 55 0,2 15 0,-32-70-1,0 0 1,35 67-1,-2-6 1,-33-61-2,0 0 2,30 48-2,-7-15 2,-23-33-2,0 0 2,18 21-1,-4-7 1,-14-14-1,0 0 1,12-2-1,8-15 1,-20 17-1,0 0 1,19-33 0,3-16 0,-22 49 0,0 0 0,17-57 0,1-3 0,-18 60 1,0 0-1,14-61 2,4 11-2,-18 50 4,0 0-4,10-40 5,-3 14-5,-7 26 5,0 0-5,6-17 5,-6 6-5,0 11 6,0 0-6,1-6 6,-1 6-6,0 0 5,0 0-5,0 0 5,-5 15-5,5-15 4,0 0-4,-2 24 5,4 14-5,-2-38 2,0 0-2,5 45 3,4 7-3,-9-52 0,0 0 0,9 56 1,3 6-1,-12-62 0,0 0 0,9 55 0,2-15 0,-11-40-1,0 0 1,12 33-1,-3-2 1,-9-31-2,0 0 2,12 24-2,4-3 2,-16-21-4,0 0 4,16 16-4,3-9 4,1 0-1753</inkml:trace>
  <inkml:trace contextRef="#ctx1" brushRef="#br0" timeOffset="96503.4966">15652 15295 1300,'0'0'0,"0"0"0,-6 17 0,6-17 25,0 0-25,-1 21 26,1 10-26,0-31 50,0 0-50,1 40 51,3 10-51,-4-50 40,0 0-40,3 54 41,8-6-41,-11-48 19,0 0-19,14 45 20,2-2-20,-16-43 10,0 0-10,14 49 10,0 8-10,-14-57 15,0 0-15,5 57 16,-1 0-16,-4-57 18,0 0-18,-7 47 18,-7-13-18,0 1-1185</inkml:trace>
  <inkml:trace contextRef="#ctx1" brushRef="#br0" timeOffset="97044.215">15675 15655 1054,'0'0'0,"0"0"0,0 0 0,0 0 26,0 0-26,0 0 26,0 0-26,0 0 54,0 0-54,0 0 55,30-12-55,-30 12 44,0 0-44,22-2 44,5 2-44,-27 0 25,0 0-25,28 0 25,2 0-25,-30 0 27,0 0-27,28 0 27,8-4-27,-36 4 25,0 0-25,31-3 26,3-1-26,-34 4 23,0 0-23,30-5 23,-9-3-23,-21 8 21,0 0-21,16-16 21,-7-1-21,-9 17 21,0 0-21,7-21 22,-2-5-22,-5 26 17,0 0-17,-3-28 18,-3 2-18,6 26 14,0 0-14,-8-27 15,-1-1-15,9 28 13,0 0-13,-13-23 13,3 10-13,10 13 8,0 0-8,-9-7 8,2 5-8,7 2 6,0 0-6,-7 0 7,0 2-7,7-2 7,0 0-7,-7 8 8,-2 10-8,9-18 6,0 0-6,-7 27 6,7 15-6,0-42 5,0 0-5,9 43 5,8 4-5,-17-47 4,0 0-4,20 52 5,-4 12-5,-16-64 5,0 0-5,3 71 6,-13 15-6,10-86 7,0 0-7,0 0-1269</inkml:trace>
  <inkml:trace contextRef="#ctx1" brushRef="#br0" timeOffset="98200.0863">16017 15689 393,'0'0'0,"0"0"0,0 0 0,0 0 22,0 0-22,0 0 22,0 0-22,0 0 74,0 0-74,12-17 74,-12 17-74,0 0 120,0 0-120,0 0 120,0 0-120,0 0 108,0 0-108,-3-7 108,3 7-108,0 0 65,0 0-65,-6-3 66,6 3-66,0 0 58,0 0-58,0 0 59,0 0-59,0 0 49,0 0-49,-5-7 49,5 7-49,0 0 37,0 0-37,0 0 38,0 0-38,0 0 32,0 0-32,7 3 32,-7-3-32,0 0 23,0 0-23,11 7 24,-11-7-24,0 0 16,0 0-16,5 9 16,-3 1-16,-2-10 13,0 0-13,3 10 14,-1-1-14,-2-9 11,0 0-11,2 10 11,0 6-11,-2-16 8,0 0-8,0 21 9,-2-6-9,2-15 10,0 0-10,-2 26 10,6 11-10,-4-37 11,0 0-11,5 38 11,2-7-11,-7-31 10,0 0-10,9 28 11,5-4-11,-14-24 8,0 0-8,12 22 9,-5-4-9,-7-18 10,0 0-10,4 12 10,-1 0-10,-3-12 11,0 0-11,0 10 11,0 1-11,0-11 9,0 0-9,0 10 9,-5 0-9,5-10 7,0 0-7,0 0-1304</inkml:trace>
  <inkml:trace contextRef="#ctx1" brushRef="#br0" timeOffset="100844.7543">5197 2066 1726,'0'0'0,"0"0"0,0 0 0,0 0 68,0 0-68,0 0 69,-19 7-69,19-7 69,0 0-69,-9 0 69,0 0-69,9 0 84,0 0-84,0 0 85,-5 4-85,-4-4-1568</inkml:trace>
  <inkml:trace contextRef="#ctx1" brushRef="#br0" timeOffset="100875.7131">5142 2078 1849,'0'0'0,"0"0"0,-8 11 0,2-3-1327</inkml:trace>
  <inkml:trace contextRef="#ctx1" brushRef="#br0" timeOffset="101041.4177">5105 2122 1759,'0'0'0,"0"0"0,0 12 0,0-12 59,0 0-59,-3 12 60,-2-3-60,5-9 91,0 0-91,0 0 92,0 0-92,0 0 52,0 0-52,0 0 53,0-13-53,0 13 32,0 0-32,5-8 32,4-4-32,-9 12 16,0 0-16,10-9 17,-1-1-17,-9 10 9,0 0-9,7-6 10,-2-2-10,-5 8 21,0 0-21,6-7 22,1-5-22,-7 12 36,0 0-36,5-18 37,9-13-37,-14 31 40,0 0-40,18-27 41,8 6-41,-3 0-1800</inkml:trace>
  <inkml:trace contextRef="#ctx1" brushRef="#br0" timeOffset="101381.8174">5252 1933 1367,'0'0'0,"0"0"0,0 0 0,0 0 96,0 0-96,9-2 96,-9 2-96,0 0 186,0 0-186,9 0 186,-9 0-186,0 0 7,0 0-7,0 0 8,0 0-8,0 0 0,0 0 0,0 0 0,0 0 0,0 0-5,0 0 5,-6 0-4,-3 2 4,9-2-8,0 0 8,-14 3-8,-3 4 8,17-7-7,0 0 7,-27 13-6,-1 12 6,28-25-3,0 0 3,-27 35-3,-10 10 3,37-45-2,0 0 2,-38 45-1,-5 10 1,43-55-1,0 0 1,-49 51 0,-9 1 0,58-52 0,0 0 0,-69 55 0,-4 6 0,73-61 0,0 0 0,-72 69 1,5 3-1,67-72 4,0 0-4,-64 61 4,-3-9-4,67-52 7,0 0-7,-61 41 7,13-9-7,48-32 8,0 0-8,-35 26 8,12-11-8,23-15 12,0 0-12,-18 12 12,9-8-12,9-4 17,0 0-17,0 0 17,-9 0-17,9 0 20,0 0-20,0 0 20,0 0-20,0 0 22,0 0-22,9 0 22,0-4-22,-9 4 20,0 0-20,18-8 21,5-8-21,-23 16 19,0 0-19,19-24 20,-3-6-20,-2-1-1560</inkml:trace>
  <inkml:trace contextRef="#ctx1" brushRef="#br0" timeOffset="102823.5521">3113 15677 404,'0'0'0,"0"0"0,0 0 0,0 0 20,0 0-20,0 0 20,0 0-20,0 0 68,0 0-68,0 0 68,0 0-68,0 0 82,0 0-82,0 0 82,-12 16-82,12-16 77,0 0-77,-13 33 77,-1 22-77,14-55 40,0 0-40,-14 74 41,3 11-41,11-85 36,0 0-36,-7 101 37,2 28-37,5-129 36,0 0-36,-5 139 37,-2 10-37,7-149 31,0 0-31,-6 143 31,6-6-31,0-137 28,0 0-28,-3 135 29,1-2-29,2-133 29,0 0-29,0 116 30,5-24-30,-5-92 27,0 0-27,0 73 28,0-18-28,0-55 29,0 0-29,0 40 29,4-16-29,-4-24 25,0 0-25,0 14 25,0-14-25,0 0 15,0 0-15,18-12 16,-4-23-16,3 0-1063</inkml:trace>
  <inkml:trace contextRef="#ctx1" brushRef="#br0" timeOffset="104159.8233">3023 15738 539,'0'0'0,"0"0"0,5 0 0,-5 0 21,0 0-21,9 1 22,5 6-22,-14-7 22,0 0-22,27 4 22,4-8-22,-31 4 18,0 0-18,41-7 19,8-5-19,-49 12 32,0 0-32,59-14 33,15 2-33,-74 12 47,0 0-47,85-8 47,10 4-47,-95 4 46,0 0-46,102-7 47,8 4-47,-110 3 42,0 0-42,116-2 42,8-1-42,-124 3 29,0 0-29,134 0 30,10 0-30,-144 0 24,0 0-24,154-4 24,7 1-24,-161 3 18,0 0-18,160-2 19,-5-1-19,-155 3 15,0 0-15,161 3 15,3-1-15,-164-2 14,0 0-14,150 1 15,-21-1-15,-129 0 13,0 0-13,118 2 13,-10 5-13,-108-7 11,0 0-11,95 4 12,-8-1-12,-87-3 14,0 0-14,76 5 14,-4-3-14,-72-2 15,0 0-15,63 5 15,-8 2-15,-55-7 15,0 0-15,44 10 16,-15 3-16,-29-13 15,0 0-15,17 12 16,-6-5-16,-11-7 14,0 0-14,7 7 14,-2 3-14,-5-10 12,0 0-12,0 16 13,0 11-13,0-27 11,0 0-11,0 38 11,0 6-11,0-44 8,0 0-8,0 43 9,0-3-9,0-40 7,0 0-7,-3 45 7,1 20-7,2-65 7,0 0-7,-7 78 7,0 10-7,7-88 5,0 0-5,-9 89 6,5-8-6,4-81 4,0 0-4,4 85 5,1 14-5,-5-99 4,0 0-4,9 98 4,5-11-4,-14-87 4,0 0-4,18 83 4,-4-4-4,-14-79 4,0 0-4,12 77 5,2 0-5,-14-77 6,0 0-6,14 71 7,-1-12-7,-13-59 8,0 0-8,9 47 9,-4-16-9,-5-31 10,0 0-10,5 24 10,-1-3-10,-4-21 14,0 0-14,0 16 14,-7-4-14,7-12 17,0 0-17,-11 14 17,-10 6-17,21-20 17,0 0-17,-32 25 17,-19 1-17,51-26 15,0 0-15,-58 24 16,-9-7-16,67-17 13,0 0-13,-66 10 14,1-3-14,65-7 15,0 0-15,-69 4 16,-17-4-16,86 0 17,0 0-17,-99 0 18,-14 2-18,113-2 19,0 0-19,-122 3 20,-14-3-20,136 0 17,0 0-17,-148-3 17,-2-3-17,150 6 15,0 0-15,-168-7 15,-3 1-15,171 6 13,0 0-13,-176-9 13,-4-3-13,180 12 9,0 0-9,-185-14 10,3 0-10,182 14 7,0 0-7,-168-12 8,16-2-8,152 14 6,0 0-6,-141-10 6,7 5-6,134 5 3,0 0-3,-118-6 4,14-1-4,104 7 3,0 0-3,-96-6 3,10-1-3,86 7 3,0 0-3,-71-6 4,22 5-4,49 1 2,0 0-2,-32-4 2,4-4-2,28 8 2,0 0-2,-14-11 2,10 3-2,4 8-1,0 0 1,14-9 0,22-3 0,-5 0-1446</inkml:trace>
  <inkml:trace contextRef="#ctx1" brushRef="#br0" timeOffset="104881.9459">6251 16788 214,'0'0'0,"0"0"0,12 0 0,-12 0 13,0 0-13,5-2 13,2 1-13,-7 1 11,0 0-11,9-4 11,-3 1-11,-6 3 9,0 0-9,0 0 10,8-4-10,-8 4 12,0 0-12,0 0 12,0-7-12,0 7 27,0 0-27,0 0 28,0 0-28,0 0 73,0 0-73,-3-7 73,3 7-73,0 0 94,0 0-94,-11-6 95,2 4-95,9 2 89,0 0-89,-7 0 89,2 0-89,5 0 77,0 0-77,-9 0 77,-5 0-77,14 0 61,0 0-61,-21 5 62,-13 12-62,34-17 47,0 0-47,-47 25 48,-10 6-48,57-31 37,0 0-37,-63 39 38,-13 12-38,76-51 34,0 0-34,-94 67 35,-20 32-35,114-99 30,0 0-30,-122 102 30,-5-3-30,127-99 48,0 0-48,-131 105 49,9 4-49,122-109 49,0 0-49,-98 90 49,29-34-49,69-56 46,0 0-46,-50 38 47,20-18-47,30-20 41,0 0-41,-15 12 41,2-5-41,13-7 37,0 0-37,-3-13 37,15-24-37,2-1-1360</inkml:trace>
  <inkml:trace contextRef="#ctx1" brushRef="#br0" timeOffset="106336.8872">3544 16208 718,'0'0'0,"0"0"0,0 0 0,0 0 36,0 0-36,0 0 36,0 0-36,0 0 60,0 0-60,0 0 61,-9 28-61,9-28 71,0 0-71,0 30 71,3 21-71,-3-51 52,0 0-52,0 63 52,6 6-52,-6-69 27,0 0-27,0 76 28,0 16-28,0-92 25,0 0-25,-6 90 25,1-16-25,5-74 21,0 0-21,-12 64 22,3-17-22,9-47 23,0 0-23,-11 40 24,-1 0-24,12-40 21,0 0-21,-12 32 22,6-6-22,-3 0-987</inkml:trace>
  <inkml:trace contextRef="#ctx1" brushRef="#br0" timeOffset="106638.0859">3417 16054 819,'0'0'0,"0"-7"0,5-10 0,-5 17 4,0 0-4,5-19 4,7 4-4,-12 15 13,0 0-13,13-7 13,3 3-13,-16 4 13,0 0-13,17 2 14,1 5-14,-18-7 28,0 0-28,18 10 29,-1 11-29,-17-21 36,0 0-36,18 28 37,-7 6-37,-11-34 40,0 0-40,8 44 40,1 11-40,-9-55 42,0 0-42,4 59 42,1 1-42,-5-60 34,0 0-34,4 51 35,-8-13-35,4-38 28,0 0-28,-5 31 28,-8-4-28,13-27 26,0 0-26,-10 23 26,1-9-26,9-14 24,0 0-24,-7 12 25,2-5-25,5-7 19,0 0-19,0 0 20,-6 8-20,3 1-1020</inkml:trace>
  <inkml:trace contextRef="#ctx1" brushRef="#br0" timeOffset="107372.5907">3914 16444 785,'0'0'0,"0"0"0,-9-7 0,9 7 0,0 0 0,-5-5 0,-4-2 0,9 7 16,0 0-16,-5-4 17,5 4-17,0 0 36,0 0-36,-12 5 37,6-1-37,6-4 34,0 0-34,-21 16 35,-12 20-35,33-36 41,0 0-41,-39 47 42,14 4-42,25-51 44,0 0-44,-12 52 45,3-1-45,9-51 53,0 0-53,0 43 53,3-14-53,-3-29 47,0 0-47,6 25 48,3-6-48,-9-19 35,0 0-35,14 10 36,3-10-36,-17 0 31,0 0-31,23-10 31,-2-9-31,-21 19 27,0 0-27,23-28 28,9-7-28,-32 35 21,0 0-21,28-41 21,-1-1-21,-27 42 19,0 0-19,18-38 19,-4 12-19,-14 26 16,0 0-16,5-19 16,-2 5-16,-3 14 13,0 0-13,-5-8 14,5 8-14,0 0 11,0 0-11,-9 0 12,9 0-12,0 0 10,0 0-10,-8 15 11,2 1-11,6-16 8,0 0-8,-3 26 9,6 8-9,-3-34 7,0 0-7,14 37 7,6-6-7,-20-31 4,0 0-4,30 21 4,2-11-4,-32-10 4,0 0-4,33 0 5,6-14-5,-39 14 8,0 0-8,46-24 9,3-12-9,-49 36 10,0 0-10,55-45 11,-2-6-11,-53 51 12,0 0-12,49-59 13,-8-8-13,-41 67 12,0 0-12,32-80 12,-13-11-12,-19 91 9,0 0-9,12-83 10,-6 20-10,-6 63 9,0 0-9,-4-45 9,-1 16-9,5 29 7,0 0-7,-9-17 7,9 17-7,0 0 7,0 0-7,-12-2 7,1 11-7,11-9 7,0 0-7,-14 32 7,-9 36-7,23-68 4,0 0-4,-18 85 4,4 3-4,14-88 2,0 0-2,-12 95 2,3 0-2,9-95 1,0 0-1,-3 97 1,3-2-1,0-95 0,0 0 0,7 83 0,-2-17 0,-5-66-1,0 0 1,3 54 0,3-11 0,-1 0-1389</inkml:trace>
  <inkml:trace contextRef="#ctx1" brushRef="#br0" timeOffset="107702.5876">4117 16698 908,'0'0'0,"4"-7"0,-3-10 0,-1 17 6,0 0-6,8-24 6,2-6-6,-10 30 6,0 0-6,18-27 6,5 2-6,-23 25 7,0 0-7,31-24 7,10 0-7,-41 24 3,0 0-3,44-23 4,6 4-4,-50 19 14,0 0-14,45-13 15,1 4-15,-46 9 26,0 0-26,41-5 26,-11 5-26,-30 0 31,0 0-31,25 7 31,-4 6-31,-21-13 36,0 0-36,14 21 37,-5 12-37,-9-33 29,0 0-29,9 43 30,-4 13-30,-5-56 32,0 0-32,3 57 33,3-3-33,-6-54 32,0 0-32,0 45 33,0-14-33,0-31 29,0 0-29,0 22 29,3-6-29,-3-16 33,0 0-33,0 10 33,0-10-33,0 0 27,0 0-27,0 0 28,-3-21-28,3 21 23,0 0-23,3-27 24,3-10-24,-3 1-1128</inkml:trace>
  <inkml:trace contextRef="#ctx1" brushRef="#br0" timeOffset="107842.2147">4710 16401 852,'0'0'0,"0"0"0,12 10 0,-12-10-1,0 0 1,9 14-1,4 3 1,-13-17-1,0 0 1,10 28-1,4 10 1,0 2-576</inkml:trace>
  <inkml:trace contextRef="#ctx1" brushRef="#br0" timeOffset="108832.2048">4888 16553 617,'0'0'0,"0"0"0,7-12 0,-7 12-2,0 0 2,7-11-1,-1 3 1,-6 8 0,0 0 0,0 0 0,5-7 0,-5 7 37,0 0-37,0 0 38,0 0-38,0 0 66,0 0-66,12-2 67,-1 0-67,-11 2 66,0 0-66,16-5 66,3-4-66,-19 9 46,0 0-46,23-10 47,0-2-47,-23 12 33,0 0-33,21-19 33,2-5-33,-23 24 23,0 0-23,18-28 24,-4 2-24,-14 26 20,0 0-20,4-22 20,-8 2-20,4 20 18,0 0-18,-9-13 18,-1 7-18,10 6 15,0 0-15,-9-1 15,0 2-15,9-1 15,0 0-15,-23 13 15,-12 13-15,35-26 15,0 0-15,-41 32 15,4 1-15,37-33 13,0 0-13,-35 40 14,0 9-14,35-49 12,0 0-12,-29 57 12,6 5-12,23-62 9,0 0-9,-17 57 10,4-15-10,13-42 7,0 0-7,-1 32 8,9 1-8,-8-33 6,0 0-6,15 26 6,2-8-6,-17-18 4,0 0-4,25 5 5,5-10-5,-30 5 3,0 0-3,28-16 3,2-6-3,-30 22 2,0 0-2,32-33 2,-4-7-2,-28 40 2,0 0-2,32-47 2,-2-3-2,-30 50 0,0 0 0,25-47 1,-4 9-1,-21 38 0,0 0 0,14-28 0,-2 13 0,-12 15 0,0 0 0,11-9 0,-11 9 0,0 0 0,0 0 0,9-5 0,-9 12 0,0-7 0,0 0 0,-4 12 0,2 7 0,2-19-1,0 0 1,-3 30 0,3 9 0,0-39-1,0 0 1,3 42 0,-1-9 0,-2-33 0,0 0 0,9 27 0,3-1 0,-12-26 0,0 0 0,14 18 0,1-10 0,-15-8 1,0 0-1,22-1 2,8-11-2,-30 12 5,0 0-5,29-20 6,1-11-6,-30 31 8,0 0-8,24-34 9,1-3-9,-25 37 11,0 0-11,23-34 12,-5 8-12,-18 26 4,0 0-4,10-21 5,3 5-5,-13 16 1,0 0-1,10-12 1,-10 12-1,0 0 0,0 0 0,0 0 0,0 0 0,0 0 0,0 0 0,0 7 0,-2 0 0,2-7 0,0 0 0,0 7 0,-3 2 0,3-9-1,0 0 1,0 15 0,0 10 0,0-25 0,0 0 0,3 26 0,6-4 0,-9-22 0,0 0 0,11 17 0,10-5 0,-21-12 1,0 0-1,23 6 2,5-12-2,-28 6 3,0 0-3,36-15 4,4-8-4,-40 23 6,0 0-6,42-27 6,8-4-6,-50 31 7,0 0-7,48-37 7,-1-3-7,-47 40 9,0 0-9,44-50 9,-8-14-9,-36 64 9,0 0-9,23-69 10,-6 0-10,-17 69 7,0 0-7,9-63 8,-9 17-8,0 46 6,0 0-6,-7-35 7,-4 13-7,11 22 5,0 0-5,-14-14 5,2 5-5,12 9 4,0 0-4,-14-3 4,5 6-4,9-3 3,0 0-3,-18 23 4,-22 27-4,40-50 4,0 0-4,-41 69 4,6 18-4,35-87 2,0 0-2,-25 90 2,4-6-2,21-84 1,0 0-1,-14 82 1,5 1-1,9-83 0,0 0 0,4 74 1,4-13-1,-8-61 0,0 0 0,9 50 0,-7-14 0,1 1-1178</inkml:trace>
  <inkml:trace contextRef="#ctx1" brushRef="#br0" timeOffset="109032.5866">5621 16458 774,'0'0'0,"9"-4"0,19-6 0,-28 10 39,0 0-39,40-12 39,13 1-39,-53 11 40,0 0-40,55-3 41,-4 8-41,-51-5 2,0 0-2,53 3 2,2-6-2,3 0-643</inkml:trace>
  <inkml:trace contextRef="#ctx1" brushRef="#br0" timeOffset="112357.2414">6223 16125 236,'0'0'0,"0"0"0,0 0 0,0 0 3,0 0-3,0 0 3,0 0-3,0 0 23,0 0-23,0 0 23,0 0-23,0 0 35,0 0-35,0 0 35,0 0-35,0 0 36,0 0-36,0 0 37,0 0-37,0 0 27,0 0-27,0 0 28,21-12-28,-21 12 25,0 0-25,5-3 26,4-1-26,-9 4 24,0 0-24,5-3 25,-5 3-25,0 0 29,0 0-29,9-4 29,-9 4-29,0 0 30,0 0-30,9-7 31,-9 7-31,0 0 28,0 0-28,14-1 29,-5 1-29,-9 0 27,0 0-27,9-4 28,3 1-28,-12 3 23,0 0-23,10-4 24,-1 3-24,-9 1 21,0 0-21,9 0 21,0 0-21,-9 0 17,0 0-17,14-4 17,-2-1-17,-12 5 14,0 0-14,11-7 14,3 4-14,-14 3 12,0 0-12,16-2 13,-2-3-13,-14 5 6,0 0-6,14-9 7,0 0-7,-14 9 4,0 0-4,18-10 4,5 0-4,-23 10 3,0 0-3,30-9 3,7 2-3,-37 7 5,0 0-5,41-7 5,8-5-5,-49 12 8,0 0-8,55-14 9,3-1-9,-58 15 14,0 0-14,63-19 15,5-6-15,-68 25 16,0 0-16,72-26 16,14 4-16,-86 22 15,0 0-15,90-24 15,-3-6-15,-87 30 11,0 0-11,93-31 12,8 2-12,-101 29 8,0 0-8,104-28 9,0 7-9,-104 21 8,0 0-8,104-19 8,7-5-8,-111 24 4,0 0-4,113-24 4,-7 1-4,-106 23 4,0 0-4,117-21 4,6 4-4,-123 17 2,0 0-2,122-19 2,-9 2-2,-113 17 1,0 0-1,117-23 2,13 3-2,-130 20 0,0 0 0,127-23 1,-5-3-1,-122 26 0,0 0 0,116-26 1,11 2-1,-127 24 0,0 0 0,119-24 0,-1-2 0,-118 26 1,0 0-1,122-28 1,7 0-1,-129 28 2,0 0-2,135-22 2,-2 3-2,-133 19 6,0 0-6,139-16 6,-5 1-6,-134 15 8,0 0-8,136-14 9,9 3-9,-145 11 5,0 0-5,141-10 6,0 0-6,-141 10 3,0 0-3,138-9 4,-11 4-4,-127 5 2,0 0-2,127-5 2,-2-4-2,-125 9 1,0 0-1,119-10 1,-6 1-1,-113 9 0,0 0 0,104-9 1,-4 1-1,-100 8 2,0 0-2,97-9 2,-5 4-2,-92 5 5,0 0-5,85-2 5,-11 2-5,-74 0 8,0 0-8,70 0 8,-4-3-8,-66 3 10,0 0-10,67 0 11,0 5-11,-67-5 10,0 0-10,67 7 11,-9 1-11,-58-8 5,0 0-5,60 9 5,-2-2-5,-58-7 2,0 0-2,59 5 3,4-3-3,-63-2 1,0 0-1,55 2 2,-4 1-2,-51-3 0,0 0 0,48 3 1,-2 3-1,-46-6 0,0 0 0,40 7 1,-4-4-1,-36-3 0,0 0 0,31 0 0,-8-2 0,-23 2 0,0 0 0,18 0 0,-4 0 0,-14 0 0,0 0 0,12 0 0,-12 0 0,0 0 1,0 0-1,7 0 2,-7 0-2,0 0 4,0 0-4,0 0 4,0 0-4,0 0 4,0 0-4,0 0 5,0 0-5,0 0 6,0 0-6,0 0 7,0 0-7,0 0-993</inkml:trace>
  <inkml:trace contextRef="#ctx1" brushRef="#br0" timeOffset="112731.5567">12985 14879 617,'0'0'0,"0"0"0,0-7 0,0 7 7,0 0-7,0 0 8,0 0-8,0 0 7,0 0-7,0 0 8,9-5-8,-9 5 22,0 0-22,12 4 22,9 8-22,-21-12 37,0 0-37,27 22 38,3 13-38,-30-35 57,0 0-57,25 43 57,-1 4-57,-24-47 72,0 0-72,14 52 72,-12 3-72,-2-55 57,0 0-57,-14 66 58,-19 17-58,33-83 53,0 0-53,-55 87 54,-25-3-54,80-84 40,0 0-40,-86 80 41,-4 0-41,90-80 18,0 0-18,-92 64 19,2-25-19,0-1-963</inkml:trace>
  <inkml:trace contextRef="#ctx1" brushRef="#br0" timeOffset="118140.0693">9090 14971 1031,'0'0'0,"0"0"0,0 0 0,0 0 33,0 0-33,-21 2 33,21-2-33,0 0 82,0 0-82,-2 14 82,2 8-82,0-22 75,0 0-75,-3 30 75,-3 11-75,6-41 58,0 0-58,-3 43 59,-1-6-59,4-37 29,0 0-29,-1 41 30,-6 11-30,7-52 29,0 0-29,-7 52 30,-6 0-30,13-52 29,0 0-29,-9 42 29,1-11-29,8-31 24,0 0-24,-6 24 25,-3-3-25,9-21 17,0 0-17,-5 15 18,5-6-18,-3 0-1281</inkml:trace>
  <inkml:trace contextRef="#ctx1" brushRef="#br0" timeOffset="118439.4128">8965 14968 1222,'3'-26'0,"-3"26"21,0 0-21,6-37 22,6-2-22,-12 39 26,0 0-26,20-37 27,10 8-27,-30 29 33,0 0-33,33-24 34,8 8-34,-41 16 18,0 0-18,44-14 19,14 2-19,-58 12 14,0 0-14,58-7 14,-3 7-14,-55 0 18,0 0-18,42 5 18,-12 6-18,-30-11 19,0 0-19,16 15 20,-3 4-20,-13-19 19,0 0-19,3 31 19,-12 13-19,9-44 18,0 0-18,-23 46 19,-17 3-19,40-49 16,0 0-16,-44 45 16,-8-7-16,52-38 19,0 0-19,-44 31 20,14-12-20,30-19 18,0 0-18,-19 14 19,-1 2-19,20-16 20,0 0-20,-15 17 21,9 0-21,6-17 17,0 0-17,4 19 18,19 7-18,3 0-1278</inkml:trace>
  <inkml:trace contextRef="#ctx1" brushRef="#br0" timeOffset="118722.2809">9666 14943 1367,'0'0'0,"0"0"0,0 0 0,0 0 47,0 0-47,-6-5 47,6 5-47,0 0 90,0 0-90,-9 7 90,6 0-90,3-7 64,0 0-64,-9 19 64,-10 19-64,19-38 31,0 0-31,-18 36 32,7-13-32,11-23 28,0 0-28,-3 22 29,-1 11-29,4-33 25,0 0-25,0 33 26,4-9-26,-4-24 20,0 0-20,5 20 20,9-3-20,-14-17 15,0 0-15,30 12 15,21-9-15,2 1-1448</inkml:trace>
  <inkml:trace contextRef="#ctx1" brushRef="#br0" timeOffset="118879.4355">9865 14736 1267,'0'0'0,"0"0"0,0 0 0,0 0 15,0 0-15,0 0 15,-7 0-15,7 0 5,0 0-5,10 3 6,17 6-6,-27-9-4,0 0 4,35 12-3,2 4 3,-1 1-916</inkml:trace>
  <inkml:trace contextRef="#ctx1" brushRef="#br0" timeOffset="119412.4507">10156 14487 875,'0'0'0,"0"0"0,0 0 0,0 0 9,0 0-9,5 0 9,-5 0-9,0 0 38,0 0-38,9 5 39,0 7-39,-9-12 70,0 0-70,9 24 71,-4 11-71,-5-35 58,0 0-58,9 41 59,0-1-59,-9-40 54,0 0-54,10 40 55,3 1-55,-13-41 48,0 0-48,5 49 48,-1 6-48,-4-55 51,0 0-51,-4 62 51,-1 1-51,5-63 46,0 0-46,-9 50 46,4-17-46,5-33 37,0 0-37,-7 28 37,-4-3-37,11-25 38,0 0-38,-9 20 38,6-12-38,3-8 44,0 0-44,0 0 45,-6 7-45,6-7 39,0 0-39,-12 2 40,-4 0-40,16-2 43,0 0-43,-18-4 44,-3-8-44,21 12 45,0 0-45,-16-16 46,1 1-46,15 15 40,0 0-40,-15-14 40,1 5-40,14 9 18,0 0-18,-14-5 19,-2 3-19,16 2 7,0 0-7,-23 2 7,-8 9-7,31-11 2,0 0-2,-32 13 2,9 3-2,23-16 0,0 0 0,-20 19 0,3 5 0,17-24 0,0 0 0,-14 26 0,5 0 0,9-26-1,0 0 1,2 30 0,15 6 0,-17-36-2,0 0 2,30 26-1,7-18 1,-37-8 0,0 0 0,50-8 0,8-15 0,-58 23 0,0 0 0,55-27 0,-6 2 0,-49 25 1,0 0-1,34-22 2,-22 1-2,2 0-1633</inkml:trace>
  <inkml:trace contextRef="#ctx1" brushRef="#br0" timeOffset="119900.7954">9448 15059 998,'0'0'0,"0"0"0,-5 0 0,5 0 57,0 0-57,0 0 57,0 0-57,0 0 102,0 0-102,5-3 102,18-6-102,-23 9 61,0 0-61,30-14 62,-5-1-62,-25 15 31,0 0-31,30-19 31,7-2-31,-37 21 18,0 0-18,39-19 19,-7 7-19,-32 12 14,0 0-14,28-7 14,-7 10-14,-21-3 19,0 0-19,16 14 20,-4 14-20,1 0-1144</inkml:trace>
  <inkml:trace contextRef="#ctx1" brushRef="#br0" timeOffset="120102.3016">9420 15405 1502,'0'0'0,"9"0"0,9-3 0,-18 3 6,0 0-6,28-10 7,16-11-7,-44 21 11,0 0-11,49-24 11,11-1-11,-60 25 27,0 0-27,68-22 27,4 3-27,-72 19 23,0 0-23,60-16 24,-23 4-24,2-2-1169</inkml:trace>
  <inkml:trace contextRef="#ctx1" brushRef="#br0" timeOffset="126514.1941">19465 2591 539,'0'0'0,"0"0"0,0 0 0,0 0 17,0 0-17,0 0 17,0 0-17,0 0 56,0 0-56,0 0 56,0 0-56,0 0 49,0 0-49,0 0 49,0 0-49,0 0 32,0 0-32,0 0 32,0 0-32,0 0 22,0 0-22,0 0 23,0 0-23,0 0 17,0 0-17,0 0 17,20-12-17,-20 12 14,0 0-14,8-4 14,-1 2-14,-7 2 12,0 0-12,8-7 12,6 4-12,-14 3 12,0 0-12,19-5 13,11-2-13,-30 7 15,0 0-15,32-5 15,8-7-15,-40 12 18,0 0-18,45-9 18,2-1-18,-47 10 20,0 0-20,53-9 20,-3 0-20,-50 9 19,0 0-19,49-12 20,-3 3-20,-46 9 18,0 0-18,42-12 19,6-3-19,-48 15 15,0 0-15,53-16 16,2 8-16,-55 8 13,0 0-13,54-9 14,1 2-14,-55 7 12,0 0-12,49-9 12,6 1-12,-55 8 7,0 0-7,51-11 8,2 3-8,-53 8 6,0 0-6,58-9 6,8 0-6,-66 9 7,0 0-7,70-7 7,-4-1-7,-66 8 6,0 0-6,61-7 6,-4 2-6,-57 5 4,0 0-4,60-4 4,0-1-4,-60 5 2,0 0-2,63-7 2,-1 7-2,-62 0 2,0 0-2,60-3 3,-7 1-3,-53 2 3,0 0-3,49-4 3,-10 1-3,-39 3 3,0 0-3,41-5 3,7 1-3,-48 4 2,0 0-2,51 0 3,3 0-3,-54 0 2,0 0-2,53 4 3,-3 1-3,-50-5 3,0 0-3,44 7 3,-2 1-3,-42-8 2,0 0-2,37 9 3,-8 3-3,-29-12 1,0 0-1,28 7 1,-2 5-1,-26-12 0,0 0 0,32 12 1,-2 1-1,-30-13 0,0 0 0,34 8 1,1 4-1,-35-12 0,0 0 0,32 9 1,-6 3-1,-26-12 1,0 0-1,25 19 2,-2 5-2,-23-24 2,0 0-2,21 30 2,-3-6-2,-18-24 1,0 0-1,12 24 1,-3 0-1,-9-24 0,0 0 0,7 25 1,-2-1-1,-5-24 0,0 0 0,5 24 0,2 0 0,-7-24 0,0 0 0,4 25 0,1-1 0,-5-24 0,0 0 0,7 24 0,0 0 0,-7-24 0,0 0 0,6 28 0,-3 1 0,-3-29 0,0 0 0,2 40 0,1 5 0,-3-45 0,0 0 0,6 52 0,3 3 0,-9-55-1,0 0 1,8 49 0,-1 1 0,-7-50-1,0 0 1,6 49 0,-4 2 0,-2-51-2,0 0 2,5 52-2,2 5 2,-7-57-3,0 0 3,9 65-2,3 0 2,-12-65-4,0 0 4,16 68-3,2-11 3,-18-57-5,0 0 5,16 57-4,-2 7 4,-14-64-3,0 0 3,14 73-3,-5 5 3,-9-78-2,0 0 2,10 79-1,3-6 1,-13-73 0,0 0 0,8 73 0,-2 3 0,-6-76 0,0 0 0,8 84 0,5 1 0,-13-85 1,0 0-1,14 85 2,-2-16-2,-12-69 4,0 0-4,13 73 5,-5 8-5,-8-81 6,0 0-6,11 85 6,3-4-6,-14-81 6,0 0-6,14 80 6,-10-7-6,-4-73 6,0 0-6,2 78 6,-4 13-6,2-91 3,0 0-3,0 94 4,5-13-4,-5-81 2,0 0-2,4 88 2,-6 1-2,2-89 0,0 0 0,0 84 0,7 6 0,-7-90 0,0 0 0,9 89 0,1-17 0,-10-72 0,0 0 0,9 80 0,-2 10 0,-7-90 0,0 0 0,7 90 1,-1 2-1,-6-92 1,0 0-1,1 84 1,-1 5-1,0-89 2,0 0-2,2 93 2,3 4-2,-5-97 2,0 0-2,6 94 2,-3-10-2,-3-84 3,0 0-3,6 85 3,4 12-3,-10-97 3,0 0-3,11 94 4,-2-6-4,-9-88 3,0 0-3,7 85 4,0-1-4,-7-84 4,0 0-4,7 90 4,-2 6-4,-5-96 4,0 0-4,2 93 5,0-5-5,-2-88 4,0 0-4,5 94 4,-3 8-4,-2-102 4,0 0-4,3 104 5,2-13-5,-5-91 4,0 0-4,6 97 4,1 7-4,-7-104 2,0 0-2,9 102 3,-4-7-3,-5-95 1,0 0-1,5 94 1,-5 4-1,0-98 0,0 0 0,0 103 1,0-3-1,0-100 1,0 0-1,-3 100 1,-3-3-1,6-97 1,0 0-1,-1 102 1,-3 0-1,4-102 1,0 0-1,-2 104 2,2-10-2,0-94 1,0 0-1,6 100 2,-1 9-2,-5-109 1,0 0-1,5 102 2,-5-5-2,0-97 2,0 0-2,0 99 2,0 6-2,0-105 2,0 0-2,-5 102 3,0-13-3,5-89 2,0 0-2,-9 93 3,-4 11-3,13-104 2,0 0-2,-8 100 2,2-4-2,6-96 2,0 0-2,-5 91 2,-2 3-2,7-94 0,0 0 0,-9 93 1,2 1-1,7-94 0,0 0 0,-5 91 0,1-13 0,4-78 0,0 0 0,-7 76 0,0 6 0,7-82 0,0 0 0,-9 81 0,2-7 0,7-74 0,0 0 0,-7 71 0,4-8 0,3-63 0,0 0 0,-9 59 0,0-1 0,9-58 0,0 0 0,-11 61 0,-1-1 0,12-60 0,0 0 0,-12 56 1,1-2-1,11-54 1,0 0-1,-9 43 1,-3-5-1,12-38 2,0 0-2,-11 34 3,1-2-3,10-32 4,0 0-4,-11 27 4,1-2-4,10-25 4,0 0-4,-11 31 5,0 5-5,11-36 4,0 0-4,-14 36 5,4-6-5,10-30 4,0 0-4,-7 31 4,3-3-4,4-28 2,0 0-2,-2 29 3,2-5-3,0-24 2,0 0-2,0 24 2,0-3-2,0-21 1,0 0-1,4 19 2,-1-1-2,-3-18 0,0 0 0,6 13 0,1 0 0,-7-13 0,0 0 0,7 12 0,-2-4 0,-5-8 0,0 0 0,4 11 0,1 1 0,-5-12 0,0 0 0,5 14 0,1 0 0,-6-14 0,0 0 0,3 12 0,-1 1 0,-2-13 0,0 0 0,3 20 0,1 5 0,-4-25 0,0 0 0,3 26 1,3-7-1,-6-19 0,0 0 0,1 14 1,3 4-1,-4-18 1,0 0-1,4 17 1,-1-7-1,-3-10 1,0 0-1,4 9 2,-4-9-2,0 0 2,0 0-2,7 10 3,-2-1-3,-5-9 1,0 0-1,7 9 1,0-2-1,-7-7 0,0 0 0,0 0 1,9 6-1,-9-6 0,0 0 0,0 0 0,7 9 0,-7-9 0,0 0 0,5 7 0,-1 0 0,-4-7-1,0 0 1,0 0 0,9 9 0,-9-9-1,0 0 1,0 0-1,0 0 1,0 0-2,0 0 2,7 3-1,-7-3 1,0 0-1,0 0 1,0 0 0,0 0 0,0 0 0,0 0 0,0 0 0,0 0 0,0 0 0,0 0 0,0 0 1,0 0-1,0 0 0,0 0 0,0 0 1,0 0-1,0 0 1,0 0-1,0 0 2,0 0-2,0 0 1,0 0-1,0 0 2,0 0-2,0 0 1,0 0-1,0 0 1,0 0-1,0 0 0,0 0 0,7 2 1,-7-2-1,0 0 0,0 0 0,3 8 1,-1 3-1,-2-11 0,0 0 0,4 12 1,1-2-1,-5-10 0,0 0 0,9 14 1,1 4-1,-10-18 0,0 0 0,11 22 1,-1 4-1,-10-26 0,0 0 0,13 26 0,-3-2 0,-10-24 0,0 0 0,9 31 0,-5 9 0,-4-40-1,0 0 1,5 42-1,0 1 1,-5-43-2,0 0 2,4 41-1,-4 1 1,0-42-2,0 0 2,0 38-2,2-5 2,-2-33-1,0 0 1,0 33-1,-2 1 1,2-34-1,0 0 1,-5 35 0,3-4 0,2-31 0,0 0 0,-2 33 0,-2 12 0,4-45 0,0 0 0,-5 45 0,-4-10 0,9-35 0,0 0 0,-14 31 0,-5 2 0,19-33 0,0 0 0,-21 33 1,-9-7-1,30-26 2,0 0-2,-32 24 2,-2-2-2,34-22 1,0 0-1,-35 18 2,3 2-2,32-20 0,0 0 0,-37 23 1,2-8-1,35-15 0,0 0 0,-41 16 0,-1-2 0,42-14 0,0 0 0,-48 12 0,-3-2 0,51-10-1,0 0 1,-62 9 0,-14 0 0,76-9 0,0 0 0,-79 8 0,3 1 0,76-9 0,0 0 0,-81 9 0,-7 1 0,88-10 1,0 0-1,-94 12 1,-5 2-1,99-14 4,0 0-4,-102 14 4,-4-2-4,106-12 5,0 0-5,-111 12 6,-2-2-6,113-10 6,0 0-6,-122 11 7,-7-8-7,129-3 4,0 0-4,-134 5 5,7 1-5,127-6 3,0 0-3,-134 3 3,-7 1-3,141-4 1,0 0-1,-145 5 2,2 2-2,143-7 1,0 0-1,-144 7 1,2-2-1,142-5 1,0 0-1,-148 5 2,0 0-2,148-5 2,0 0-2,-147 5 2,12-3-2,135-2 2,0 0-2,-140 4 2,-10-1-2,150-3 3,0 0-3,-148 3 4,-6-1-4,154-2 4,0 0-4,-143 4 5,4 3-5,139-7 5,0 0-5,-134 3 6,-4 0-6,138-3 4,0 0-4,-136 6 5,6 2-5,130-8 5,0 0-5,-124 11 5,-1-1-5,125-10 2,0 0-2,-117 9 3,3 1-3,114-10 2,0 0-2,-117 7 2,3 3-2,114-10 2,0 0-2,-113 9 3,1-4-3,112-5 2,0 0-2,-107 5 2,10 2-2,97-7 2,0 0-2,-90 7 3,19-1-3,71-6 3,0 0-3,-56 1 4,15-1-4,41 0 4,0 0-4,-32-3 4,11-1-4,21 4 4,0 0-4,-14-1 4,14 1-4,0 0 3,0 0-3,-5-11 4,5 1-4,0-1-1262</inkml:trace>
  <inkml:trace contextRef="#ctx1" brushRef="#br0" timeOffset="127130.092">16541 13836 583,'0'0'0,"-18"7"0,18-7 19,0 0-19,-19 12 19,-11 10-19,30-22 90,0 0-90,-32 35 90,-1 8-90,33-43 93,0 0-93,-32 50 94,-3 2-94,35-52 71,0 0-71,-32 51 72,4-10-72,28-41 52,0 0-52,-23 35 53,3-9-53,20-26 40,0 0-40,-19 24 40,-1 2-40,20-26 35,0 0-35,-17 27 36,3-7-36,14-20 28,0 0-28,-11 19 28,4-7-28,7-12 25,0 0-25,5 14 26,8 10-26,-13-24 20,0 0-20,28 15 20,16-16-20,-44 1 12,0 0-12,55-9 13,10-3-13,-65 12 6,0 0-6,0 0-1114</inkml:trace>
  <inkml:trace contextRef="#ctx1" brushRef="#br0" timeOffset="129922.3329">17792 13464 796,'0'0'0,"0"0"0,0 0 0,0 0 82,0 0-82,0-18 82,0 18-82,0 0 130,0 0-130,0-6 130,0 6-130,0 0 83,0 0-83,0 0 84,-2 15-84,2-15 47,0 0-47,-3 33 48,3 19-48,0-52 30,0 0-30,3 60 30,5 3-30,-8-63 23,0 0-23,8 55 24,1-15-24,-9-40 22,0 0-22,9 38 23,-4 5-23,-5-43 30,0 0-30,2 44 30,-4 2-30,2-46 31,0 0-31,-1 44 31,2-17-31,-1-27 27,0 0-27,4 21 27,-1-7-27,-3-14 23,0 0-23,0 0-1315</inkml:trace>
  <inkml:trace contextRef="#ctx1" brushRef="#br0" timeOffset="130221.971">17614 13324 1345,'0'0'0,"0"0"0,0 0 0,0 0 45,0 0-45,30-28 46,0 9-46,-30 19 74,0 0-74,42-14 75,20 9-75,-62 5 29,0 0-29,69 3 29,-4 8-29,-65-11 5,0 0-5,62 19 5,-9 5-5,-53-24 0,0 0 0,44 28 0,-16 1 0,-28-29 0,0 0 0,18 31 0,-9 7 0,-9-38-2,0 0 2,-7 42-1,-9 3 1,16-45-1,0 0 1,-27 38-1,-3-7 1,30-31 0,0 0 0,-31 24 0,6-8 0,25-16 0,0 0 0,-21 8 0,7-4 0,14-4 3,0 0-3,-11 0 3,4-4-3,7 4 6,0 0-6,3-6 7,6-8-7,-9 14 11,0 0-11,16-16 11,2 4-11,-1 0-1207</inkml:trace>
  <inkml:trace contextRef="#ctx1" brushRef="#br0" timeOffset="132343.0063">18959 12917 785,'0'0'0,"0"0"0,0 0 60,0 0-60,0 17 61,-2 14-61,2-31 111,0 0-111,-9 56 111,-14 27-111,23-83 91,0 0-91,-30 95 92,-12 5-92,42-100 64,0 0-64,-53 113 65,-12 24-65,65-137 38,0 0-38,-67 136 38,8-6-38,59-130 47,0 0-47,-51 121 47,9-17-47,42-104 40,0 0-40,-32 81 40,13-29-40,19-52 31,0 0-31,-9 33 31,2-12-31,7-21 23,0 0-23,-2 12 24,0-5-24,2-7 12,0 0-12,7-3 12,11-11-12,0 0-1308</inkml:trace>
  <inkml:trace contextRef="#ctx1" brushRef="#br0" timeOffset="133135.5894">19110 13573 1244,'0'0'0,"0"0"0,0 0 0,0 0 22,0 0-22,0 0 23,0 0-23,0 0 36,0 0-36,0 0 37,0 0-37,0 0 47,0 0-47,-19 3 48,7 25-48,12-28 28,0 0-28,-14 35 28,3 4-28,11-39 24,0 0-24,-7 35 25,7-11-25,0-24 26,0 0-26,-4 23 27,4 3-27,0-26 28,0 0-28,0 22 29,0-6-29,0-16 29,0 0-29,0 10 30,4-3-30,-4-7 31,0 0-31,0 0 31,0 10-31,0-10 28,0 0-28,0 0 29,0 0-29,0 0 32,0 0-32,0 0 33,-9-5-33,9 5 38,0 0-38,-7-17 39,7-14-39,0 31 42,0 0-42,7-47 43,-2-14-43,-5 61 42,0 0-42,13-65 43,6 1-43,-19 64 38,0 0-38,23-57 39,0 17-39,-23 40 30,0 0-30,18-24 30,-9 11-30,-9 13 25,0 0-25,7-8 25,-7 8-25,0 0 17,0 0-17,7 5 17,5 12-17,-12-17 7,0 0-7,12 35 8,-1 19-8,-11-54 2,0 0-2,11 55 3,1-5-3,-12-50 0,0 0 0,14 42 1,-2-10-1,-12-32 0,0 0 0,13 28 0,3-7 0,-16-21-1,0 0 1,17 16 0,4-6 0,-21-10-3,0 0 3,20 2-2,1-8 2,-21 6-1,0 0 1,23-13-1,0-15 1,-23 28 0,0 0 0,19-33 0,-8-14 0,-11 47 0,0 0 0,10-50 0,3-4 0,-13 54 1,0 0-1,14-48 1,5 5-1,-19 43 4,0 0-4,18-33 4,-6 12-4,-12 21 7,0 0-7,9-14 7,-4 9-7,-5 5 4,0 0-4,0 0 5,0 0-5,0 0 2,0 0-2,0 14 3,-3 21-3,3-35 1,0 0-1,-4 41 2,3 14-2,1-55 0,0 0 0,-4 54 0,2 1 0,2-55-2,0 0 2,2 49-1,3-18 1,-5-31-5,0 0 5,7 29-4,-1-8 4,-6-21-6,0 0 6,7 19-6,0-8 6,-7-11-7,0 0 7,9 10-6,3-3 6,0 0-1740</inkml:trace>
  <inkml:trace contextRef="#ctx1" brushRef="#br0" timeOffset="133377.4921">19860 13358 1255,'0'0'0,"0"0"0,0 0 0,0 0 40,0 0-40,0 0 40,0 0-40,0 0 70,0 0-70,0 0 71,11 17-71,-11-17 28,0 0-28,2 21 28,0 7-28,-2-28 10,0 0-10,0 36 10,3 9-10,-3-45 8,0 0-8,0 49 8,0-3-8,0-46 8,0 0-8,0 45 9,2-3-9,-2-42 8,0 0-8,-2 40 9,-5-4-9,7-36 15,0 0-15,-11 31 16,3-8-16,-5 1-1165</inkml:trace>
  <inkml:trace contextRef="#ctx1" brushRef="#br0" timeOffset="133750.1262">19832 13684 1300,'0'0'0,"0"0"0,7-2 0,-7 2 36,0 0-36,0 0 37,13-5-37,-13 5 73,0 0-73,8 1 74,5 3-74,-13-4 47,0 0-47,19 2 47,13-2-47,-32 0 20,0 0-20,35 0 20,-3-2-20,-32 2 12,0 0-12,35-5 12,4-6-12,-39 11 11,0 0-11,39-14 12,-4-3-12,-35 17 12,0 0-12,30-22 12,0-3-12,-30 25 13,0 0-13,22-27 13,-1-4-13,-21 31 16,0 0-16,14-28 16,-7 7-16,-7 21 18,0 0-18,3-17 18,-1 5-18,-2 12 22,0 0-22,4-12 23,-4 12-23,0 0 21,0 0-21,0 0 22,0-7-22,0 7 16,0 0-16,-7 7 16,-7 17-16,14-24 13,0 0-13,-16 38 14,-6 17-14,22-55 10,0 0-10,-19 64 10,7 0-10,12-64 9,0 0-9,-6 61 9,6-8-9,0-53 5,0 0-5,0 56 5,-3 6-5,3-62 4,0 0-4,0 0-1454</inkml:trace>
  <inkml:trace contextRef="#ctx1" brushRef="#br0" timeOffset="138464.1456">14596 14473 483,'0'0'0,"0"0"0,0 0 0,0 0 26,0 0-26,0 0 26,0 0-26,0 0 55,0 0-55,0 0 55,0 0-55,0 0 70,0 0-70,0 0 70,0 0-70,0 0 70,0 0-70,0 0 70,0 0-70,0 0 44,0 0-44,0 0 44,-9 24-44,9-24 39,0 0-39,-3 12 39,-1 2-39,4-14 35,0 0-35,0 10 36,0-1-36,0-9 30,0 0-30,4 7 31,-4 0-31,0-7 30,0 0-30,9 7 31,5 0-31,-14-7 28,0 0-28,23 3 29,3-6-29,-26 3 32,0 0-32,23-6 32,-12-2-32,-11 8 29,0 0-29,7-9 30,-4 0-30,-3 9 27,0 0-27,-1-6 28,-6 4-28,7 2 21,0 0-21,-9-4 22,-4 1-22,13 3 21,0 0-21,-12-2 22,5 4-22,7-2 19,0 0-19,0 0 20,7 2-20,-7-2 14,0 0-14,16-6 15,7-6-15,0 0-1195</inkml:trace>
  <inkml:trace contextRef="#ctx1" brushRef="#br0" timeOffset="150070.4056">13147 16020 270,'0'0'0,"0"0"0,0 0 0,0 0 5,0 0-5,0 0 6,0 0-6,0 0 25,0 0-25,0 0 26,0 0-26,0 0 53,0 0-53,0 0 54,0 0-54,0 0 61,0 0-61,0 0 62,0 0-62,0 0 43,0 0-43,0 0 43,0 0-43,0 0 38,0 0-38,0 0 39,-23 14-39,23-14 38,0 0-38,-8 7 38,-6-1-38,14-6 38,0 0-38,-18 9 38,-9 5-38,27-14 33,0 0-33,-28 12 33,5-5-33,23-7 29,0 0-29,-24 7 30,-8 3-30,32-10 25,0 0-25,-36 14 25,-1 2-25,37-16 21,0 0-21,-40 17 22,-1 4-22,41-21 19,0 0-19,-42 22 20,1-1-20,41-21 20,0 0-20,-44 19 21,-7-3-21,51-16 21,0 0-21,-53 17 22,-7-1-22,60-16 20,0 0-20,-58 13 20,0 1-20,58-14 23,0 0-23,-60 12 24,3 0-24,57-12 19,0 0-19,-63 11 19,-10-2-19,73-9 14,0 0-14,-77 10 14,-10 7-14,87-17 12,0 0-12,-90 18 13,5-6-13,85-12 10,0 0-10,-86 10 11,-16-1-11,102-9 8,0 0-8,-101 8 9,6 4-9,95-12 8,0 0-8,-99 13 8,-5-5-8,104-8 6,0 0-6,-108 9 7,9 1-7,99-10 5,0 0-5,-97 12 6,-14-3-6,111-9 4,0 0-4,-106 9 5,0 3-5,106-12 3,0 0-3,-104 12 4,-2 0-4,106-12 3,0 0-3,-107 14 3,-1 3-3,108-17 4,0 0-4,-110 17 5,-2-3-5,112-14 5,0 0-5,-113 18 5,0 2-5,113-20 3,0 0-3,-110 21 4,3-4-4,107-17 1,0 0-1,-108 16 2,-1 0-2,109-16 1,0 0-1,-108 15 2,9-3-2,99-12 0,0 0 0,-101 11 1,-3-3-1,104-8 0,0 0 0,-102 9 1,16 1-1,86-10 2,0 0-2,-87 9 3,-12-4-3,99-5 3,0 0-3,-95 5 4,8 2-4,87-7 3,0 0-3,-81 7 4,-3-5-4,84-2 4,0 0-4,-83 2 4,-7 1-4,90-3 5,0 0-5,-90 4 5,14-1-5,76-3 4,0 0-4,-78 2 4,-3-4-4,81 2 4,0 0-4,-81-3 4,3-1-4,78 4 3,0 0-3,-72-2 3,6 4-3,66-2 3,0 0-3,-60 0 4,-3-7-4,63 7 3,0 0-3,-64-5 3,-3 5-3,67 0 1,0 0-1,-60 2 2,7 1-2,53-3 2,0 0-2,-46 5 3,8-1-3,38-4 3,0 0-3,-34 2 3,-5-2-3,39 0 2,0 0-2,-33 0 2,3 0-2,30 0 2,0 0-2,-23-2 2,0 0-2,23 2 1,0 0-1,-20-2 1,5 1-1,15 1 1,0 0-1,-11 0 1,11 0-1,0 0 1,0 0-1,-9 3 1,9-3-1,0 0 0,0 0 0,-5 0 1,5 0-1,0 0 0,0 0 0,0 0 1,-9-3-1,9 3 0,0 0 0,0 0 1,0 0-1,0 0 0,0 0 0,9-4 0,5 6 0,0 0-1165</inkml:trace>
  <inkml:trace contextRef="#ctx1" brushRef="#br0" timeOffset="150476.1985">6914 16546 707,'0'0'0,"0"0"0,-10 0 0,10 0-12,0 0 12,-9 2-12,0 1 12,9-3-31,0 0 31,-9 4-30,-3-1 30,12-3 0,0 0 0,-25 10 0,-22 13 0,47-23 24,0 0-24,-52 26 24,-6 0-24,58-26 37,0 0-37,-60 26 37,2 0-37,58-26 54,0 0-54,-50 24 55,12-8-55,38-16 53,0 0-53,-39 13 53,-5 1-53,44-14 50,0 0-50,-44 12 50,3 0-50,41-12 45,0 0-45,-34 11 46,4-4-46,30-7 36,0 0-36,-19 5 37,10 0-37,9-5 31,0 0-31,0 7 32,6 5-32,-6-12 28,0 0-28,21 16 29,16 1-29,-37-17 24,0 0-24,51 16 24,11-6-24,-62-10 16,0 0-16,69 14 17,10 7-17,-79-21 10,0 0-10,78 22 11,-20 2-11,0 2-1024</inkml:trace>
  <inkml:trace contextRef="#ctx1" brushRef="#br0" timeOffset="151123.6693">8850 15876 662,'0'0'0,"0"0"0,0 0 0,0 0 12,0 0-12,0 0 12,0 0-12,0 0 27,0 0-27,0 0 27,6 23-27,-6-23 26,0 0-26,10 20 26,2 13-26,-12-33 20,0 0-20,15 40 21,-3 0-21,-12-40 20,0 0-20,5 48 20,4 8-20,-9-56 36,0 0-36,9 59 37,-4-4-37,-5-55 56,0 0-56,4 48 57,-4-11-57,0-37 55,0 0-55,-6 26 55,3-4-55,3-22 46,0 0-46,-5 19 47,-2-3-47,7-16 31,0 0-31,-2 15 32,4-2-32,-2-13 30,0 0-30,0 6 31,0-6-31,0 0-980</inkml:trace>
  <inkml:trace contextRef="#ctx1" brushRef="#br0" timeOffset="152217.4992">8751 16047 427,'0'0'0,"0"0"0,6-13 0,-6 13 4,0 0-4,3-16 5,6-3-5,-9 19 8,0 0-8,7-17 9,5-2-9,-12 19 39,0 0-39,13-19 40,6 0-40,-19 19 36,0 0-36,27-21 36,1-2-36,-28 23 30,0 0-30,39-22 30,3-1-30,-42 23 34,0 0-34,53-20 34,2 2-34,-55 18 38,0 0-38,54-12 39,1 5-39,-55 7 33,0 0-33,53 7 34,-9 17-34,-44-24 27,0 0-27,32 37 28,-13 13-28,-19-50 23,0 0-23,4 52 24,-8-4-24,4-48 18,0 0-18,-19 50 19,-7 8-19,26-58 13,0 0-13,-32 52 13,9-13-13,23-39 13,0 0-13,-27 33 13,1-3-13,26-30 13,0 0-13,-32 27 14,9-8-14,23-19 30,0 0-30,-23 14 30,6-3-30,17-11 38,0 0-38,-23 5 39,-4-5-39,27 0 41,0 0-41,-23-4 41,9 1-41,14 3 38,0 0-38,-3-7 39,-1-3-39,4 10 30,0 0-30,12-13 31,20 1-31,-4 0-1029</inkml:trace>
  <inkml:trace contextRef="#ctx1" brushRef="#br0" timeOffset="152578.2149">9718 15613 740,'0'0'0,"0"0"0,9-12 0,-9 12 2,0 0-2,9-9 2,0 2-2,-9 7 27,0 0-27,5-3 28,-5 3-28,0 0 39,0 0-39,0 0 40,0 0-40,0 0 41,0 0-41,6 17 42,-6 7-42,0-24 48,0 0-48,-4 44 49,-7 27-49,11-71 48,0 0-48,-17 78 49,-6 10-49,23-88 52,0 0-52,-32 95 52,0 18-52,32-113 54,0 0-54,-31 114 54,-5-4-54,36-110 63,0 0-63,-32 111 63,-3-2-63,35-109 52,0 0-52,-33 104 52,1-10-52,32-94 40,0 0-40,-27 72 41,13-32-41,-3 0-1199</inkml:trace>
  <inkml:trace contextRef="#ctx1" brushRef="#br0" timeOffset="153539.8585">10084 16047 684,'0'0'0,"0"0"0,0-8 0,0 8 7,0 0-7,0-7 7,0 7-7,0 0 15,0 0-15,0 0 16,0 0-16,0 0 34,0 0-34,0 7 34,2 3-34,-2-10 31,0 0-31,3 23 32,-3 17-32,0-40 32,0 0-32,2 51 32,-2 7-32,0-58 38,0 0-38,-2 51 39,4-6-39,-2-45 36,0 0-36,2 37 37,-6-13-37,4-24 44,0 0-44,-5 19 44,1-3-44,4-16 40,0 0-40,0 12 40,0-12-40,0 0 34,0 0-34,-5 8 34,5-8-34,0 0 33,0 0-33,-9-1 33,-5-15-33,14 16 34,0 0-34,-12-35 35,-1-18-35,13 53 37,0 0-37,-1-62 37,9-3-37,-8 65 35,0 0-35,14-62 35,-1 10-35,-13 52 34,0 0-34,14-40 35,-5 13-35,-9 27 30,0 0-30,5-19 31,0 10-31,-5 9 14,0 0-14,6-7 15,-6 7-15,0 0 8,0 0-8,8-5 9,-8 5-9,0 0 4,0 0-4,4 14 4,5 5-4,-9-19 0,0 0 0,12 29 1,2 6-1,-14-35 0,0 0 0,18 41 0,-2 6 0,-16-47-1,0 0 1,16 49-1,-2-10 1,-14-39-3,0 0 3,14 33-2,-2-10 2,-12-23-5,0 0 5,9 14-5,-9-14 5,0 0-4,0 0 4,14 1-4,-3-14 4,-11 13-2,0 0 2,17-25-2,5-11 2,-22 36 0,0 0 0,17-40 0,3-8 0,-20 48 0,0 0 0,17-47 1,-3 9-1,-14 38 2,0 0-2,15-31 3,-3 10-3,-12 21 6,0 0-6,9-14 6,-4 7-6,-5 7 6,0 0-6,0 0 7,0 0-7,0 0 6,0 0-6,4 18 6,6 11-6,-10-29 5,0 0-5,14 38 5,-1 7-5,-13-45 2,0 0-2,17 50 2,6 6-2,-23-56 0,0 0 0,27 50 1,-1-9-1,-26-41 0,0 0 0,30 33 0,6-7 0,-36-26 0,0 0 0,30 14 0,-11-17 0,2-1-1293</inkml:trace>
  <inkml:trace contextRef="#ctx1" brushRef="#br0" timeOffset="153856.3363">10772 15731 628,'0'0'0,"0"0"0,7 7 0,-7-7-1,0 0 1,5 8 0,-5 1 0,0-9-3,0 0 3,-3 24-2,-2 20 2,5-44 10,0 0-10,-9 51 11,3 5-11,6-56 39,0 0-39,-7 57 40,6 0-40,1-57 47,0 0-47,0 64 48,8 7-48,-8-71 57,0 0-57,11 67 58,1-4-58,-12-63 39,0 0-39,11 50 40,-4-17-40,-7-33 30,0 0-30,9 22 30,1-4-30,3-1-744</inkml:trace>
  <inkml:trace contextRef="#ctx1" brushRef="#br0" timeOffset="154212.9372">10772 16103 572,'0'0'0,"0"0"0,12 5 0,-12-5 16,0 0-16,18 4 17,1-4-17,-19 0 20,0 0-20,23 0 21,0 0-21,-23 0 18,0 0-18,23-2 18,2-2-18,-25 4 11,0 0-11,28-3 12,-1-2-12,-27 5 8,0 0-8,28-9 8,2-3-8,-30 12 11,0 0-11,28-16 12,-1-4-12,-27 20 13,0 0-13,17-28 13,-6-2-13,-11 30 18,0 0-18,7-31 19,-2 2-19,-5 29 18,0 0-18,-3-26 19,-1 3-19,4 23 25,0 0-25,-7-15 25,0 8-25,7 7 28,0 0-28,-5 7 29,-9 8-29,14-15 24,0 0-24,-18 33 25,-5 19-25,23-52 27,0 0-27,-23 63 27,9 14-27,14-77 26,0 0-26,-7 94 26,5 15-26,2-109 23,0 0-23,0 118 23,0-1-23,0 3-804</inkml:trace>
  <inkml:trace contextRef="#ctx1" brushRef="#br0" timeOffset="204116.7093">26261 3357 460,'0'0'0,"0"0"0,0 0 0,0 0 3,0 0-3,0 0 4,0 0-4,0 0 14,0 0-14,-21-24 15,16 15-15,5 9 25,0 0-25,-9-7 25,-9 4-25,18 3 9,0 0-9,-16-2 9,4 1-9,12 1 6,0 0-6,-11-2 7,-3-2-7,14 4 8,0 0-8,-21 0 9,-5 0-9,26 0 9,0 0-9,-30 0 10,-2 6-10,32-6 8,0 0-8,-37 13 9,-4 8-9,41-21 21,0 0-21,-40 24 22,-1 13-22,41-37 37,0 0-37,-39 38 38,4 5-38,35-43 44,0 0-44,-30 43 44,0-1-44,30-42 44,0 0-44,-28 40 45,0 1-45,28-41 40,0 0-40,-30 49 40,-2 6-40,32-55 33,0 0-33,-27 61 34,10 4-34,17-65 29,0 0-29,-14 61 30,-1-9-30,15-52 27,0 0-27,-10 52 27,5-4-27,5-48 21,0 0-21,-2 54 21,4 6-21,-2-60 17,0 0-17,5 64 17,2 6-17,-7-70 12,0 0-12,9 64 13,0-12-13,-9-52 12,0 0-12,14 48 13,5 1-13,-19-49 9,0 0-9,19 53 10,-3 8-10,-16-61 10,0 0-10,14 64 11,4-2-11,-18-62 11,0 0-11,18 59 12,-2-7-12,-16-52 11,0 0-11,17 47 11,6-1-11,-23-46 10,0 0-10,28 51 11,1 11-11,-29-62 8,0 0-8,37 62 9,10-3-9,-47-59 9,0 0-9,55 54 10,7-6-10,-62-48 10,0 0-10,62 43 11,-6-1-11,-56-42 10,0 0-10,58 40 11,2-1-11,-60-39 8,0 0-8,64 42 9,1-6-9,-65-36 7,0 0-7,67 33 7,0-2-7,-67-31 6,0 0-6,67 26 7,-3-3-7,-64-23 4,0 0-4,69 12 5,8-3-5,-77-9 8,0 0-8,82 3 8,-3-3-8,-79 0 7,0 0-7,78-3 8,-10-6-8,-68 9 12,0 0-12,69-12 12,11-7-12,-80 19 16,0 0-16,74-18 16,-9-6-16,-65 24 14,0 0-14,57-27 15,-4-6-15,-53 33 13,0 0-13,52-37 14,3 1-14,-55 36 12,0 0-12,60-35 12,4 1-12,-64 34 10,0 0-10,67-40 11,0-8-11,-67 48 10,0 0-10,63-58 10,-8-6-10,-55 64 14,0 0-14,53-71 15,-4 6-15,-49 65 22,0 0-22,48-64 22,-4 10-22,-44 54 24,0 0-24,35-61 24,-5-11-24,-30 72 22,0 0-22,25-76 23,-4-2-23,-21 78 18,0 0-18,18-76 18,-4 6-18,-14 70 17,0 0-17,11-76 17,-4-17-17,-7 93 13,0 0-13,5-92 13,-3 14-13,-2 78 13,0 0-13,-2-76 13,-1 7-13,3 69 13,0 0-13,-8-73 14,-2-15-14,10 88 12,0 0-12,-16-85 12,-5 12-12,21 73 11,0 0-11,-25-69 11,-1 5-11,26 64 7,0 0-7,-32-73 8,-2-11-8,34 84 6,0 0-6,-38-80 6,-5 14-6,43 66 4,0 0-4,-47-57 5,-6 5-5,53 52 2,0 0-2,-62-52 2,-18 2-2,80 50 5,0 0-5,-86-48 5,-2 1-5,88 47 3,0 0-3,-92-38 4,-5 7-4,97 31 2,0 0-2,-101-18 3,-5 18-3,106 0 1,0 0-1,-107 13 1,-3 11-1,110-24 0,0 0 0,-116 36 0,-6 13 0,122-49-5,0 0 5,-122 48-5,9 0 5,-1 1-1569</inkml:trace>
  <inkml:trace contextRef="#ctx1" brushRef="#br0" timeOffset="204822.1491">25663 3733 427,'0'0'0,"0"0"0,0 0 0,0 0 50,0 0-50,0 0 50,0-7-50,0 7 78,0 0-78,0 0 79,-9-4-79,9 4 47,0 0-47,0 0 47,0 0-47,0 0 31,0 0-31,-9-1 31,9 1-31,0 0 23,0 0-23,0 0 24,0 0-24,0 0 27,0 0-27,0 0 27,0 0-27,0 0 34,0 0-34,7-7 34,25 7-34,-32 0 40,0 0-40,50 0 40,11-4-40,-61 4 38,0 0-38,74-1 38,25-3-38,-99 4 33,0 0-33,117-3 34,33-3-34,-150 6 29,0 0-29,164-3 30,23-4-30,-187 7 27,0 0-27,205-5 27,12-4-27,-217 9 25,0 0-25,213-7 26,-4 2-26,-209 5 22,0 0-22,195 0 23,-15-3-23,-180 3 20,0 0-20,150-7 21,-30 2-21,-120 5 21,0 0-21,85-4 22,-35-1-22,-50 5 26,0 0-26,33-4 27,-14 4-27,-19 0 26,0 0-26,15-3 27,-7 0-27,-8 3 28,0 0-28,0 0 29,11-9-29,-11 9 25,0 0-25,4-9 25,-4 1-25,0 8 22,0 0-22,-4-7 22,-5 7-22,0-4-1277</inkml:trace>
  <inkml:trace contextRef="#ctx1" brushRef="#br0" timeOffset="205845.773">26565 3262 460,'0'0'0,"0"0"0,3-5 0,-3 5 80,0 0-80,0 0 81,0 0-81,0 0 88,0 0-88,0 0 89,-9-4-89,9 4 19,0 0-19,-7 7 20,-7 5-20,14-12 13,0 0-13,-19 21 13,1 10-13,18-31 7,0 0-7,-21 38 7,0 7-7,21-45 10,0 0-10,-20 44 10,10-4-10,10-40 11,0 0-11,-7 32 12,9-4-12,-2-28 17,0 0-17,7 21 17,3-6-17,-10-15 22,0 0-22,16 13 23,7-5-23,-23-8 24,0 0-24,27 4 24,3-8-24,-30 4 27,0 0-27,24-7 27,-8 2-27,-16 5 28,0 0-28,12-21 29,1-15-29,-13 36 30,0 0-30,9-48 30,-13-1-30,4 49 28,0 0-28,-5-48 29,-2 8-29,7 40 32,0 0-32,-9-33 33,-5 9-33,14 24 32,0 0-32,-13-16 33,5 7-33,8 9 29,0 0-29,0 0 30,0 0-30,0 0 20,0 0-20,8 25 21,14 8-21,-1 3-1069</inkml:trace>
  <inkml:trace contextRef="#ctx1" brushRef="#br0" timeOffset="206025.3363">26798 3345 919,'0'0'0,"0"0"0,0 0 0,0 0 0,0 0 0,0 0 1,0 0-1,0 0 0,0 0 0,0 0 0,12-3 0,-12 3-10,0 0 10,25 5-9,14 5 9,1-1-616</inkml:trace>
  <inkml:trace contextRef="#ctx1" brushRef="#br0" timeOffset="206384.5043">27121 3200 785,'0'0'0,"0"0"0,0 0 0,0 0-7,0 0 7,-13 0-7,1 8 7,12-8-37,0 0 37,-14 6-36,3 1 36,11-7 4,0 0-4,-9 8 4,1 4-4,8-12 36,0 0-36,-6 12 36,5-1-36,1-11 65,0 0-65,5 14 66,7 5-66,-12-19 80,0 0-80,16 24 80,0 5-80,-16-29 59,0 0-59,19 33 60,1 2-60,-20-35 46,0 0-46,25 33 47,1-9-47,-26-24 33,0 0-33,23 28 34,-4-4-34,-19-24 24,0 0-24,13 24 24,-8 0-24,-5-24 25,0 0-25,-9 25 26,-12-8-26,21-17 24,0 0-24,-26 19 25,-3-5-25,29-14 21,0 0-21,-30 10 22,-1-1-22,31-9 18,0 0-18,-27 0 18,13 0-18,14 0 6,0 0-6,-7-4 6,7 4-6,0 0-1131</inkml:trace>
  <inkml:trace contextRef="#ctx1" brushRef="#br0" timeOffset="206539.4786">27234 3157 1139,'0'0'0,"19"3"0,27 0 0,-46-3-24,0 0 24,55 6-24,-1 6 24,3 0-759</inkml:trace>
  <inkml:trace contextRef="#ctx1" brushRef="#br0" timeOffset="207063.1102">25952 4238 583,'0'0'0,"0"0"0,0 0 0,0 0-33,0 0 33,0 0-33,6 30 33,-1 1-328</inkml:trace>
  <inkml:trace contextRef="#ctx1" brushRef="#br0" timeOffset="207163.8372">25959 4525 292,'0'0'0,"6"16"0,8 29 0,-14-45 0,0 0 0,23 67 0,7 11 0,-30-78 3,0 0-3,32 76 3,-1-6-3,-31-70 5,0 0-5,30 64 6,-8-4-6,-22-60 6,0 0-6,15 45 6,-11-8-6,1-1-181</inkml:trace>
  <inkml:trace contextRef="#ctx1" brushRef="#br0" timeOffset="207523.8755">25866 4423 427,'0'0'0,"0"0"0,-16-19 0,16 19 0,0 0 0,-11-20 0,11 4 0,0 16 2,0 0-2,18-21 2,23-15-2,-41 36 8,0 0-8,46-33 9,-6 14-9,-40 19 21,0 0-21,43-17 21,2 1-21,-45 16 12,0 0-12,46-3 13,-7 15-13,-39-12 26,0 0-26,35 19 26,-5 10-26,-30-29 32,0 0-32,22 40 32,-12 8-32,-10-48 32,0 0-32,-2 52 33,-15-7-33,17-45 21,0 0-21,-23 37 21,-2-8-21,25-29 23,0 0-23,-25 28 23,-6-7-23,31-21 28,0 0-28,-27 19 28,10-4-28,17-15 24,0 0-24,-11 9 24,9-1-24,2-8 18,0 0-18,13 4 18,15-1-18,0-1-633</inkml:trace>
  <inkml:trace contextRef="#ctx1" brushRef="#br0" timeOffset="208679.6921">26487 4266 1155,'0'0'0,"-3"-7"0,-10-14 0,13 21-6,0 0 6,-10-15-5,4 6 5,6 9-7,0 0 7,0 0-6,0 0 6,0 0-11,0 0 11,0 0-11,6 28 11,-6-28-16,0 0 16,7 32-15,-6 13 15,-1-45-7,0 0 7,0 49-7,0 3 7,0-52-3,0 0 3,2 48-3,0-6 3,-2-42 0,0 0 0,2 43 0,0-3 0,-2-40 3,0 0-3,3 45 4,2 0-4,-5-45 12,0 0-12,6 40 12,-1-4-12,-5-36 35,0 0-35,5 28 36,1-8-36,-6-20 44,0 0-44,5 13 45,0-5-45,-5-8 45,0 0-45,0 0 45,11 4-45,-11-4 37,0 0-37,9 0 38,3-9-38,-12 9 37,0 0-37,18-14 38,4-10-38,-22 24 38,0 0-38,16-23 38,-5 8-38,-11 15 33,0 0-33,5-12 33,-3 3-33,-2 9 24,0 0-24,2-7 25,-2 7-25,0 0 19,0 0-19,0 0 19,7-5-19,-7 5 13,0 0-13,0 0 14,10 0-14,-10 0 7,0 0-7,13 9 7,-1 3-7,-12-12 2,0 0-2,18 15 2,1 3-2,-19-18 0,0 0 0,20 15 0,-1-3 0,-19-12 0,0 0 0,18 9 0,-4-2 0,-14-7 0,0 0 0,14 2 0,4-4 0,-18 2 0,0 0 0,21-12 0,3-12 0,-24 24 0,0 0 0,22-28 1,-8-8-1,-14 36 1,0 0-1,10-33 2,-4 5-2,-6 28 2,0 0-2,1-21 2,-1 6-2,0 15 3,0 0-3,0-12 3,0 3-3,0 9 2,0 0-2,0 0 3,-12 0-3,12 0 2,0 0-2,-11 5 2,-1 7-2,12-12 0,0 0 0,-9 12 1,4 4-1,5-16 0,0 0 0,-4 17 0,3 6 0,1-23 0,0 0 0,1 20 0,8 1 0,-9-21 0,0 0 0,13 16 0,1-4 0,-14-12 0,0 0 0,16 5 0,3 2 0,-19-7 0,0 0 0,19 3 0,1-3 0,-20 0 0,0 0 0,16-3 0,-6 0 0,-10 3 1,0 0-1,9-6 1,2-9-1,-11 15 4,0 0-4,10-19 4,-1-2-4,-9 21 8,0 0-8,4-17 8,-8 1-8,4 16 11,0 0-11,-3-12 11,1 3-11,2 9 11,0 0-11,0 0 11,-11-3-11,11 3 8,0 0-8,0 0 8,0 0-8,0 0 6,0 0-6,0 0 6,2 9-6,-2-9 3,0 0-3,7 3 3,4 2-3,-11-5 1,0 0-1,9 7 1,-9-7-1,0 0 0,0 0 0,17 0 0,8-9 0,-25 9 0,0 0 0,30-15 0,-5 3 0,-25 12-1,0 0 1,24-21 0,6-7 0,-30 28-4,0 0 4,29-33-4,-12 9 4,-17 24-10,0 0 10,9-22-9,-5 4 9,-4 18-11,0 0 11,0-19-11,-2 6 11,2 13-12,0 0 12,-4-13-11,4 13 11,0 0-11,0 0 11,-12 0-10,5 9 10,7-9-9,0 0 9,-4 16-8,3 4 8,1-20-10,0 0 10,0 21-9,-4 3 9,4-24-11,0 0 11,4 25-11,3-1 11,-7-24-11,0 0 11,12 28-10,0 4 10,-12-32-12,0 0 12,13 33-11,1 2 11,-14-35-13,0 0 13,10 33-13,-6-4 13,-4-29-9,0 0 9,2 28-8,-2-11 8,0-17-6,0 0 6,-2 14-5,-5-5 5,7-9-4,0 0 4,0 0-3,-9 3 3,9-3-3,0 0 3,0 0-2,0 0 2,0 0-2,0 0 2,0 0-1,9 2 1,-9-2-1,0 0 1,9-5 0,10-7 0,-19 12 0,0 0 0,23-19 0,-2 1 0,-21 18-1,0 0 1,20-21 0,-3 2 0,-17 19-11,0 0 11,18-20-10,3-1 10,0-2-1144</inkml:trace>
  <inkml:trace contextRef="#ctx1" brushRef="#br0" timeOffset="209732.5959">27514 4401 1067,'0'0'0,"0"0"0,4 10 0,-4-10 0,0 0 0,0 12 1,-4 6-1,4-18 0,0 0 0,-7 20 0,-2 8 0,9-28 7,0 0-7,-8 28 8,2 1-8,6-29 20,0 0-20,-3 35 20,1-6-20,2-29 31,0 0-31,2 31 31,5 2-31,-7-33 43,0 0-43,7 28 44,-4-7-44,-3-21 43,0 0-43,2 15 44,0-6-44,-2-9 42,0 0-42,0 0 43,0 0-43,0 0 38,0 0-38,14-12 38,4-21-38,-18 33 30,0 0-30,17-36 30,-3 13-30,-14 23 25,0 0-25,11-17 25,1-4-25,-12 21 13,0 0-13,11-19 14,-8 7-14,-3 12 5,0 0-5,2-5 6,-2 5-6,0 0 2,0 0-2,6-7 3,-6 7-3,0 0 0,0 0 0,7-4 1,-7 4-1,0 0 0,0 0 0,7 0 0,-7 0 0,0 0-1,0 0 1,8 12 0,-4 4 0,-4-16-1,0 0 1,4 12 0,3 0 0,-7-12-1,0 0 1,8 7 0,1 2 0,-9-9 0,0 0 0,11 8 0,-2-4 0,-9-4 0,0 0 0,8 0 0,5-4 0,-13 4 0,0 0 0,12 0 0,-3-5 0,-9 5-1,0 0 1,9-3 0,3-6 0,-12 9-2,0 0 2,11-12-1,-4 5 1,-7 7-5,0 0 5,3-9-4,-1 3 4,-2 6-7,0 0 7,4-6-7,-4 6 7,0 0-10,0 0 10,10-8-9,-4 8 9,-6 0-9,0 0 9,7 1-8,0 6 8,-7-7-7,0 0 7,8 6-7,3 4 7,-11-10-11,0 0 11,14 9-11,7 3 11,-21-12-10,0 0 10,23 5-9,-2 2 9,-21-7-4,0 0 4,18 3-4,-4-3 4,-14 0-3,0 0 3,18-3-2,7-6 2,-25 9-1,0 0 1,26-12-1,2-4 1,-28 16-1,0 0 1,27-20 0,-6 1 0,-21 19-2,0 0 2,18-18-1,-4 3 1,-14 15-9,0 0 9,10-19-8,-4-2 8,-6 21-17,0 0 17,0-17-16,-7 1 16,7 16-23,0 0 23,-13-12-23,-3 3 23,16 9-14,0 0 14,-17 0-14,-3 6 14,20-6-1,0 0 1,-17 12-1,2 0 1,15-12 2,0 0-2,-8 12 2,1 3-2,7-15 11,0 0-11,-4 18 12,1 1-12,3-19 21,0 0-21,-4 12 21,0 3-21,4-15 24,0 0-24,-1 13 24,1-1-24,0-12 25,0 0-25,1 8 25,-1-8-25,0 0 20,0 0-20,4 6 20,-4-6-20,0 0 16,0 0-16,0 0 17,0 0-17,0 0 12,0 0-12,12-9 12,4-3-12,-16 12 7,0 0-7,21-18 8,-1-1-8,-20 19 4,0 0-4,16-12 5,-2-3-5,-14 15 1,0 0-1,10-9 1,-10 9-1,0 0 0,0 0 0,0 0 1,7-5-1,-7 5 0,0 0 0,0 0 0,8 0 0,-8 0 0,0 0 0,0 0 0,8 5 0,-8-5-1,0 0 1,9 7 0,2 2 0,-11-9-2,0 0 2,12 5-1,4 2 1,-16-7-2,0 0 2,18 12-2,5-7 2,-23-5-4,0 0 4,28 4-3,7-4 3,-35 0-4,0 0 4,34-4-4,-8-1 4,-26 5-16,0 0 16,30-12-15,11-9 15,-1-2-1174</inkml:trace>
  <inkml:trace contextRef="#ctx1" brushRef="#br0" timeOffset="210317.1092">28522 4181 819,'0'0'0,"0"0"0,2-10 0,-2 10 2,0 0-2,1-9 2,-4 4-2,3 5 4,0 0-4,-7-4 5,-4 8-5,11-4 20,0 0-20,-14 14 20,-4 13-20,18-27 35,0 0-35,-15 33 35,4 10-35,11-43 56,0 0-56,-11 45 57,3 4-57,8-49 64,0 0-64,-6 45 64,6-10-64,0-35 54,0 0-54,6 29 54,4-1-54,-10-28 51,0 0-51,13 15 52,-5-3-52,-8-12 42,0 0-42,9 6 43,0-3-43,-9-3 35,0 0-35,14 0 35,6-3-35,-20 3 27,0 0-27,26-13 28,2 5-28,-28 8 18,0 0-18,28-16 19,-3-1-19,-25 17 10,0 0-10,20-12 10,-5 1-10,-15 11 4,0 0-4,13-5 5,-6-2-5,-7 7 1,0 0-1,0 0 2,9-8-2,-9 8 0,0 0 0,0 0 1,7-9-1,-7 9 0,0 0 0,7 3 0,2-1 0,-9-2 0,0 0 0,14 4 0,2 3 0,-16-7 0,0 0 0,23 8 0,3 1 0,-26-9-1,0 0 1,28 7 0,4-2 0,-32-5 0,0 0 0,37 7 0,13-5 0,-50-2 0,0 0 0,44 0 0,-23-2 0,-21 2 0,0 0 0,21-7 1,11-9-1,-32 16 0,0 0 0,28-13 1,-12-6-1,-16 19 2,0 0-2,7-18 3,-11-6-3,4 24 5,0 0-5,-5-19 6,2 3-6,3 16 11,0 0-11,-4-5 11,4 5-11,0 0 14,0 0-14,-11 0 14,8 12-14,3-12 13,0 0-13,0 21 14,2 7-14,-2-28 12,0 0-12,1 33 13,1-1-13,-2-32 9,0 0-9,2 35 10,0 1-10,-2-36 8,0 0-8,0 45 9,-4 7-9,4-52 8,0 0-8,-10 54 9,-10-2-9,20-52 9,0 0-9,-30 48 10,-7 6-10,37-54 2,0 0-2,-40 52 3,1-4-3,0 1-1343</inkml:trace>
  <inkml:trace contextRef="#ctx1" brushRef="#br0" timeOffset="218230.1561">30964 1286 382,'0'0'0,"0"0"16,0 0-16,0 0 16,-24 31-16,24-31 28,0 0-28,-6 17 28,5-1-28,1-16 48,0 0-48,0 28 49,0 4-49,0-32 46,0 0-46,0 49 46,-4 24-46,4-73 42,0 0-42,-7 84 42,-5 18-42,12-102 35,0 0-35,-6 113 35,13 8-35,-7-121 33,0 0-33,14 118 33,4-18-33,-18-100 44,0 0-44,20 88 45,-3-15-45,-17-73 46,0 0-46,16 69 46,-5-5-46,-11-64 29,0 0-29,7 51 30,-4-12-30,-3-39 10,0 0-10,0 19 11,-2-10-11,1-4-795</inkml:trace>
  <inkml:trace contextRef="#ctx1" brushRef="#br0" timeOffset="219234.0824">30950 1416 348,'0'0'0,"14"0"0,20 0 0,-34 0 25,0 0-25,46-2 25,5-5-25,-51 7 9,0 0-9,70-5 10,35-6-10,-105 11 0,0 0 0,116-12 1,15 4-1,-131 8 8,0 0-8,139-13 9,11-2-9,-150 15 23,0 0-23,164-17 24,14-2-24,-178 19 33,0 0-33,172-25 34,-21-1-34,-151 26 31,0 0-31,143-22 32,-9 5-32,-134 17 44,0 0-44,115-13 44,-23 7-44,-92 6 42,0 0-42,81-6 43,-9 6-43,-72 0 35,0 0-35,62 0 36,-12-3-36,-50 3 28,0 0-28,35 0 29,-7 0-29,-28 0 21,0 0-21,21 0 22,-3 0-22,-18 0 11,0 0-11,16-4 12,-2 3-12,-14 1 8,0 0-8,14 0 8,0 0-8,-14 0 5,0 0-5,14 5 5,-1-2-5,-13-3 2,0 0-2,9 4 3,-9-4-3,0 0 2,0 0-2,8 8 2,-8 1-2,0-9 1,0 0-1,0 12 1,2 4-1,-2-16 1,0 0-1,0 17 1,0 2-1,0-19 0,0 0 0,0 21 1,0 3-1,0-24 1,0 0-1,4 21 1,3 10-1,-7-31 1,0 0-1,9 33 2,1 7-2,-10-40 3,0 0-3,11 45 4,1 7-4,-12-52 4,0 0-4,12 60 5,6 15-5,-18-75 3,0 0-3,18 79 3,1-10-3,-19-69 7,0 0-7,18 77 7,-6 11-7,-12-88 14,0 0-14,11 93 14,-4-4-14,-7-89 18,0 0-18,5 84 19,0-6-19,-5-78 21,0 0-21,6 76 22,-1 2-22,-5-78 25,0 0-25,2 73 25,-8-14-25,6-59 22,0 0-22,-7 45 23,-1-9-23,8-36 23,0 0-23,-18 28 23,-10-7-23,28-21 21,0 0-21,-36 15 21,-6-10-21,42-5 26,0 0-26,-55 0 27,-14-5-27,69 5 26,0 0-26,-75-12 26,-7 0-26,82 12 31,0 0-31,-81-12 31,5 0-31,76 12 29,0 0-29,-84-12 29,-26-4-29,110 16 25,0 0-25,-118-16 25,-2 8-25,120 8 22,0 0-22,-138-9 22,-19-1-22,157 10 17,0 0-17,-178-9 18,-16 0-18,194 9 14,0 0-14,-182-3 15,16 3-15,166 0 11,0 0-11,-146 3 11,29 10-11,117-13 8,0 0-8,-91 5 9,20-5-9,71 0 5,0 0-5,-49-2 5,22-1-5,27 3 4,0 0-4,-14-4 4,14 4-4,0 0 2,0 0-2,-2-5 3,2 5-3,0 0-1287</inkml:trace>
  <inkml:trace contextRef="#ctx1" brushRef="#br0" timeOffset="219762.6697">31148 1691 751,'0'0'0,"0"0"0,0 0 0,0 0 58,0 0-58,-14-24 59,14 24-59,0 0 58,0 0-58,-7 0 59,8 15-59,-1-15 37,0 0-37,7 28 38,4 12-38,-11-40 19,0 0-19,11 48 20,-1 1-20,-10-49 9,0 0-9,11 60 10,1 6-10,-12-66 6,0 0-6,18 67 7,7 6-7,-25-73 6,0 0-6,28 66 6,-2-14-6,-26-52 9,0 0-9,30 45 9,9-14-9,-39-31 7,0 0-7,35 26 8,-6-4-8,-1 3-822</inkml:trace>
  <inkml:trace contextRef="#ctx1" brushRef="#br0" timeOffset="220091.2674">31155 1628 651,'0'0'0,"0"-6"0,2-15 0,-2 21 8,0 0-8,5-18 9,4 3-9,-9 15 6,0 0-6,19-7 6,15-2-6,-34 9 2,0 0-2,47-3 2,13 10-2,-60-7 0,0 0 0,62 17 1,-2 11-1,-60-28 1,0 0-1,51 40 2,-10 8-2,-41-48 3,0 0-3,30 50 3,-11-1-3,-19-49 5,0 0-5,11 43 6,-13-2-6,2-41 5,0 0-5,-10 37 6,-8-3-6,18-34 7,0 0-7,-23 30 7,-7-2-7,30-28 10,0 0-10,-32 24 11,0-7-11,32-17 14,0 0-14,-30 19 14,4-7-14,26-12 26,0 0-26,-23 9 27,5-6-27,18-3 30,0 0-30,-14 0 30,14 0-30,0 0-609</inkml:trace>
  <inkml:trace contextRef="#ctx1" brushRef="#br0" timeOffset="220825.6073">31676 2009 550,'0'0'0,"0"0"0,0 0 0,0 0 7,0 0-7,-13-5 8,3-2-8,10 7 7,0 0-7,-13 4 8,3 8-8,10-12 32,0 0-32,-11 17 32,-3 5-32,14-22 41,0 0-41,-16 25 41,-2 8-41,18-33 39,0 0-39,-16 36 40,4-3-40,12-33 41,0 0-41,-9 27 41,2-2-41,7-25 44,0 0-44,-2 20 44,6-4-44,-4-16 42,0 0-42,7 16 42,0-8-42,-7-8 35,0 0-35,9 4 35,2-3-35,-11-1 31,0 0-31,8-1 31,-1 1-31,-7 0 33,0 0-33,7-7 34,4 2-34,-11 5 30,0 0-30,14-11 30,0 3-30,-14 8 28,0 0-28,13-13 28,-3-4-28,-10 17 26,0 0-26,7-15 27,-3 2-27,-4 13 25,0 0-25,2-6 26,-2 6-26,0 0 20,0 0-20,0 0 20,-6 12-20,6-12 14,0 0-14,4 15 15,3-3-15,-7-12 9,0 0-9,11 12 9,4 1-9,-15-13 4,0 0-4,23 6 5,7 3-5,-30-9 1,0 0-1,37 4 1,9 1-1,-46-5 0,0 0 0,48 0 0,-7-5 0,-41 5 0,0 0 0,37-7 0,-7-5 0,-30 12 0,0 0 0,28-30 0,4-29 0,-32 59 0,0 0 0,26-69 1,-14-9-1,-12 78 0,0 0 0,4-79 1,-9 15-1,5 64 0,0 0 0,-14-54 1,-9 5-1,23 49 0,0 0 0,-30-43 0,-7 10 0,37 33 0,0 0 0,-36-24 0,10 12 0,26 12-1,0 0 1,-16 0-1,14 16 1,2-16-1,0 0 1,2 27 0,8 15 0,-10-42 0,0 0 0,20 48 0,6 4 0,-26-52 0,0 0 0,25 64 0,-6 18 0,-19-82-1,0 0 1,16 84-1,-3 1 1,-13-85-3,0 0 3,12 76-3,0-10 3,1-2-1116</inkml:trace>
  <inkml:trace contextRef="#ctx1" brushRef="#br0" timeOffset="221144.3543">32141 1976 1012,'0'0'0,"15"-3"0,9-2 0,-24 5-3,0 0 3,32-4-3,0 1 3,-32 3-10,0 0 10,32-4-9,-6 4 9,-26 0-17,0 0 17,23 4-17,2 8 17,-25-12-13,0 0 13,23 19-12,-11 14 12,-12-33-5,0 0 5,3 40-5,-4 1 5,1-41-1,0 0 1,-2 43-1,0-5 1,2-38 0,0 0 0,0 35 0,2-9 0,-2-26 3,0 0-3,2 22 4,-1-4-4,-1-18 12,0 0-12,2 12 12,0-5-12,-2-7 17,0 0-17,0 0 18,-11-4-18,1 1-677</inkml:trace>
  <inkml:trace contextRef="#ctx1" brushRef="#br0" timeOffset="221293.9511">32374 1831 718,'0'0'0,"0"0"0,0 0 0,0 0 7,0 0-7,7 5 8,2 2-8,-9-7 15,0 0-15,11 16 16,-1 4-16,-10-20-1,0 0 1,11 28-1,-2-4 1,1 2-512</inkml:trace>
  <inkml:trace contextRef="#ctx1" brushRef="#br0" timeOffset="222131.1194">32549 1956 554,'0'0'0,"0"0"5,0 0-5,-7 5 5,2 2-5,5-7 6,0 0-6,0 0 7,-2 8-7,2-8 11,0 0-11,0 0 11,9 0-11,-9 0 23,0 0-23,7 0 24,2-3-24,-9 3 28,0 0-28,12-4 29,2 3-29,-14 1 23,0 0-23,14-7 24,-1 2-24,-13 5 21,0 0-21,10-13 22,1-2-22,-11 15 15,0 0-15,7-24 16,-7-1-16,0 25 9,0 0-9,-7-20 10,-7 8-10,14 12 7,0 0-7,-20 0 7,-3 5-7,23-5 3,0 0-3,-24 15 3,-3 6-3,27-21 16,0 0-16,-26 31 16,1 7-16,25-38 38,0 0-38,-21 47 39,1 7-39,20-54 50,0 0-50,-12 52 51,5-7-51,7-45 45,0 0-45,2 36 46,7-3-46,-9-33 51,0 0-51,17 27 51,6-8-51,-23-19 45,0 0-45,23 9 46,0-4-46,-23-5 33,0 0-33,26-1 34,8-6-34,-34 7 25,0 0-25,30-12 25,-9-1-25,-21 13 14,0 0-14,18-20 15,1-20-15,-19 40 7,0 0-7,14-45 8,-10 2-8,-4 43 4,0 0-4,-2-33 4,-3 9-4,5 24 2,0 0-2,-4-18 2,1 6-2,3 12 1,0 0-1,0 0 1,0 0-1,0 0 0,0 0 0,-7 17 1,5-1-1,2-16 1,0 0-1,-2 21 2,2 3-2,0-24 3,0 0-3,4 28 3,3-4-3,-7-24 6,0 0-6,10 21 7,3-6-7,-13-15 9,0 0-9,14 12 10,2-3-10,-16-9 9,0 0-9,17 7 10,3-5-10,-20-2 10,0 0-10,17 0 10,-4-2-10,-13 2 11,0 0-11,10-4 11,1 1-11,-11 3 5,0 0-5,11-9 5,-1-3-5,-10 12 0,0 0 0,9-15 1,-2-3-1,-7 18 0,0 0 0,2-15 0,-2-1 0,0 16-2,0 0 2,0 0-1,-7-3 1,7 3-4,0 0 4,-6 7-4,3 1 4,3-8-6,0 0 6,2 7-5,3-2 5,-5-5-5,0 0 5,11 7-5,6-1 5,-17-6-5,0 0 5,20 3-4,-1 0 4,-19-3-5,0 0 5,21-3-4,2-4 4,-23 7-4,0 0 4,28-17-4,15-11 4,-43 28-4,0 0 4,44-36-3,-9-4 3,-35 40-1,0 0 1,32-45-1,-2-12 1,-30 57-2,0 0 2,26-69-2,-1-14 2,-25 83-5,0 0 5,14-90-5,-7 1 5,0-1-1114</inkml:trace>
  <inkml:trace contextRef="#ctx1" brushRef="#br0" timeOffset="222266.9458">33130 1407 1153,'-11'3'0,"11"-3"1,0 0-1,-46 28 2,4 10-2,42-38-3,0 0 3,-23 52-2,21 17 2,2-69-1,0 0 1,11 73-1,12-6 1,-23-67 9,0 0-9,30 61 9,7-7-9,-37-54 14,0 0-14,35 55 15,-5 6-15,-30-61 9,0 0-9,25 57 9,-4-21-9,-2 0-851</inkml:trace>
  <inkml:trace contextRef="#ctx1" brushRef="#br0" timeOffset="222449.4496">33209 1758 1132,'41'9'0,"-41"-9"-1,0 0 1,77 19-1,-1 2 1,0-1-788</inkml:trace>
  <inkml:trace contextRef="#ctx1" brushRef="#br0" timeOffset="222958.6153">33641 2155 559,'0'0'7,"0"0"0,0 0-7,0 12 0,-1-5 14,-6 5 0,-8 8 19,-9 10 1,-13 10 5,-13 5 0,-11 14 62,-15 10 1,-21 16-102,97-85 83,0 0-83,-96 76 84,13-14-84,83-62 129,0 0-129,-68 52 129,15-16-129,53-36 101,0 0-101,-43 31 102,3-6-102,40-25 80,0 0-80,-34 24 80,4 9-80,30-33 61,0 0-61,-19 20 61,19-20-61,0 0-1335</inkml:trace>
  <inkml:trace contextRef="#ctx1" brushRef="#br0" timeOffset="226169.6816">30894 1988 550,'0'0'0,"0"0"0,0 0 0,0 0 10,0 0-10,0 0 10,0 0-10,0 0 29,0 0-29,0 0 30,0 0-30,0 0 38,0 0-38,0 0 39,0 0-39,0 0 24,0 0-24,0 0 25,-2-19-25,2 19 18,0 0-18,0 0 19,-14-1-19,14 1 15,0 0-15,-11 0 15,1 0-15,10 0 20,0 0-20,-11-4 21,0 4-21,11 0 24,0 0-24,-15 0 25,-3 0-25,18 0 28,0 0-28,-21 0 28,-2 0-28,23 0 32,0 0-32,-25 4 33,-3-3-33,28-1 33,0 0-33,-34 7 33,-10 2-33,44-9 30,0 0-30,-53 12 30,-8 4-30,61-16 30,0 0-30,-71 20 31,-5 5-31,76-25 33,0 0-33,-79 19 34,-6 5-34,85-24 30,0 0-30,-92 24 31,-10 9-31,102-33 26,0 0-26,-108 29 26,-3 3-26,111-32 20,0 0-20,-115 32 20,-5 5-20,120-37 16,0 0-16,-118 36 17,5-3-17,113-33 17,0 0-17,-108 43 18,3 9-18,105-52 13,0 0-13,-96 61 13,15-4-13,81-57 13,0 0-13,-79 52 14,-3-4-14,82-48 12,0 0-12,-74 45 12,9 0-12,65-45 11,0 0-11,-58 45 11,12 2-11,46-47 10,0 0-10,-34 41 10,10-1-10,24-40 7,0 0-7,-16 33 7,3-5-7,13-28 8,0 0-8,-5 21 8,5-9-8,0-12 6,0 0-6,0 0 7,0 0-7,0 0 5,0 0-5,0 0 6,0 0-6,0 0 1,0 0-1,0 0 1,-12 0-1,-1 0-1203</inkml:trace>
  <inkml:trace contextRef="#ctx1" brushRef="#br0" timeOffset="227057.4135">28425 2675 785,'0'0'0,"0"0"0,0 0 0,0 0 9,0 0-9,0 0 10,0 0-10,0 0 37,0 0-37,0 0 37,-4 19-37,4-19 46,0 0-46,-10 18 46,-3 6-46,13-24 40,0 0-40,-19 31 41,-6 11-41,25-42 28,0 0-28,-26 55 28,-1 7-28,27-62 21,0 0-21,-21 68 22,5-11-22,16-57 21,0 0-21,-10 48 21,3-11-21,7-37 23,0 0-23,-6 31 24,5-7-24,1-24 26,0 0-26,1 21 27,5-9-27,-6-12 28,0 0-28,5 9 29,-5-9-29,0 0 30,0 0-30,7 3 31,0-3-31,-7 0 26,0 0-26,11 0 26,1 0-26,-12 0 33,0 0-33,16-3 33,1-1-33,-17 4 36,0 0-36,22-5 36,1 2-36,-23 3 29,0 0-29,23-6 29,-1 5-29,-22 1 22,0 0-22,30-2 23,11-5-23,-41 7 18,0 0-18,51-5 18,6 1-18,-57 4 11,0 0-11,53 0 11,-11 4-11,-42-4 6,0 0-6,0 0-1266</inkml:trace>
  <inkml:trace contextRef="#ctx1" brushRef="#br0" timeOffset="231845.9069">29127 1658 897,'0'0'0,"0"0"0,0 0 0,0 0 19,0 0-19,0 0 19,0 0-19,0 0 32,0 0-32,0 0 33,23 24-33,-23-24 36,0 0-36,9 19 37,0 5-37,-9-24 27,0 0-27,5 30 28,-5 1-28,0-31 22,0 0-22,-3 36 22,-3-3-22,6-33 18,0 0-18,-7 37 18,2 2-18,5-39 17,0 0-17,-2 42 17,6 1-17,-4-43 14,0 0-14,7 42 14,2-6-14,-9-36 14,0 0-14,8 31 15,-1-10-15,-7-21 11,0 0-11,2 9 11,-2-9-11,0 0-931</inkml:trace>
  <inkml:trace contextRef="#ctx1" brushRef="#br0" timeOffset="232163.3027">29148 1464 1119,'0'0'0,"18"4"0,19-1 0,-37-3 1,0 0-1,42 5 2,-3 2-2,-39-7 0,0 0 0,30 16 0,-16 1 0,-14-17 0,0 0 0,6 28 0,-5 13 0,-1-41 0,0 0 0,-5 43 0,-11 6 0,16-49 1,0 0-1,-21 48 1,-4-11-1,25-37 3,0 0-3,-21 33 4,2-13-4,19-20 16,0 0-16,-16 16 16,4 0-16,12-16 26,0 0-26,-6 17 26,8-5-26,-2-12 25,0 0-25,7 16 26,2 4-26,-9-20 23,0 0-23,14 19 24,4-5-24,-2 2-925</inkml:trace>
  <inkml:trace contextRef="#ctx1" brushRef="#br0" timeOffset="232393.1482">29452 1864 1205,'0'0'0,"0"7"0,0 7 0,0-14 3,0 0-3,3 19 4,6 5-4,-9-24 3,0 0-3,11 21 4,-2-1-4,-9-20-15,0 0 15,7 19-15,-4 2 15,1-2-832</inkml:trace>
  <inkml:trace contextRef="#ctx1" brushRef="#br0" timeOffset="232596.6072">29332 1665 987,'0'0'0,"0"0"0,10-7 0,-10 7 25,0 0-25,11-5 26,-2 1-26,-9 4 51,0 0-51,26-12 52,29-7-52,-55 19 18,0 0-18,64-14 18,-6 7-18,-58 7 2,0 0-2,48 4 3,-18 8-3,0 0-827</inkml:trace>
  <inkml:trace contextRef="#ctx1" brushRef="#br0" timeOffset="232825.0069">29311 2078 1009,'0'0'0,"0"0"0,-2 11 0,2-11 3,0 0-3,0 8 3,5-2-3,-5-6 3,0 0-3,9 3 4,2-6-4,-11 3 26,0 0-26,23-9 27,21-8-27,-44 17 28,0 0-28,54-19 28,5-6-28,-59 25 28,0 0-28,53-24 29,-16 7-29,-37 17 17,0 0-17,26-11 17,-8 6-17,-1 2-857</inkml:trace>
  <inkml:trace contextRef="#ctx1" brushRef="#br0" timeOffset="233331.0279">29916 1428 483,'0'0'0,"0"0"0,9-2 0,-9 2 19,0 0-19,7 2 19,-2 5-19,-5-7 14,0 0-14,6 15 15,1 3-15,-7-18 10,0 0-10,5 27 10,-3 13-10,-2-40 3,0 0-3,-2 45 3,-3 9-3,5-54 5,0 0-5,-6 55 5,3-1-5,3-54 18,0 0-18,-2 45 19,4-6-19,-2-39 36,0 0-36,3 33 37,1-5-37,-4-28 48,0 0-48,2 24 49,-2-5-49,0-19 47,0 0-47,0 14 47,0-14-47,0 0 41,0 0-41,-6 11 42,6-11-42,0 0 40,0 0-40,0 0 41,0 0-41,0 0 36,0 0-36,0 0 37,-3-16-37,3 16 31,0 0-31,-7-16 32,-7-1-32,14 17 31,0 0-31,-18-15 32,2-1-32,16 16 31,0 0-31,-19-16 32,-6 4-32,25 12 34,0 0-34,-25-8 35,2 2-35,23 6 25,0 0-25,-17 2 26,1 5-26,16-7 18,0 0-18,-13 9 18,6 6-18,7-15 14,0 0-14,0 16 15,9 5-15,-9-21 10,0 0-10,16 24 11,3 0-11,-19-24 6,0 0-6,23 24 7,0-3-7,-23-21 7,0 0-7,25 16 8,-2-8-8,-23-8 7,0 0-7,19 7 8,-4-7-8,-15 0 14,0 0-14,7-3 14,-7-9-14,0 0-1133</inkml:trace>
  <inkml:trace contextRef="#ctx1" brushRef="#br0" timeOffset="236379.887">18885 2521 91,'0'0'0,"0"0"0,0 0 0,0 0 3,0 0-3,0 0 3,0 0-3,0 0 25,0 0-25,0 0 25,0 0-25,0 0 56,0 0-56,0-19 57,-4 11-57,4 8 62,0 0-62,-3-9 63,1-3-63,2 12 47,0 0-47,0-9 47,0-3-47,0 12 37,0 0-37,0-12 38,-4 2-38,4 10 34,0 0-34,0 0 34,-3-9-34,3 9 35,0 0-35,3-9 35,3 1-35,-6 8 34,0 0-34,7-11 34,-2 3-34,-5 8 36,0 0-36,7-5 37,0-2-37,-7 7 32,0 0-32,5-9 32,-5 9-32,0 0 29,0 0-29,4-9 29,-4 9-29,0 0 27,0 0-27,0 0 27,5-7-27,-5 7 23,0 0-23,0 0 24,7-12-24,-7 12 18,0 0-18,9-12 19,2-3-19,-11 15 15,0 0-15,15-18 16,8-1-16,-23 19 9,0 0-9,27-17 10,1 1-10,-28 16 6,0 0-6,34-20 6,4-5-6,-38 25 2,0 0-2,38-27 2,0-1-2,-38 28 3,0 0-3,39-26 4,0 7-4,-39 19 4,0 0-4,41-17 4,-6-2-4,-35 19 5,0 0-5,39-21 6,8-10-6,-47 31 8,0 0-8,55-30 8,10-1-8,-65 31 10,0 0-10,76-26 10,5 2-10,-81 24 10,0 0-10,80-24 10,-8 0-10,-72 24 8,0 0-8,64-23 8,-4 6-8,-60 17 7,0 0-7,58-21 7,6 2-7,-64 19 5,0 0-5,60-17 6,-9-2-6,-51 19 5,0 0-5,49-21 6,4-3-6,-53 24 2,0 0-2,58-28 2,6 0-2,-64 28 0,0 0 0,70-26 1,8 2-1,-78 24 0,0 0 0,81-21 1,0 2-1,-81 19 0,0 0 0,82-15 0,8 1 0,-90 14 0,0 0 0,90-16 0,0 9 0,-90 7 0,0 0 0,95-5 0,-3-4 0,-92 9 0,0 0 0,98-10 1,14 5-1,-112 5 0,0 0 0,114-4 1,10-4-1,-124 8 2,0 0-2,129-7 2,5 7-2,-134 0 1,0 0-1,143 0 2,7 7-2,-150-7 1,0 0-1,148 5 2,-3 5-2,-145-10 2,0 0-2,136 12 2,-6 2-2,-130-14 2,0 0-2,131 19 3,5 2-3,-136-21 2,0 0-2,132 21 2,0 10-2,-132-31 3,0 0-3,133 29 3,13 4-3,-146-33 0,0 0 0,147 35 1,3-2-1,-150-33-1,0 0 1,143 33 0,-7-2 0,-136-31-3,0 0 3,130 33-2,-3-6 2,-127-27-7,0 0 7,122 33-6,-18 0 6,-104-33-8,0 0 8,95 36-8,-5 4 8,-90-40-8,0 0 8,90 45-7,-5 4 7,-85-49-8,0 0 8,87 48-7,-8 1 7,-79-49-6,0 0 6,81 43-6,7-7 6,-88-36-4,0 0 4,89 37-4,-6-1 4,-83-36-3,0 0 3,77 33-2,-8 0 2,-69-33-1,0 0 1,62 43-1,-6 7 1,-56-50 0,0 0 0,55 56 0,-4-5 0,-51-51 0,0 0 0,46 49 0,-7-4 0,-39-45 0,0 0 0,33 40 1,-4-7-1,-29-33 1,0 0-1,26 32 1,1 0-1,-27-32 1,0 0-1,26 29 1,1 7-1,-27-36 2,0 0-2,22 37 2,-4-6-2,-18-31 2,0 0-2,16 29 3,0-1-3,-16-28 2,0 0-2,14 21 3,-5-2-3,-9-19 5,0 0-5,5 14 5,-3-2-5,-2-12 6,0 0-6,0 7 6,0-7-6,0 0 7,0 0-7,0 0 7,3 8-7,-3-8 7,0 0-7,0 0 7,0 0-7,0 0 7,0 0-7,0 0-927</inkml:trace>
  <inkml:trace contextRef="#ctx1" brushRef="#br0" timeOffset="236907.8917">26023 3022 561,'0'0'0,"0"0"0,28 20 0,-28-20 12,0 0-12,23 21 13,2-2-13,-25-19 30,0 0-30,23 21 30,-4-9-30,-19-12 33,0 0-33,18 12 33,-2-3-33,-16-9 21,0 0-21,14 7 21,0-2-21,-14-5 16,0 0-16,9 3 17,-2-3-17,-7 0 13,0 0-13,16-8 14,17-11-14,-33 19 13,0 0-13,37-37 14,-1-8-14,-36 45 17,0 0-17,31-48 18,-9 3-18,-22 45 27,0 0-27,17-35 27,-4 14-27,-13 21 33,0 0-33,8-15 33,-2 6-33,-6 9 31,0 0-31,7-5 31,5 2-31,-12 3 24,0 0-24,0 0-752</inkml:trace>
  <inkml:trace contextRef="#ctx1" brushRef="#br0" timeOffset="239546.0007">18080 2315 964,'0'0'0,"0"0"0,0 0 0,0 0 22,0 0-22,0 0 22,0 0-22,0 0 40,0 0-40,0 0 41,0 0-41,0 0 20,0 0-20,0 0 20,0 0-20,0 0 5,0 0-5,2 16 6,-4 8-6,2-24 2,0 0-2,-4 33 3,-1 7-3,5-40 4,0 0-4,-5 42 4,1-3-4,4-39 8,0 0-8,0 33 9,0-5-9,0-28 11,0 0-11,6 21 11,4-6-11,-10-15 13,0 0-13,18 4 14,6-8-14,-24 4 12,0 0-12,32-8 13,14-11-13,-46 19 11,0 0-11,51-21 12,11-3-12,-62 24 12,0 0-12,65-21 13,-6 10-13,-59 11 15,0 0-15,61-5 15,3 5-15,-64 0 15,0 0-15,0 0-943</inkml:trace>
  <inkml:trace contextRef="#ctx1" brushRef="#br0" timeOffset="254395.1174">23480 1071 748,'0'0'0,"0"0"51,0 0-51,0 0 52,0 0-52,0 0 71,0 0-71,0 0 71,0 0-71,0 0 61,0 0-61,0 0 61,0 0-61,0 0 55,0 0-55,12 28 55,-10 8-55,-2-36 38,0 0-38,2 45 39,-2 7-39,0-52 32,0 0-32,0 50 32,2-6-32,-2-44 26,0 0-26,5 36 26,6-3-26,-11-33 27,0 0-27,12 31 27,-2-5-27,-10-26 28,0 0-28,9 22 29,-2-4-29,-7-18 24,0 0-24,7 12 25,0 0-25,-7-12 17,0 0-17,9 9 18,0-6-18,-9-3 1,0 0-1,0 0-1151</inkml:trace>
  <inkml:trace contextRef="#ctx1" brushRef="#br0" timeOffset="254724.5854">23376 1023 970,'21'-21'0,"-21"21"14,0 0-14,37-19 14,9 2-14,-46 17 14,0 0-14,44-16 15,-3 9-15,-41 7 10,0 0-10,40-2 10,4 2-10,-44 0 13,0 0-13,43 6 13,-3 2-13,-40-8 18,0 0-18,30 19 18,-10 9-18,-20-28 23,0 0-23,9 29 23,-18 3-23,9-32 24,0 0-24,-20 29 25,-13 4-25,33-33 25,0 0-25,-39 34 25,-5-1-25,44-33 22,0 0-22,-39 28 23,9-7-23,30-21 25,0 0-25,-21 15 25,12-9-25,9-6 18,0 0-18,0 0 18,9 6-18,-9-6 11,0 0-11,0 0-987</inkml:trace>
  <inkml:trace contextRef="#ctx1" brushRef="#br0" timeOffset="255311.5134">23685 1374 975,'0'0'0,"0"0"0,0 0 0,0 0 25,0 0-25,0 0 25,0 0-25,0 0 26,0 0-26,24-21 27,-13 11-27,-11 10 13,0 0-13,11-9 14,-3 1-14,-8 8 2,0 0-2,7-7 3,-7 7-3,0 0 1,0 0-1,13-9 2,-1 4-2,-12 5 5,0 0-5,20-11 6,4 6-6,-24 5 17,0 0-17,30-3 17,7 6-17,-37-3 27,0 0-27,36 9 27,-8 6-27,-28-15 34,0 0-34,18 21 35,-10 7-35,-8-28 37,0 0-37,4 29 38,-4 3-38,0-32 33,0 0-33,0 24 33,-9-3-33,9-21 30,0 0-30,-11 19 30,1-6-30,10-13 25,0 0-25,-9 7 25,9-7-25,0 0 26,0 0-26,-9 6 27,9-6-27,0 0 23,0 0-23,-9-9 23,2-7-23,7 16 21,0 0-21,-7-17 21,6 1-21,1 16 17,0 0-17,-4-20 17,8-12-17,-4 32 14,0 0-14,3-29 15,6 5-15,-9 24 12,0 0-12,12-19 13,4-5-13,-16 24 13,0 0-13,18-21 13,3 0-13,-21 21 13,0 0-13,30-9 14,9 2-14,-39 7 12,0 0-12,40 4 12,-1 8-12,-39-12 9,0 0-9,32 17 10,-9 6-10,0-2-1333</inkml:trace>
  <inkml:trace contextRef="#ctx1" brushRef="#br0" timeOffset="256060.8286">24193 1334 1177,'0'0'0,"0"0"0,-7 7 0,7-7 13,0 0-13,0 0 14,-9 5-14,9-5 28,0 0-28,0 0 28,-11-3-28,11 3 28,0 0-28,-8-2 29,1 4-29,7-2 16,0 0-16,0 0 17,5 3-17,-5-3 11,0 0-11,9 0 11,3 0-11,-12 0 10,0 0-10,25 0 10,12-3-10,-37 3 12,0 0-12,40 0 13,-4-2-13,-36 2 17,0 0-17,24-7 17,-2-1-17,-22 8 13,0 0-13,17-13 14,-3-6-14,-14 19 20,0 0-20,11-20 21,-6-5-21,-5 25 22,0 0-22,2-24 23,-6 0-23,4 24 16,0 0-16,-7-21 17,-5 6-17,12 15 11,0 0-11,-18-9 11,-3 12-11,21-3 6,0 0-6,-26 13 7,-2 11-7,28-24 5,0 0-5,-27 29 5,8 8-5,19-37 2,0 0-2,-14 36 3,-1 0-3,15-36 4,0 0-4,-10 33 4,5-5-4,5-28 5,0 0-5,0 24 6,7 0-6,-7-24 7,0 0-7,8 21 8,8-2-8,-16-19 8,0 0-8,23 9 9,7-2-9,-30-7 11,0 0-11,32 0 12,3-7-12,-35 7 17,0 0-17,32-9 17,-4-10-17,-28 19 22,0 0-22,32-26 22,3-14-22,-35 40 21,0 0-21,32-48 22,-5-13-22,-27 61 20,0 0-20,21-64 20,-2 4-20,-19 60 15,0 0-15,16-49 15,-7 20-15,-9 29 11,0 0-11,0-19 11,-9-2-11,9 21 9,0 0-9,-12-12 10,-1 3-10,13 9 7,0 0-7,-10-3 8,1 8-8,9-5 8,0 0-8,-9 10 9,-1 8-9,10-18 6,0 0-6,-8 19 6,7 7-6,1-26 3,0 0-3,3 31 3,6 5-3,-9-36 1,0 0-1,16 36 1,7 1-1,-23-37 0,0 0 0,23 33 0,-4-6 0,-19-27 0,0 0 0,14 30 1,-5-8-1,-9-22 0,0 0 0,0 21 1,-10 0-1,10-21 1,0 0-1,-18 21 1,-12-6-1,30-15 2,0 0-2,-34 12 2,1-3-2,33-9 2,0 0-2,-30 3 3,7-3-3,23 0 4,0 0-4,-18-3 5,6-2-5,12 5 6,0 0-6,-5-7 7,5 7-7,0 0 6,0 0-6,-4-9 6,9 1-6,-5 8 6,0 0-6,20-9 7,17-3-7,-37 12 3,0 0-3,0 0-1491</inkml:trace>
  <inkml:trace contextRef="#ctx1" brushRef="#br0" timeOffset="256213.4209">24825 1326 1334,'0'0'0,"0"0"0,0 0 0,0 0 6,0 0-6,9 20 6,-2-8-6,0 1-950</inkml:trace>
  <inkml:trace contextRef="#ctx1" brushRef="#br0" timeOffset="261737.4146">28275 3987 886,'0'0'0,"0"0"0,0 0 0,0 0 0,0 0 0,0 0 0,0 0 0,0 0 0,0 0 0,0 0 0,0 0 2,0 0-2,0 0 3,17 12-3,-17-12 10,0 0-10,0 0 11,16 6-11,-16-6 8,0 0-8,18 0 8,8 0-8,-26 0 16,0 0-16,32 0 16,2 3-16,-34-3 15,0 0-15,39 3 15,10 3-15,-49-6 13,0 0-13,58 3 14,9 1-14,-67-4 10,0 0-10,73 1 11,-1 3-11,-72-4 8,0 0-8,72 0 8,-8-5-8,-64 5 6,0 0-6,67-7 7,5 1-7,-72 6 10,0 0-10,76-6 10,-3-3-10,-73 9 9,0 0-9,61-9 9,-10-3-9,-51 12 13,0 0-13,59-15 14,18-10-14,-77 25 17,0 0-17,82-27 17,2-3-17,-84 30 15,0 0-15,83-36 16,-3-7-16,-80 43 12,0 0-12,77-40 12,4 3-12,-81 37 22,0 0-22,82-32 23,-5-1-23,-77 33 17,0 0-17,71-33 18,-13 5-18,-58 28 28,0 0-28,60-36 29,9-9-29,-69 45 31,0 0-31,76-52 31,1-4-31,-77 56 22,0 0-22,75-53 22,-5 8-22,-70 45 16,0 0-16,71-43 16,3-2-16,-74 45 11,0 0-11,74-45 11,2 1-11,-76 44 8,0 0-8,65-41 8,-21 1-8,-44 40 9,0 0-9,36-45 9,-5-7-9,-31 52 10,0 0-10,27-45 10,-11 12-10,-16 33 8,0 0-8,12-24 9,0 0-9,-12 24 8,0 0-8,15-19 9,0 1-9,-15 18 13,0 0-13,16-19 13,0 2-13,-16 17 12,0 0-12,16-16 13,-2 1-13,-14 15 8,0 0-8,11-9 9,-1 1-9,-10 8 7,0 0-7,9-4 7,-9 4-7,0 0 5,0 0-5,9-9 6,-9 9-6,0 0 5,0 0-5,2-6 6,-2 6-6,0 0 5,0 0-5,0 0 6,9-4-6,-9 4 6,0 0-6,0 0 6,7-5-6,-7 5 6,0 0-6,0 0 7,8-12-7,-8 12 6,0 0-6,6-7 7,-3 2-7,-3 5 7,0 0-7,0 0 7,0-12-7,0 12 7,0 0-7,0 0 7,0 0-7,0 0 7,0 0-7,0 0 8,-9 5-8,9-5 7,0 0-7,-12 3 8,-9 4-8,21-7 6,0 0-6,-28 12 7,-9 6-7,37-18 4,0 0-4,-41 19 5,-7-2-5,48-17 4,0 0-4,-53 15 5,-3-2-5,56-13 3,0 0-3,-60 8 4,0 4-4,60-12 3,0 0-3,-56 7 3,6 2-3,50-9 2,0 0-2,-48 9 3,4-6-3,44-3 2,0 0-2,-42 5 3,5-1-3,37-4 6,0 0-6,-28 3 6,12 1-6,16-4 4,0 0-4,-7 5 5,7-5-5,0 0 2,0 0-2,0 0 2,16 7-2,-16-7 1,0 0-1,17-4 1,10 1-1,-27 3 1,0 0-1,37-5 1,16-6-1,-53 11 0,0 0 0,54-8 0,-4-1 0,-50 9 0,0 0 0,55-9 0,13 2 0,-68 7 0,0 0 0,69-8 0,-5 1 0,-64 7-1,0 0 1,63-9 0,6-8 0,-69 17-2,0 0 2,74-16-1,2 1 1,-76 15-3,0 0 3,62-16-3,-29 7 3,-33 9-3,0 0 3,20-5-3,-8 5 3,-12 0-3,0 0 3,11-3-3,-4-1 3,-7 4-3,0 0 3,2 9-2,-9 19 2,7-28-2,0 0 2,-11 31-2,-1 5 2,12-36-2,0 0 2,-9 42-2,5 13 2,4-55-3,0 0 3,4 62-2,5 9 2,-9-71-2,0 0 2,0 0-1334</inkml:trace>
  <inkml:trace contextRef="#ctx1" brushRef="#br0" timeOffset="263180.2746">29770 4174 684,'0'0'0,"0"0"0,7-24 0,-7 24 26,0 0-26,5-21 26,0 9-26,-5 12 86,0 0-86,0 0 87,11-9-87,-11 9 97,0 0-97,0 0 97,0 0-97,0 0 63,0 0-63,9-7 63,-9 7-63,0 0 42,0 0-42,19 7 42,4 11-42,-23-18 31,0 0-31,19 27 31,-10 18-31,-9-45 29,0 0-29,6 52 30,-1 5-30,-5-57 29,0 0-29,5 57 30,-3-10-30,-2-47 30,0 0-30,2 33 31,3-9-31,-5-24 31,0 0-31,2 12 31,-6 1-31,4-13 29,0 0-29,0 0 29,-2 8-29,2-8 27,0 0-27,0 0 28,15-8-28,-15 8 25,0 0-25,21-25 26,18-14-26,-39 39 25,0 0-25,42-49 25,-5 4-25,-37 45 22,0 0-22,30-43 23,-12 13-23,-18 30 22,0 0-22,10-20 23,-3 7-23,-7 13 22,0 0-22,6-10 23,-1 5-23,-5 5 21,0 0-21,0 0 21,10-7-21,-10 7 17,0 0-17,7 3 17,2 10-17,-9-13 11,0 0-11,13 19 11,3-2-11,-16-17 8,0 0-8,15 19 8,0 2-8,-15-21 5,0 0-5,12 17 5,2-1-5,-14-16 4,0 0-4,12 8 4,-3-1-4,-9-7 2,0 0-2,9 4 2,0-4-2,-9 0 3,0 0-3,9-4 4,1-3-4,-10 7 5,0 0-5,14-8 5,8-10-5,-22 18 2,0 0-2,19-22 2,-5 1-2,-14 21 1,0 0-1,11-21 1,-4 2-1,-7 19 0,0 0 0,3-12 0,-1 3 0,-2 9 0,0 0 0,2-5 0,-2 5 0,0 0 0,0 0 0,0 0 0,3 9 0,-3-9-1,0 0 1,4 15 0,1 10 0,-5-25-2,0 0 2,9 20-1,3 8 1,-12-28-3,0 0 3,16 24-3,2 1 3,-18-25-4,0 0 4,19 20-4,-1-4 4,-18-16-5,0 0 5,14 9-4,-2-4 4,-12-5-5,0 0 5,16 0-4,5-2 4,-21 2-2,0 0 2,25-12-2,3-4 2,-28 16-6,0 0 6,29-20-6,-6-5 6,-23 25-27,0 0 27,17-27-26,-3 2 26,-14 25-75,0 0 75,11-24-75,-6 12 75,-5 12-88,0 0 88,2-9-88,-6 3 88,4 6-74,0 0 74,0 0-73,0 0 73,0 0-27,0 0 27,-5 12-26,5 0 26,0-12-7,0 0 7,0 15-7,0-3 7,0-12-1,0 0 1,2 13 0,1-5 0,-3-8 1,0 0-1,6 12 1,1 0-1,-7-12 8,0 0-8,7 9 8,-7-9-8,0 0 16,0 0-16,10 4 16,-3-4-16,-7 0 25,0 0-25,15-9 25,13-7-25,-28 16 24,0 0-24,30-24 24,-9-5-24,-21 29 24,0 0-24,14-35 24,-7 9-24,-7 26 17,0 0-17,-2-24 18,-8 5-18,10 19 12,0 0-12,-14-17 13,-7 10-13,21 7 11,0 0-11,-23 0 11,0 7-11,23-7 9,0 0-9,-22 17 10,1 4-10,21-21 12,0 0-12,-17 31 13,4 5-13,13-36 8,0 0-8,-5 36 9,5 1-9,0-37 8,0 0-8,5 29 8,8-1-8,-13-28 6,0 0-6,19 21 7,6-2-7,-25-19 5,0 0-5,39 12 6,12-9-6,-51-3 3,0 0-3,56 2 4,-1-4-4,0 2-1338</inkml:trace>
  <inkml:trace contextRef="#ctx1" brushRef="#br0" timeOffset="263807.5383">31247 3684 1121,'0'0'0,"0"0"0,1-19 0,-1 19 13,0 0-13,2-15 14,-4 6-14,2 9 28,0 0-28,0 0 29,0 0-29,0 0 51,0 0-51,4 9 51,-1 10-51,-3-19 37,0 0-37,2 33 37,-2 10-37,0-43 43,0 0-43,0 54 44,0 10-44,0-64 49,0 0-49,0 65 49,0-4-49,0-61 46,0 0-46,0 55 46,2-3-46,-2-52 37,0 0-37,2 49 38,-2-1-38,0-48 35,0 0-35,0 42 35,3-9-35,-3-33 22,0 0-22,2 22 23,-2-8-23,0-14 16,0 0-16,0 0 16,-14 0-16,14 0 11,0 0-11,-14-9 11,-6-3-11,20 12 7,0 0-7,-23-12 7,2-4-7,21 16 3,0 0-3,-17-12 3,3 7-3,14 5 2,0 0-2,-15 0 2,-2 9-2,17-9 1,0 0-1,-20 19 2,-1 5-2,21-24 2,0 0-2,-19 29 2,3 8-2,16-37 3,0 0-3,-7 31 4,10-2-4,-3-29 3,0 0-3,11 25 4,7-6-4,-18-19 3,0 0-3,24 13 4,10 0-4,-34-13 3,0 0-3,40 7 3,3-4-3,-43-3 2,0 0-2,51-3 2,16-6-2,-67 9 1,0 0-1,62-12 2,-18-4-2,-44 16 0,0 0 0,39-27 0,1-13 0,-40 40-1,0 0 1,30-38 0,-19 3 0,-11 35-8,0 0 8,0-26-8,-7 4 8,7 22-15,0 0 15,-9-18-14,0 3 14,9 15-12,0 0 12,-5-16-11,3 11 11,2 5-7,0 0 7,0 0-6,0 0 6,0 0-2,0 0 2,-7 3-2,0 18 2,7-21-1,0 0 1,-9 28 0,2 1 0,7-29 0,0 0 0,-2 37 0,6-1 0,-4-36 2,0 0-2,5 33 2,2-2-2,-7-31 3,0 0-3,7 24 4,0-8-4,-7-16 5,0 0-5,7 12 5,0-7-5,-7-5 5,0 0-5,0 0 6,9-9-6,0 2-1374</inkml:trace>
  <inkml:trace contextRef="#ctx1" brushRef="#br0" timeOffset="263955.1423">31593 4084 931,'0'0'0,"0"0"0,0 0 0,0 0 12,0 0-12,10-7 13,-3 7-13,-7 0 13,0 0-13,11 4 13,1-1-13,-12-3-1,0 0 1,20 12 0,6 9 0,1-4-676</inkml:trace>
  <inkml:trace contextRef="#ctx1" brushRef="#br0" timeOffset="264364.203">31711 4084 964,'0'0'0,"-7"5"0,-7 7 0,14-12 1,0 0-1,-20 19 1,-3 6-1,23-25 3,0 0-3,-21 33 3,0 12-3,21-45 90,0 0-90,-14 43 91,8 2-91,6-45 117,0 0-117,4 40 118,5-7-118,-9-33 104,0 0-104,14 29 105,4-7-105,-18-22 81,0 0-81,17 18 82,4-11-82,-21-7 63,0 0-63,34 5 64,21-5-64,-55 0 51,0 0-51,51-5 51,-21 5-51,-30 0 30,0 0-30,30-11 31,7-9-31,-37 20 19,0 0-19,37-30 20,-11-1-20,-26 31 2,0 0-2,20-33 2,-6-3-2,-14 36 0,0 0 0,9-33 0,-7 2 0,-2 31-3,0 0 3,-2-25-3,0 10 3,2 15-8,0 0 8,0 0-7,-14-2 7,14 2-7,0 0 7,-9 9-6,0 12 6,9-21-4,0 0 4,-9 27-3,1 6 3,8-33-2,0 0 2,-6 31-1,6 2 1,0-33 0,0 0 0,4 28 0,1-7 0,-5-21 2,0 0-2,7 20 2,2-4-2,-9-16 5,0 0-5,9 9 5,-2-9-5,-7 0 5,0 0-5,0 0 6,9-6-6,0 0-1496</inkml:trace>
  <inkml:trace contextRef="#ctx1" brushRef="#br0" timeOffset="264526.3644">32050 4017 505,'0'0'0,"0"0"0,-2 15 0,2-15-2,0 0 2,2 21-1,10 3 1,-12-24-9,0 0 9,0 0-310</inkml:trace>
  <inkml:trace contextRef="#ctx1" brushRef="#br0" timeOffset="265278.4932">32141 4169 796,'0'0'0,"0"0"0,0 0 0,0 0-2,0 0 2,0 0-1,0 0 1,0 0-14,0 0 14,4 21-13,-9 3 13,5-24 30,0 0-30,-7 36 30,-2 1-30,9-37 112,0 0-112,-7 36 113,8 0-113,-1-36 121,0 0-121,6 30 122,-1-3-122,-5-27 100,0 0-100,5 21 100,4-10-100,-9-11 75,0 0-75,14 1 75,2-1-75,-16 0 64,0 0-64,30-5 64,18-7-64,-48 12 38,0 0-38,44-12 38,-18 3-38,-26 9 29,0 0-29,20-12 30,-1-3-30,-19 15 21,0 0-21,18-16 22,-8 0-22,-10 16 16,0 0-16,8-8 17,-5-1-17,-3 9 9,0 0-9,0 0 9,12-3-9,-12 3 5,0 0-5,0 0 5,11 3-5,-11-3 3,0 0-3,7 9 3,4-2-3,-11-7 1,0 0-1,12 12 2,-1 2-2,-11-14 1,0 0-1,8 10 1,1-5-1,-9-5 1,0 0-1,11 4 2,-2-4-2,-9 0 0,0 0 0,0 0 1,8-4-1,-8 4 0,0 0 0,0 0 1,9-3-1,-9 3 0,0 0 0,7-5 0,0-8 0,-7 13-1,0 0 1,7-19 0,-3 2 0,-4 17-5,0 0 5,2-16-4,-2 8 4,0 8-8,0 0 8,0 0-7,2-9 7,-2 9-7,0 0 7,0 0-7,0 0 7,0 0-7,0 0 7,1 5-6,3 2 6,-4-7-4,0 0 4,5 9-4,4-6 4,-9-3-4,0 0 4,11 6-3,1-3 3,-12-3-2,0 0 2,25 0-1,19-9 1,-44 9 0,0 0 0,42-10 0,-10 1 0,-32 9 0,0 0 0,30-20 0,9-17 0,-39 37 0,0 0 0,37-40 0,-16 8 0,-21 32 0,0 0 0,10-25 1,-10-2-1,0 27 0,0 0 0,-8-21 1,-10 5-1,18 16 1,0 0-1,-23-5 1,-3 5-1,26 0 2,0 0-2,-30 5 2,-7 7-2,37-12 5,0 0-5,-34 25 6,11 2-6,23-27 8,0 0-8,-19 37 9,6 8-9,13-45 11,0 0-11,-1 43 11,8 2-11,-7-45 12,0 0-12,24 45 13,20-12-13,-44-33 12,0 0-12,62 28 12,11-13-12,-73-15 8,0 0-8,72 16 8,-3 4-8,-69-20 3,0 0-3,0 0-1503</inkml:trace>
  <inkml:trace contextRef="#ctx1" brushRef="#br0" timeOffset="265849.7754">30929 4949 1087,'0'0'0,"0"0"0,0 0 0,0 0 60,0 0-60,0 0 60,-5-19-60,5 19 129,0 0-129,0 0 130,-14 12-130,14-12 94,0 0-94,-11 16 94,-3 8-94,14-24 58,0 0-58,-12 28 59,4 8-59,8-36 36,0 0-36,-1 40 36,8 5-36,-7-45 24,0 0-24,16 40 25,8-7-25,-24-33 13,0 0-13,25 19 13,-4-9-13,-21-10 6,0 0-6,25-2 6,14-10-6,-39 12 0,0 0 0,37-27 1,-7-13-1,-2 0-1389</inkml:trace>
  <inkml:trace contextRef="#ctx1" brushRef="#br0" timeOffset="265972.4478">31093 4865 1065,'0'0'0,"0"0"0,4-7 0,-4 7 32,0 0-32,0 0 32,0-9-32,0 9 31,0 0-31,0 0 31,-4 21-31,4-21 12,0 0-12,2 24 13,3 7-13,-5-31 0,0 0 0,7 37 1,6-1-1,-1-3-853</inkml:trace>
  <inkml:trace contextRef="#ctx1" brushRef="#br0" timeOffset="266646.2726">31254 5003 1121,'0'0'0,"0"0"0,-13 0 0,13 0 7,0 0-7,-8 2 7,8-2-7,0 0 18,0 0-18,-9 8 18,7 1-18,2-9 60,0 0-60,-2 16 60,0-1-60,2-15 67,0 0-67,2 21 68,7 3-68,-9-24 63,0 0-63,14 24 63,4-10-63,-18-14 51,0 0-51,23 14 51,7 0-51,-30-14 39,0 0-39,31 10 40,-1-4-40,-30-6 24,0 0-24,29 3 25,-8-6-25,-21 3 16,0 0-16,18-4 17,-6-1-17,-12 5 13,0 0-13,12-12 13,2-9-13,-14 21 7,0 0-7,11-22 7,-8 4-7,-3 18 4,0 0-4,0-15 4,-1 6-4,1 9 3,0 0-3,-2-7 3,2 7-3,0 0 3,0 0-3,0 0 3,0 0-3,0 0 3,0 0-3,11 4 4,-4 1-4,-7-5 4,0 0-4,10 12 4,4 7-4,-14-19 4,0 0-4,16 17 4,2-1-4,-18-16 5,0 0-5,19 12 6,6-3-6,-25-9 7,0 0-7,35 6 8,18-9-8,-53 3 8,0 0-8,62-9 8,9-11-8,-71 20 1,0 0-1,63-21 2,-21 2-2,-42 19 0,0 0 0,39-31 0,4-14 0,-43 45-2,0 0 2,37-52-2,-13-5 2,-24 57-7,0 0 7,16-58-7,-10 1 7,-6 57-12,0 0 12,-2-52-12,-5 7 12,7 45-11,0 0 11,-9-32-10,-2 13 10,11 19-2,0 0 2,-12-13-2,-4 10 2,16 3 0,0 0 0,-18 10 0,-3 16 0,21-26 3,0 0-3,-21 40 4,2 15-4,19-55 8,0 0-8,-14 63 9,5 4-9,9-67 14,0 0-14,0 73 14,9 15-14,-9-88 18,0 0-18,10 97 18,-1 0-18,-9-97 18,0 0-18,7 94 18,0-5-18,-7-89 18,0 0-18,7 89 18,-3-4-18,-4-85 15,0 0-15,3 76 15,4-16-15,-7-60 8,0 0-8,2 42 9,-11-11-9,9-31 0,0 0 0,-19 21 1,-11-9-1,0-4-1503</inkml:trace>
  <inkml:trace contextRef="#ctx1" brushRef="#br0" timeOffset="267128.4927">31557 5576 1177,'0'0'0,"2"-9"0,2-12 0,-4 21 0,0 0 0,8-27 0,5 6 0,-13 21-1,0 0 1,28-24 0,20-16 0,-48 40 0,0 0 0,61-40 0,8 7 0,-69 33 0,0 0 0,73-29 0,-5-6 0,-68 35 0,0 0 0,69-38 0,-3-2 0,-66 40 1,0 0-1,63-39 2,-3-3-2,-60 42 8,0 0-8,49-28 8,-20 13-8,-29 15 8,0 0-8,19-9 9,-3-3-9,-16 12 12,0 0-12,12-12 13,-1 0-13,-11 12 18,0 0-18,5-11 18,-7-6-18,2 17 20,0 0-20,-7-15 20,-3 9-20,10 6 22,0 0-22,-18 4 23,-10 6-23,28-10 30,0 0-30,-30 23 31,0 10-31,30-33 32,0 0-32,-25 39 32,8 6-32,17-45 51,0 0-51,-11 45 52,7-5-52,4-40 55,0 0-55,2 30 56,5 1-56,-7-31 45,0 0-45,9 20 46,3-7-46,-12-13 40,0 0-40,22 7 41,13 1-41,-35-8 33,0 0-33,35 4 34,-7-8-34,-28 4 27,0 0-27,27-8 27,1-17-27,-28 25 23,0 0-23,25-36 23,-9-11-23,-16 47 22,0 0-22,3-50 23,-13 2-23,10 48 18,0 0-18,-18-37 18,-3 6-18,21 31 17,0 0-17,-21-21 17,5 6-17,16 15 14,0 0-14,-9-9 15,9 9-15,0 0 5,0 0-5,7 0 6,14 12-6,-21-12 2,0 0-2,0 0-1585</inkml:trace>
  <inkml:trace contextRef="#ctx1" brushRef="#br0" timeOffset="278759.4867">27493 7639 684,'0'0'0,"0"0"0,0 0 0,0 0 8,0 0-8,0 0 8,2-21-8,-2 21 41,0 0-41,-5-7 41,-4-2-41,9 9 59,0 0-59,-9-8 60,2 1-60,7 7 67,0 0-67,0 0 67,-13-7-67,13 7 41,0 0-41,-10-5 41,-4-4-41,14 9 37,0 0-37,-16-10 38,0 4-38,16 6 34,0 0-34,-18-6 35,-1 0-35,19 6 29,0 0-29,-23-5 30,-3 3-30,26 2 30,0 0-30,-29 2 31,-1 0-31,30-2 28,0 0-28,-30 3 28,4 1-28,26-4 26,0 0-26,-25 3 27,0 6-27,25-9 16,0 0-16,-23 9 17,-1-1-17,24-8 12,0 0-12,-27 7 12,-3-5-12,30-2 8,0 0-8,-30 2 9,2 3-9,28-5 6,0 0-6,-30 3 7,-2 1-7,32-4 9,0 0-9,-32 8 9,4 4-9,28-12 9,0 0-9,-32 16 9,1 1-9,31-17 9,0 0-9,-30 19 9,0 2-9,30-21 9,0 0-9,-29 24 9,3 2-9,26-26 8,0 0-8,-26 31 9,1 6-9,25-37 8,0 0-8,-28 36 9,-4 1-9,32-37 8,0 0-8,-35 39 9,1-4-9,34-35 6,0 0-6,-32 35 6,-1-6-6,33-29 2,0 0-2,-34 31 3,6 2-3,28-33 1,0 0-1,-25 40 1,4 8-1,21-48 0,0 0 0,-21 49 0,1 8 0,20-57 0,0 0 0,-19 57 0,3-5 0,16-52 0,0 0 0,-14 48 0,0-4 0,14-44 0,0 0 0,-14 45 1,0 0-1,14-45 0,0 0 0,-16 51 1,-2 13-1,18-64 0,0 0 0,-17 66 1,-3-5-1,20-61 2,0 0-2,-21 57 2,-2-5-2,23-52 1,0 0-1,-21 55 1,1 8-1,20-63 1,0 0-1,-15 67 1,4 6-1,11-73 1,0 0-1,-7 72 2,0-8-2,7-64 1,0 0-1,-4 66 1,3 0-1,1-66 0,0 0 0,0 74 1,1 6-1,-1-80 0,0 0 0,4 73 1,-1-9-1,-3-64 0,0 0 0,6 60 0,1 1 0,-7-61 0,0 0 0,10 64 0,3 12 0,-13-76 0,0 0 0,16 73 0,1-6 0,-17-67 0,0 0 0,21 61 0,-1-6 0,-20-55 1,0 0-1,17 54 1,1-1-1,-18-53 2,0 0-2,18 54 3,-1 5-3,-17-59 1,0 0-1,20 57 2,3-9-2,-23-48 0,0 0 0,24 40 1,1-7-1,-25-33 0,0 0 0,32 26 1,8 4-1,-40-30 0,0 0 0,50 31 0,6 0 0,-56-31-1,0 0 1,57 27 0,-2 1 0,-55-28-1,0 0 1,51 30-1,0-6 1,-51-24 0,0 0 0,51 24 0,2 0 0,-53-24 0,0 0 0,56 21 1,4 0-1,-60-21 1,0 0-1,62 19 1,-3-7-1,-59-12 1,0 0-1,58 12 2,2-5-2,-60-7 3,0 0-3,63 5 3,10-5-3,-73 0 3,0 0-3,76-5 3,-4 2-3,-72 3 2,0 0-2,70-11 3,-6 1-3,-64 10 3,0 0-3,64-16 4,-1-6-4,-63 22 4,0 0-4,65-23 4,2 1-4,-67 22 3,0 0-3,66-25 4,-6 0-4,-60 25 3,0 0-3,61-28 3,5-7-3,-66 35 3,0 0-3,72-33 4,8 0-4,-80 33 4,0 0-4,79-32 4,-8-5-4,-71 37 4,0 0-4,63-40 4,-5-8-4,-58 48 3,0 0-3,59-54 4,-1-6-4,-58 60 5,0 0-5,58-59 5,-2 10-5,-56 49 6,0 0-6,53-50 7,-1-2-7,-52 52 8,0 0-8,51-60 9,-4-11-9,-47 71 9,0 0-9,50-75 9,-1-2-9,-49 77 9,0 0-9,55-71 10,5 10-10,-60 61 9,0 0-9,55-64 9,-9-9-9,-46 73 8,0 0-8,37-72 9,-7-5-9,-30 77 8,0 0-8,23-70 9,-8 6-9,-15 64 6,0 0-6,15-70 6,-7-11-6,-8 81 7,0 0-7,9-87 7,2 4-7,-11 83 7,0 0-7,10-79 7,-3 1-7,-7 78 7,0 0-7,2-80 8,-4-13-8,2 93 9,0 0-9,-3-94 9,-4 18-9,7 76 9,0 0-9,-11-76 9,-1-9-9,12 85 10,0 0-10,-16-88 11,-5 0-11,21 88 10,0 0-10,-32-82 10,-10 8-10,42 74 7,0 0-7,-51-74 7,-13-8-7,64 82 5,0 0-5,-69-78 6,-1-3-6,70 81 4,0 0-4,-78-73 5,-12 9-5,90 64 3,0 0-3,-99-60 4,-7 3-4,106 57 3,0 0-3,-118-49 3,-7 13-3,125 36 3,0 0-3,-131-24 4,-1 24-4,132 0 3,0 0-3,-140 15 3,-10 18-3,150-33 0,0 0 0,-146 42 1,14 3-1,132-45-3,0 0 3,-124 55-3,15 14 3,-3-1-1548</inkml:trace>
  <inkml:trace contextRef="#ctx1" brushRef="#br0" timeOffset="279511.6297">25790 8321 483,'0'0'0,"0"0"0,-2 6 0,2-6 2,0 0-2,-1 7 2,1-7-2,0 0 10,0 0-10,3 12 11,1-3-11,-4-9 6,0 0-6,7 12 6,3 7-6,-10-19 3,0 0-3,20 16 4,6 1-4,-26-17 1,0 0-1,39 16 2,19-4-2,-58-12 3,0 0-3,76 9 4,11-4-4,-87-5 9,0 0-9,105 7 9,22-4-9,-127-3 17,0 0-17,149 0 18,18 2-18,-167-2 54,0 0-54,196 0 55,18-2-55,-214 2 67,0 0-67,227-3 68,10-3-68,-237 6 68,0 0-68,238-3 68,-5-6-68,-233 9 52,0 0-52,219-12 53,-14-2-53,-205 14 40,0 0-40,180-12 40,-20 0-40,-160 12 30,0 0-30,147-12 30,-17-2-30,-130 14 24,0 0-24,110-15 25,-26-4-25,-84 19 21,0 0-21,62-14 21,-18-2-21,-44 16 19,0 0-19,36-15 19,-6-3-19,-30 18 18,0 0-18,24-15 18,-10 6-18,-14 9 15,0 0-15,11-12 15,-2-7-15,-9 19 19,0 0-19,3-16 19,-6 6-19,3 10 21,0 0-21,-7-9 21,-4 2-21,11 7 19,0 0-19,-12 0 20,-4 2-20,0 2-1087</inkml:trace>
  <inkml:trace contextRef="#ctx1" brushRef="#br0" timeOffset="280204.1015">27184 7974 1535,'0'0'0,"0"0"0,0 0 0,0 0 6,0 0-6</inkml:trace>
  <inkml:trace contextRef="#ctx1" brushRef="#br0" timeOffset="280759.2431">27184 7954 1087,'0'0'0,"0"0"0,-26 20 0,26-20 20,0 0-20</inkml:trace>
  <inkml:trace contextRef="#ctx1" brushRef="#br0" timeOffset="281012.6125">27015 8196 1435,'0'0'0,"3"22"0,8 29 0,-11-51 13,0 0-13,14 48 14,4-3-14,-18-45 81,0 0-81,17 33 81,-3-14-81,-14-19 83,0 0-83,18 14 84,3-4-84,-21-10 44,0 0-44,29 9 44,4-6-44,-33-3 35,0 0-35,42-7 36,6-13-36,-48 20 30,0 0-30,42-33 30,-12-11-30,-30 44 27,0 0-27,20-51 28,-13-10-28,-7 61 25,0 0-25,-5-54 26,-13 8-26,18 46 30,0 0-30,-27-38 31,-8 1-31,35 37 25,0 0-25,-37-31 26,2 9-26,35 22 28,0 0-28,-28-18 28,5 8-28,23 10 29,0 0-29,-16-2 29,5 7-29,11-5 22,0 0-22,-5 14 23,3 7-23,2-21 11,0 0-11,4 28 11,8 5-11,0-1-1747</inkml:trace>
  <inkml:trace contextRef="#ctx1" brushRef="#br0" timeOffset="281334.8436">27622 8122 1222,'0'0'0,"0"0"0,0 0 0,0 0 34,0 0-34,0 0 35,0 0-35,0 0 53,0 0-53,0 0 54,0 0-54,0 0 6,0 0-6,7 10 6,-7-10-6,0 0-2,0 0 2,14 9-2,-3-6 2,-3 0-995</inkml:trace>
  <inkml:trace contextRef="#ctx1" brushRef="#br0" timeOffset="281810.1201">28157 7810 863,'0'0'0,"0"0"0,0-10 0,0 10 16,0 0-16,-2-7 16,-2-2-16,4 9 33,0 0-33,-5-7 34,-4-2-34,9 9 46,0 0-46,-12-5 47,-4 10-47,16-5 64,0 0-64,-18 13 64,1 2-64,17-15 67,0 0-67,-18 24 68,-1 2-68,19-26 67,0 0-67,-22 37 68,1 9-68,21-46 55,0 0-55,-17 49 55,1 3-55,16-52 48,0 0-48,-9 55 48,7 4-48,2-59 40,0 0-40,5 57 41,6 7-41,-11-64 33,0 0-33,16 57 34,3-15-34,-19-42 30,0 0-30,21 31 30,2-14-30,-23-17 24,0 0-24,29 11 25,4-10-25,-33-1 21,0 0-21,37-1 22,0-15-22,-37 16 19,0 0-19,30-24 20,-10-9-20,-20 33 20,0 0-20,0-42 21,-23 1-21,23 41 21,0 0-21,-37-36 22,-13 6-22,50 30 22,0 0-22,-53-21 22,4 9-22,49 12 9,0 0-9,-42-8 10,8 11-10,34-3 3,0 0-3,-25 14 4,4 10-4,0 4-1554</inkml:trace>
  <inkml:trace contextRef="#ctx1" brushRef="#br0" timeOffset="282529.4086">26445 9207 908,'0'0'0,"0"0"0,5-37 0,-5 37 41,0 0-41,5-33 41,1-3-41,-6 36 76,0 0-76,3-36 76,-3 8-76,0 28 63,0 0-63,2-19 64,1 5-64,-3 14 47,0 0-47,2-10 48,-2 5-48,0 5 48,0 0-48,0 0 49,4 8-49,-4-8 51,0 0-51,3 33 51,3 29-51,-6-62 43,0 0-43,8 73 44,3 8-44,-11-81 42,0 0-42,14 85 42,4-10-42,-18-75 41,0 0-41,21 79 41,4 8-41,-25-87 34,0 0-34,21 79 34,-9-11-34,-12-68 22,0 0-22,0 57 23,-12-17-23,12-40 10,0 0-10,-25 33 11,-15-2-11,-1-2-1403</inkml:trace>
  <inkml:trace contextRef="#ctx1" brushRef="#br0" timeOffset="282844.5516">26219 9077 1188,'0'0'0,"2"-12"0,5-23 0,-7 35 18,0 0-18,10-38 18,4-2-18,-14 40 39,0 0-39,20-40 39,5-1-39,-25 41 16,0 0-16,35-45 17,14-5-17,-49 50 22,0 0-22,60-51 23,6 3-23,-66 48 23,0 0-23,63-36 24,-8 11-24,-55 25 21,0 0-21,49-12 22,-8 12-22,-41 0 19,0 0-19,33 21 19,-3 28-19,-30-49 15,0 0-15,16 64 16,-18 13-16,2-77 13,0 0-13,-17 85 13,-15 4-13,32-89 11,0 0-11,-32 88 12,8-7-12,24-81 12,0 0-12,-20 69 13,4-17-13,16-52 11,0 0-11,-12 44 11,5-6-11,7-38 9,0 0-9,-5 34 9,-1-1-9,6-33 6,0 0-6,-2 36 6,2 15-6,0-1-1189</inkml:trace>
  <inkml:trace contextRef="#ctx1" brushRef="#br0" timeOffset="285413.1326">26972 9340 1278,'0'0'0,"0"0"0,-7-9 0,7 9 12,0 0-12,-8-8 12,-5 1-12,13 7 67,0 0-67,-14-6 67,0 6-67,14 0 67,0 0-67,-14 6 68,-2 1-68,16-7 60,0 0-60,-18 12 61,2 5-61,16-17 54,0 0-54,-12 21 55,5 6-55,7-27 47,0 0-47,-4 28 48,3 8-48,1-36 41,0 0-41,3 42 41,6 1-41,-9-43 37,0 0-37,18 42 38,5-2-38,-23-40 31,0 0-31,28 24 32,-3-10-32,-25-14 26,0 0-26,23 10 26,-2-8-26,-21-2 27,0 0-27,21-7 28,0-12-28,-21 19 7,0 0-7,16-30 7,-11-11-7,-5 41 0,0 0 0,2-43 0,-7 5 0,5 38-5,0 0 5,-11-30-5,-3 6 5,14 24-16,0 0 16,-14-16-16,5 8 16,9 8-18,0 0 18,0 0-17,-9-9 17,9 9-9,0 0 9,0 0-9,0 0 9,0 0-4,0 0 4,-3 9-3,5-2 3,-2-7-1,0 0 1,5 13-1,4 6 1,-9-19 0,0 0 0,16 25 0,5 8 0,-21-33 0,0 0 0,21 27 0,-5-6 0,-16-21 1,0 0-1,14 12 1,-2-5-1,-12-7 2,0 0-2,13 5 2,1-5-2,-14 0 2,0 0-2,14-3 2,5-6-2,-19 9 0,0 0 0,20-17 1,-3-7-1,-17 24 0,0 0 0,11-25 0,-9 6 0,-2 19-1,0 0 1,0-12-1,0 4 1,0 8-2,0 0 2,0-9-2,0 9 2,0 0-4,0 0 4,-9-4-4,9 4 4,0 0-4,0 0 4,-9 2-4,9-2 4,0 0-6,0 0 6,-5 14-6,6-4 6,-1-10-7,0 0 7,8 13-6,6 2 6,-14-15-7,0 0 7,24 19-7,13-3 7,-37-16-6,0 0 6,43 10-6,1-3 6,-44-7-5,0 0 5,40 0-5,-8-5 5,-32 5-4,0 0 4,32-14-4,0-12 4,-32 26-2,0 0 2,26-28-2,-10 8 2,-16 20-1,0 0 1,9-25-1,-7-2 1,-2 27-1,0 0 1,-4-25 0,-3 13 0,7 12 0,0 0 0,-9-12 0,-1 0 0,10 12 0,0 0 0,-7-9 1,7 9-1,0 0 1,0 0-1,-6-8 1,6 8-1,0 0 1,0 0-1,-3 8 1,1 6-1,2-14 0,0 0 0,4 23 1,6 13-1,-10-36 0,0 0 0,14 49 1,6 20-1,-20-69 0,0 0 0,21 74 0,2 2 0,-23-76 0,0 0 0,19 80 0,-3-2 0,-16-78 0,0 0 0,11 79 1,-6 13-1,-5-92 1,0 0-1,0 85 2,-5-18-2,5-67 4,0 0-4,-13 56 5,-4-15-5,17-41 7,0 0-7,-18 31 7,0-10-7,18-21 10,0 0-10,-21 12 10,-5-8-10,26-4 11,0 0-11,-28-9 12,-1-10-12,29 19 13,0 0-13,-28-28 13,0-6-13,28 34 18,0 0-18,-20-43 18,10-15-18,10 58 18,0 0-18,2-65 19,13-18-19,-15 83 18,0 0-18,25-89 18,9 5-18,-34 84 15,0 0-15,37-89 16,0-4-16,-37 93 7,0 0-7,40-85 7,5 19-7,-45 66 2,0 0-2,45-57 3,1 10-3,-46 47 1,0 0-1,39-34 1,-16 18-1,-23 16 0,0 0 0,18-12 0,-1 4 0,-17 8-1,0 0 1,18-4 0,-4 1 0,-14 3-2,0 0 2,14 3-1,6 13 1,-20-16-3,0 0 3,19 24-2,-3 9 2,-16-33-5,0 0 5,9 33-4,-6 3 4,-3-36-7,0 0 7,2 40-6,-2 1 6,0-41-5,0 0 5,2 42-5,1-4 5,-3-38-3,0 0 3,4 28-2,-1-11 2,-3-17-2,0 0 2,4 12-1,1-3 1,-5-9 0,0 0 0,0 0 0,9 8 0,-9-8 0,0 0 0,7-8 0,7-18 0,-14 26 1,0 0-1,16-35 1,-4-8-1,-12 43 1,0 0-1,9-42 1,-3 9-1,-6 33 0,0 0 0,5-24 1,2 7-1,-7 17 0,0 0 0,7-12 0,-2 5 0,-5 7-1,0 0 1,0 0 0,2-7 0,-2 7-4,0 0 4,0 0-3,0 0 3,0 0-6,0 0 6,5 10-6,-3 2 6,-2-12-9,0 0 9,0 21-8,0 9 8,0-30-13,0 0 13,2 31-12,1-7 12,-3-24-13,0 0 13,4 19-12,-2-2 12,-2-17-12,0 0 12,3 14-11,3-3 11,-6-11-9,0 0 9,8 6-9,1 0 9,-9-6-6,0 0 6,16-6-6,12-4 6,-28 10-3,0 0 3,32-14-2,-5 0 2,-27 14-3,0 0 3,21-17-2,2-7 2,-23 24-2,0 0 2,19-24-2,-8 6 2,-11 18-2,0 0 2,7-7-2,-7 7 2,0 0-4,0 0 4,3-8-3,-3 8 3,0 0-4,0 0 4,7 2-4,-7-2 4,0 0-6,0 0 6,6 10-6,-1-5 6,-5-5-8,0 0 8,7 10-8,2 8 8,-9-18-8,0 0 8,10 19-7,-1-2 7,-9-17-5,0 0 5,9 14-5,2 0 5,-11-14-3,0 0 3,8 12-3,-1-3 3,-7-9-1,0 0 1,6 6 0,-6-6 0,0 0 0,0 0 0,7 9 0,-7-9 0,0 0 0,0 0 0,16-7 0,0-7 0,-16 14-4,0 0 4,15-19-4,0-3 4,-15 22-18,0 0 18,8-23-18,-1 3 18,-7 20-35,0 0 35,4-16-34,0 6 34,-4 10-41,0 0 41,0 0-40,5-6 40,-5 6-39,0 0 39,0 0-39,7 0 39,-7 0-33,0 0 33,0 0-33,7 0 33,-7 0-22,0 0 22,0 0-22,9 13 22,-9-13-14,0 0 14,9 6-13,1 0 13,-10-6-7,0 0 7,14 7-6,2 1 6,-16-8-2,0 0 2,21 9-2,4-7 2,-25-2 0,0 0 0,30-6 0,5-7 0,-35 13 0,0 0 0,32-16 0,-9-6 0,-23 22 0,0 0 0,18-25 0,-4-1 0,-14 26 0,0 0 0,9-27 0,-9 2 0,0 25-1,0 0 1,-6-24 0,-2 5 0,8 19-3,0 0 3,-13-17-3,-1 1 3,14 16-5,0 0 5,-18-8-5,-6 1 5,24 7-7,0 0 7,-29 3-7,-1 9 7,30-12-8,0 0 8,-26 19-7,3-1 7,23-18-3,0 0 3,-18 22-2,6 4 2,12-26-1,0 0 1,-9 31 0,4 2 0,5-33 1,0 0-1,-2 36 2,6 1-2,-4-37 9,0 0-9,9 36 10,6-5-10,-15-31 20,0 0-20,16 26 20,-2-10-20,-14-16 24,0 0-24,23 8 24,20 3-24,-43-11 23,0 0-23,47 5 23,-10-8-23,-37 3 21,0 0-21,34-13 21,7-11-21,-41 24 19,0 0-19,38-33 19,-6-8-19,-32 41 14,0 0-14,23-35 14,-9 11-14,-14 24 12,0 0-12,9-17 12,-4 1-12,-5 16 9,0 0-9,4-9 10,-2 1-10,-2 8 7,0 0-7,0 0 7,0 0-7,0 0 5,0 0-5,0 0 6,0 8-6,0-8 3,0 0-3,0 0 4,0 9-4,0-9 2,0 0-2,1 5 2,1 2-2,-2-7 0,0 0 0,0 0 1,7 12-1,-7-12 0,0 0 0,0 0 0,13 7 0,-13-7 0,0 0 0,10 2 0,4 1 0,-14-3 0,0 0 0,18 0 0,0-5 0,-18 5-1,0 0 1,17-3 0,-3-6 0,-14 9-1,0 0 1,11-7-1,-2 0 1,-9 7-3,0 0 3,7-5-2,-7 5 2,0 0-5,0 0 5,3-12-5,-3 12 5,0 0-7,0 0 7,4-9-7,-4 9 7,0 0-8,0 0 8,0 0-8,7 9 8,-7-9-7,0 0 7,0 0-7,14 5 7,-14-5-7,0 0 7,16 7-7,10 5 7,-26-12-9,0 0 9,36 5-8,4-1 8,-40-4-4,0 0 4,44-2-3,-5-1 3,-39 3-2,0 0 2,43-16-2,8-5 2,-51 21-1,0 0 1,49-31-1,-5 2 1,-44 29-1,0 0 1,39-44 0,-12-7 0,-27 51 0,0 0 0,19-58 0,-8 5 0,-11 53 0,0 0 0,0-49 0,-7 10 0,7 39 0,0 0 0,-9-30 0,3 11 0,6 19 0,0 0 0,-8-9 0,-7 9 0,15 0 0,0 0 0,-10 13 0,1 16 0,9-29 0,0 0 0,-9 43 0,0 14 0,9-57 0,0 0 0,-3 64 0,10-3 0,-7-61 0,0 0 0,12 54 1,1-2-1,-13-52 1,0 0-1,10 51 1,3 10-1,-13-61 0,0 0 0,14 57 1,2 0-1,-16-57 0,0 0 0,14 49 0,-5-8 0,-1 1-1287</inkml:trace>
  <inkml:trace contextRef="#ctx1" brushRef="#br0" timeOffset="285599.164">29318 9525 964,'0'0'0,"10"-3"0,17-3 0,-27 6 19,0 0-19,40-3 20,15-6-20,-55 9 35,0 0-35,60-3 35,-2 6-35,-58-3 2,0 0-2,50 2 2,-17-5-2,1 1-748</inkml:trace>
  <inkml:trace contextRef="#ctx1" brushRef="#br0" timeOffset="286644.9188">27311 5668 563,'0'0'0,"0"0"0,0 0 0,0 0 24,0 0-24,0 0 24,21 8-24,-21-8 66,0 0-66,25 12 66,12 9-66,-37-21 90,0 0-90,39 24 91,-2 4-91,-37-28 80,0 0-80,35 31 80,1 11-80,-36-42 60,0 0-60,37 48 60,3 13-60,-40-61 43,0 0-43,39 72 44,-4 18-44,-35-90 32,0 0-32,34 101 32,-9 3-32,-25-104 28,0 0-28,17 107 28,-6 9-28,-11-116 25,0 0-25,7 114 26,0-7-26,-7-107 24,0 0-24,2 106 25,-7-6-25,5-100 20,0 0-20,-6 90 20,-4-10-20,10-80 20,0 0-20,-14 73 21,-6 3-21,20-76 23,0 0-23,-21 72 24,0-2-24,21-70 24,0 0-24,-20 53 24,3-9-24,17-44 22,0 0-22,-18 32 22,2-13-22,16-19 22,0 0-22,-12 14 23,7-5-23,5-9 18,0 0-18,0 0 19,5 10-19,-5-10 13,0 0-13,0 0 14,10 2-14,1 2-1320</inkml:trace>
  <inkml:trace contextRef="#ctx1" brushRef="#br0" timeOffset="287213.9631">27382 7299 751,'0'0'0,"0"0"0,10-12 0,-10 12 47,0 0-47,4-12 48,-2 5-48,-2 7 75,0 0-75,0 0 76,0 0-76,0 0 48,0 0-48,7-3 48,-7 3-48,0 0 34,0 0-34,0 0 35,9 2-35,-9-2 33,0 0-33,12 12 34,9 14-34,-21-26 38,0 0-38,23 34 38,-2 11-38,-21-45 36,0 0-36,20 45 37,-3 0-37,-17-45 32,0 0-32,18 40 32,0-9-32,-18-31 26,0 0-26,14 24 27,-4-3-27,-10-21 25,0 0-25,9 12 25,4 0-25,-13-12 24,0 0-24,12 6 24,-5-3-24,-7-3 24,0 0-24,14 0 24,14-9-24,-28 9 26,0 0-26,37-15 27,4-2-27,-41 17 28,0 0-28,39-16 29,-6 0-29,-33 16 27,0 0-27,36-12 28,6-8-28,-42 20 15,0 0-15,39-19 16,-7 5-16,-32 14 8,0 0-8,31-14 8,8-9-8,0 4-1330</inkml:trace>
  <inkml:trace contextRef="#ctx1" brushRef="#br0" timeOffset="288294.0956">28093 7069 438,'0'0'0,"0"0"0,25 0 0,-25 0 8,0 0-8,17-3 9,-6-1-9,-11 4 41,0 0-41,7 0 41,0 0-41,-7 0 58,0 0-58,5 7 58,-3 14-58,-2-21 73,0 0-73,-9 28 74,-14 8-74,23-36 26,0 0-26,-33 49 26,-9 4-26,42-53 38,0 0-38,-46 64 38,2 2-38,44-66 63,0 0-63,-39 61 63,9-9-63,30-52 63,0 0-63,-27 43 63,10-10-63,17-33 51,0 0-51,-16 27 51,0 3-51,16-30 34,0 0-34,-16 21 34,0-20-34,0 1-953</inkml:trace>
  <inkml:trace contextRef="#ctx1" brushRef="#br0" timeOffset="289060.5219">27985 6048 897,'0'0'0,"0"0"0,-7-15 0,7 15 0,0 0 0,-5-14 0,3 2 0,2 12-4,0 0 4,0-12-3,0 12 3,0 0 14,0 0-14,7-7 14,-7 7-14,0 0 42,0 0-42,9 7 42,2 22-42,-11-29 53,0 0-53,9 43 53,-4 23-53,-5-66 50,0 0-50,-2 76 50,-10-3-50,12-73 45,0 0-45,-11 85 46,8 5-46,3-90 38,0 0-38,1 85 39,3-15-39,-4-70 32,0 0-32,9 58 33,7-13-33,-16-45 32,0 0-32,19 27 32,0-6-32,-19-21 31,0 0-31,23 9 32,7-6-32,-30-3 26,0 0-26,37-7 27,9-7-27,-46 14 30,0 0-30,41-22 31,-8-8-31,-33 30 34,0 0-34,25-41 34,-5-11-34,-20 52 33,0 0-33,14-52 34,-5 7-34,-9 45 18,0 0-18,0-36 19,-8 12-19,8 24 9,0 0-9,-10-21 10,1 10-10,9 11 6,0 0-6,-7 0 7,0 11-7,7-11 4,0 0-4,-5 17 4,1 7-4,4-24 3,0 0-3,2 31 4,7 6-4,-9-37 4,0 0-4,14 36 4,2-3-4,-16-33 4,0 0-4,16 24 5,-2-10-5,-14-14 3,0 0-3,12 10 4,0-4-4,-12-6 2,0 0-2,13 3 2,-4-3-2,-1-3-1387</inkml:trace>
  <inkml:trace contextRef="#ctx1" brushRef="#br0" timeOffset="289479.4647">28374 6261 1076,'0'0'0,"0"0"0,0 0 0,0 0 32,0 0-32,10-3 33,-10 3-33,0 0 29,0 0-29,11 0 29,-2 3-29,-9-3 15,0 0-15,12 0 15,6 0-15,-18 0 2,0 0-2,21-3 3,9-1-3,-30 4 0,0 0 0,26 0 0,-8 0 0,-18 0 0,0 0 0,12 0 0,-5-3 0,-7 3-1,0 0 1,0 0 0,7 7 0,-7-7-2,0 0 2,-3 12-1,-13 3 1,16-15-2,0 0 2,-23 21-2,-2 3 2,25-24 0,0 0 0,-23 25 0,6-1 0,17-24 7,0 0-7,-11 26 8,11 8-8,0-34 28,0 0-28,5 33 29,1-8-29,-6-25 45,0 0-45,9 27 45,10-3-45,-19-24 42,0 0-42,25 25 43,1-5-43,-26-20 39,0 0-39,30 21 40,2 2-40,-32-23 36,0 0-36,26 22 36,-10-3-36,-16-19 25,0 0-25,2 19 26,-16-1-26,14-18 18,0 0-18,-27 12 18,-8-5-18,35-7 14,0 0-14,-33 1 14,3-2-14,30 1 9,0 0-9,-25-4 9,7-8-9,18 12 2,0 0-2,-12-10 2,8-1-2,1 1-1261</inkml:trace>
  <inkml:trace contextRef="#ctx1" brushRef="#br0" timeOffset="289738.8608">28788 6012 1076,'0'0'0,"0"0"0,2 9 0,-2-9 20,0 0-20,4 15 20,-1 4-20,-3-19 41,0 0-41,4 33 41,-1 12-41,-3-45 43,0 0-43,6 49 44,-1-1-44,-5-48 30,0 0-30,7 52 30,0 0-30,-7-52 26,0 0-26,11 57 26,6 7-26,-17-64 27,0 0-27,20 61 28,-1-8-28,-19-53 26,0 0-26,21 40 27,0-11-27,-21-29 23,0 0-23,18 21 23,-9-7-23,0 0-1104</inkml:trace>
  <inkml:trace contextRef="#ctx1" brushRef="#br0" timeOffset="289888.5506">28753 6415 1422,'0'0'0,"21"-3"0,29-6 0,-50 9-12,0 0 12,63-10-12,6 4 12,-2 1-989</inkml:trace>
  <inkml:trace contextRef="#ctx1" brushRef="#br0" timeOffset="290488.8161">29240 6275 1009,'0'0'0,"0"0"0,-9 7 0,9-7-2,0 0 2,-16 5-1,-14 7 1,30-12-2,0 0 2,-31 19-1,2-1 1,29-18 2,0 0-2,-23 20 2,4 3-2,19-23 28,0 0-28,-11 26 28,8 5-28,3-31 57,0 0-57,3 28 58,6-8-58,-9-20 61,0 0-61,14 18 62,4-8-62,-18-10 50,0 0-50,23 2 50,5-4-50,-28 2 35,0 0-35,25-3 36,-11-3-36,-14 6 30,0 0-30,14-15 30,4-9-30,-18 24 10,0 0-10,14-28 11,-5 9-11,-9 19 3,0 0-3,0-12 4,-7 1-4,7 11 1,0 0-1,-7-7 1,0 7-1,7 0 0,0 0 0,0 0 1,0 0-1,0 0 0,0 0 0,0 0 1,0 0-1,0 0 1,0 0-1,0 0 1,5 13-1,-5-13 1,0 0-1,7 3 2,2 1-2,-9-4 1,0 0-1,16 0 2,14-2-2,-30 2 5,0 0-5,33-5 5,-5-4-5,-28 9 9,0 0-9,30-19 9,9-7-9,-39 26 11,0 0-11,37-31 12,-12 1-12,-25 30 12,0 0-12,16-27 12,-9-4-12,-7 31 14,0 0-14,2-30 15,-9 2-15,7 28 15,0 0-15,-11-24 16,-3 0-16,14 24 16,0 0-16,-14-17 16,2 10-16,12 7 16,0 0-16,-9-4 16,9 4-16,0 0 12,0 0-12,-9 16 12,11 12-12,-2-28 9,0 0-9,5 32 10,6 5-10,-11-37 7,0 0-7,14 40 7,5 8-7,-19-48 3,0 0-3,21 61 4,7 13-4,-28-74 1,0 0-1,27 83 2,-6-5-2,-21-78 0,0 0 0,18 73 0,-4-9 0,-14-64 0,0 0 0,10 57 0,-4 2 0,-6-59-2,0 0 2,0 53-1,-6-11 1,1-2-1317</inkml:trace>
  <inkml:trace contextRef="#ctx1" brushRef="#br0" timeOffset="290626.1385">29297 6711 1255,'0'0'0,"8"-9"0,15-11 0,-23 20 14,0 0-14,32-25 15,5 5-15,-37 20-3,0 0 3,48-19-2,12 1 2,-2 3-900</inkml:trace>
  <inkml:trace contextRef="#ctx1" brushRef="#br0" timeOffset="292018.089">28465 6877 1044,'0'0'0,"0"0"0,0 0 0,0 0-2,0 0 2,11 12-2,-2 2 2,-9-14 0,0 0 0,12 26 0,1 11 0,-13-37 24,0 0-24,12 39 24,-3 5-24,-9-44 70,0 0-70,5 41 70,-1-5-70,-4-36 85,0 0-85,1 30 86,1-6-86,-2-24 69,0 0-69,4 19 69,-3-7-69,-1-12 55,0 0-55,2 7 55,-2-7-55,0 0 40,0 0-40,7 9 41,-7-9-41,0 0 28,0 0-28,14-7 28,20-9-28,-34 16 25,0 0-25,35-14 26,-10-1-26,-25 15 15,0 0-15,19-16 16,1-4-16,-20 20 11,0 0-11,16-21 11,-4 5-11,-12 16 6,0 0-6,9-12 7,-9 12-7,0 0 3,0 0-3,9-9 3,-9 9-3,0 0 0,0 0 0,0 0 1,7 0-1,-7 0 0,0 0 0,0 0 0,10 9 0,-10-9-1,0 0 1,7 7 0,2 7 0,-9-14-1,0 0 1,11 12 0,-3-3 0,-8-9-1,0 0 1,8 7 0,-3-1 0,-5-6 0,0 0 0,0 0 0,10 11 0,-10-11 0,0 0 0,7 3 0,4 1 0,-11-4 0,0 0 0,12 0 0,1-4 0,-13 4 1,0 0-1,14-3 1,2-2-1,-16 5 0,0 0 0,14-12 1,-4-1-1,-10 13 0,0 0 0,8-15 0,-3 3 0,-5 12-1,0 0 1,3-9-1,1 2 1,-4 7-3,0 0 3,0 0-3,2-8 3,-2 8-6,0 0 6,0 0-5,0 0 5,0 0-8,0 0 8,0 0-8,8 6 8,-8-6-8,0 0 8,6 6-7,1 1 7,-7-7-8,0 0 8,9 1-7,1 3 7,-10-4-11,0 0 11,11 3-10,1 1 10,-12-4-9,0 0 9,13 1-8,-1 1 8,-12-2-8,0 0 8,14 2-7,2 1 7,-16-3-6,0 0 6,14 4-6,-7-4 6,-7 0-7,0 0 7,0 0-7,0 0 7,0 0-9,0 0 9,7-4-8,-7 4 8,0 0-13,0 0 13,7 0-12,-7 0 12,0 0-16,0 0 16,0 0-15,0 0 15,0 0-17,0 0 17,7 0-16,-7 0 16,0 0-11,0 0 11,13 0-11,-5 0 11,-8 0-6,0 0 6,13 4-6,1 4 6,-14-8-3,0 0 3,16 9-2,-2-2 2,-14-7-2,0 0 2,16 5-1,5 2 1,-21-7-4,0 0 4,23 4-3,-4 1 3,-19-5-4,0 0 4,16 3-3,-5-3 3,-11 0-7,0 0 7,10 0-6,4-3 6,-14 3-14,0 0 14,13-5-13,-4 1 13,-9 4-20,0 0 20,7-3-19,-2-6 19,-5 9-30,0 0 30,5-7-30,-5 7 30,0 0-33,0 0 33,11-9-32,-11 9 32,0 0-31,0 0 31,2-8-30,-2 1 30,0 7-21,0 0 21,0 0-21,3-9 21,-3 9-13,0 0 13,0 0-13,0 0 13,0 0-9,0 0 9,9-5-9,-9 5 9,0 0-5,0 0 5,7-3-4,-7 3 4,0 0-2,0 0 2,12-9-2,11-5 2,-23 14-1,0 0 1,25-14 0,-5-1 0,-20 15-1,0 0 1,12-16 0,-7-5 0,-5 21 0,0 0 0,-2-24 0,-8 9 0,10 15 0,0 0 0,-18-6 0,-10 6 0,28 0 0,0 0 0,-30 4 0,2 13 0,28-17 3,0 0-3,-25 24 4,0 4-4,25-28 13,0 0-13,-19 28 14,8-2-14,11-26 21,0 0-21,-2 27 22,10-2-22,-8-25 35,0 0-35,10 24 36,2-9-36,-12-15 39,0 0-39,20 14 39,8 2-39,-28-16 37,0 0-37,35 15 38,8-6-38,-43-9 32,0 0-32,46 7 33,1-7-33,-47 0 24,0 0-24,43 0 24,-15-4-24,0-1-1178</inkml:trace>
  <inkml:trace contextRef="#ctx1" brushRef="#br0" timeOffset="292442.2716">29782 6744 1171,'0'0'0,"3"10"0,6 15 0,-9-25 0,0 0 0,11 32 0,-2 10 0,-9-42-7,0 0 7,7 48-7,0 8 7,-7-56 3,0 0-3,10 53 4,-1-6-4,-9-47 28,0 0-28,6 42 29,-3-2-29,-3-40 52,0 0-52,0 36 52,-2-8-52,2-28 58,0 0-58,-1 15 58,2-6-58,-1-9 43,0 0-43,0 0 44,0 0-44,0 0 35,0 0-35,0 0 35,0 0-35,0 0 30,0 0-30,-9-7 30,6-2-30,3 9 22,0 0-22,-7-8 23,-9-5-23,16 13 18,0 0-18,-21-15 18,0 3-18,21 12 14,0 0-14,-29-7 15,-9 7-15,38 0 10,0 0-10,-41 3 11,0 4-11,41-7 8,0 0-8,-35 9 8,9 3-8,26-12 5,0 0-5,-18 12 5,11 0-5,7-12 1,0 0-1,5 12 2,9 4-2,-14-16 0,0 0 0,23 14 1,13 5-1,-36-19 0,0 0 0,40 17 0,3-5 0,-43-12-5,0 0 5,37 11-5,-13-3 5,-1 4-1297</inkml:trace>
  <inkml:trace contextRef="#ctx1" brushRef="#br0" timeOffset="298698.0986">29318 8855 583,'0'0'0,"0"0"0,0 0 0,0 0 15,0 0-15,0 0 15,19 5-15,-19-5 34,0 0-34,0 0 35,0 0-35,0 0 42,0 0-42,0 0 42,0 0-42,0 0 33,0 0-33,0 0 34,4 11-34,-4-11 24,0 0-24,0 0 24,0 0-24,0 0 21,0 0-21,0 0 21,7 0-21,-7 0 19,0 0-19,0 0 19,16 0-19,-16 0 20,0 0-20,16 3 20,3-3-20,-19 0 23,0 0-23,23-1 23,0-1-23,-23 2 29,0 0-29,26 0 29,6 0-29,-32 0 31,0 0-31,30 0 31,2 0-31,-32 0 26,0 0-26,37 0 27,11 0-27,-48 0 25,0 0-25,45 2 26,-13-1-26,-32-1 20,0 0-20,36 0 20,13-3-20,-49 3 16,0 0-16,51-4 17,-12-3-17,-39 7 13,0 0-13,41-5 14,13-7-14,-54 12 8,0 0-8,48-8 9,-16 4-9,-32 4 5,0 0-5,31-3 6,14-3-6,-45 6 4,0 0-4,38-3 4,-13-2-4,-25 5 4,0 0-4,30-4 4,18 1-4,-48 3 4,0 0-4,51-12 5,0 0-5,-51 12 5,0 0-5,55-13 5,8-4-5,-63 17 4,0 0-4,60-15 5,-12-1-5,-48 16 4,0 0-4,48-17 4,6-6-4,-54 23 5,0 0-5,50-21 6,-11 1-6,-39 20 6,0 0-6,38-21 6,15-2-6,-53 23 5,0 0-5,50-20 6,-15 8-6,-35 12 4,0 0-4,35-18 5,9-1-5,-44 19 4,0 0-4,41-19 4,-7 5-4,-34 14 3,0 0-3,35-20 4,9-8-4,-44 28 2,0 0-2,46-28 3,-4-5-3,-42 33 2,0 0-2,41-33 3,-1-3-3,-40 36 2,0 0-2,43-38 2,-3 0-2,-40 38 2,0 0-2,37-40 2,-3 9-2,-34 31 3,0 0-3,33-35 3,3-4-3,-36 39 4,0 0-4,32-37 4,-2 10-4,-30 27 4,0 0-4,35-30 5,12-8-5,-47 38 8,0 0-8,48-38 8,-6-5-8,-42 43 10,0 0-10,38-42 10,-7-3-10,-31 45 10,0 0-10,30-40 10,-3 7-10,-27 33 8,0 0-8,30-32 9,3-3-9,-33 35 8,0 0-8,32-36 9,-2 3-9,-30 33 8,0 0-8,30-40 8,2-5-8,-32 45 6,0 0-6,33-52 7,-1 4-7,-32 48 8,0 0-8,30-49 8,-2 4-8,-28 45 8,0 0-8,29-41 8,-1 9-8,-28 32 8,0 0-8,30-32 8,3-5-8,-33 37 8,0 0-8,29-40 8,-5-1-8,-24 41 7,0 0-7,23-43 7,-3-9-7,-20 52 8,0 0-8,17-50 8,1-2-8,-18 52 8,0 0-8,19-49 9,-3 4-9,-16 45 8,0 0-8,18-40 9,7-3-9,-25 43 7,0 0-7,23-48 7,-2-6-7,-21 54 5,0 0-5,19-59 6,-1-3-6,-18 62 6,0 0-6,19-57 6,-1 5-6,-18 52 5,0 0-5,14-49 5,0 4-5,-14 45 5,0 0-5,14-43 5,-3-11-5,-11 54 5,0 0-5,9-60 6,1-8-6,-10 68 5,0 0-5,14-65 5,0 4-5,-14 61 4,0 0-4,13-55 4,-4 1-4,-9 54 5,0 0-5,8-57 6,3-7-6,-11 64 6,0 0-6,11-69 6,-1 1-6,-10 68 5,0 0-5,11-60 6,-1 3-6,-10 57 4,0 0-4,11-59 5,0 2-5,-11 57 5,0 0-5,10-64 5,-1-6-5,-9 70 4,0 0-4,7-69 4,7 9-4,-14 60 4,0 0-4,16-58 5,2 10-5,-18 48 5,0 0-5,16-52 5,-2-5-5,-14 57 7,0 0-7,16-61 7,1-3-7,-17 64 7,0 0-7,14-60 8,-3 11-8,-11 49 8,0 0-8,12-41 8,4 4-8,-16 37 6,0 0-6,16-36 7,2-16-7,-18 52 5,0 0-5,16-57 6,-1-3-6,-15 60 5,0 0-5,18-65 6,-4 5-6,-14 60 8,0 0-8,14-55 9,-1 16-9,-13 39 9,0 0-9,10-36 9,1-12-9,-11 48 5,0 0-5,9-52 5,-6-5-5,-3 57 4,0 0-4,2-61 4,-2 2-4,0 59 5,0 0-5,0-53 6,0 8-6,0 45 7,0 0-7,-2-44 7,-1 3-7,3 41 6,0 0-6,-4-43 6,1-9-6,3 52 6,0 0-6,-4-54 7,1-7-7,3 61 8,0 0-8,-4-57 8,0 9-8,4 48 8,0 0-8,-5-43 9,-4 4-9,9 39 7,0 0-7,-12-34 7,0 1-7,12 33 5,0 0-5,-14-29 5,-1-3-5,15 32 3,0 0-3,-10-36 3,-1-4-3,11 40 1,0 0-1,-10-41 1,-1-4-1,11 45 0,0 0 0,-9-44 1,2 12-1,7 32 0,0 0 0,-5-28 1,0 4-1,5 24 1,0 0-1,-4-18 1,1 3-1,3 15 2,0 0-2,-2-12 2,0 3-2,2 9 2,0 0-2,0 0 2,0-7-2,0 7 2,0 0-2,0 0 3,0 0-3,0 0 2,0 0-2,0 0 2,0 0-2,0 0 1,0 0-1,-7 0 1,7 0-1,0 0 0,0 0 0,0 0 1,0 0-1,0 0 0,0 0 0,0 0 0,0 0 0,0 0 0,0 0 0,-7 7 0,7-7 0,0 0-1,0 0 1,-4 9 0,4-1 0,0-8-2,0 0 2,0 12-2,0 4 2,0-16-3,0 0 3,-3 17-3,-6 6 3,9-23-2,0 0 2,-12 29-2,-6 2 2,18-31-2,0 0 2,-19 37-2,-3-4 2,22-33-2,0 0 2,-21 36-1,4 0 1,17-36-2,0 0 2,-16 33-1,3-2 1,13-31-1,0 0 1,-19 26-1,-8 2 1,27-28-1,0 0 1,-24 21 0,10-2 0,14-19 0,0 0 0,-6 14 0,5-4 0,1-10 0,0 0 0,0 0 0,1 9 0,-1-9 0,0 0 0,0 0 0,7-6 0,-7 6 0,0 0 0,0 0 0,13-12 0,-13 12 0,0 0 0,7-10 1,2-6-1,-9 16 2,0 0-2,14-22 2,3-13-2,-17 35 3,0 0-3,18-38 3,-2-8-3,-16 46 5,0 0-5,16-51 5,5 3-5,-21 48 6,0 0-6,21-40 6,-5 16-6,-16 24 7,0 0-7,12-21 7,1 6-7,-13 15 7,0 0-7,10-13 7,-4 1-7,-6 12 6,0 0-6,3-7 6,-3 7-6,0 0 6,0 0-6,7-5 7,16-2-7,-23 7 4,0 0-4,35-1 4,10 6-4,-45-5 2,0 0-2,49 15 3,11 22-3,-60-37 0,0 0 0,62 48 0,-4 16 0,-58-64-7,0 0 7,51 78-7,-8 3 7,1 2-1659</inkml:trace>
  <inkml:trace contextRef="#ctx1" brushRef="#br0" timeOffset="300275.7546">30423 7263 953,'0'0'0,"0"0"0,0 0 0,0 0 0,0 0 0,0 0 0,0 0 0,0 0 2,0 0-2,10 36 3,-12 16-3,2-52 5,0 0-5,-5 66 5,-4 0-5,9-66 7,0 0-7,-7 71 7,4-5-7,3-66 10,0 0-10,-2 69 10,2 4-10,0-73 36,0 0-36,5 72 37,2-9-37,-7-63 59,0 0-59,9 50 60,0-14-60,-9-36 57,0 0-57,9 24 58,-2-8-58,-7-16 62,0 0-62,3 7 63,-3-7-63,0 0 55,0 0-55,13 2 56,3-8-56,-16 6 48,0 0-48,24-15 48,13-15-48,-37 30 41,0 0-41,37-38 41,0-3-41,-37 41 34,0 0-34,32-45 34,-4 0-34,-28 45 24,0 0-24,22-35 25,-10 18-25,-12 17 13,0 0-13,9-11 13,-9 11-13,0 0 6,0 0-6,16 7 7,3 18-7,-19-25 4,0 0-4,16 36 5,-11 16-5,-5-52 0,0 0 0,0 50 1,-5-2-1,5-48 0,0 0 0,-11 44 0,-3-8 0,14-36-1,0 0 1,-16 26 0,0-3 0,16-23-1,0 0 1,-14 13-1,2-2 1,12-11 0,0 0 0,-12 3 0,1-4 0,11 1 0,0 0 0,-5-7 1,3-4-1,2 11 2,0 0-2,4-19 3,6-10-3,-10 29 4,0 0-4,14-38 4,4-11-4,-18 49 4,0 0-4,21-52 5,2-12-5,-23 64 6,0 0-6,25-57 6,-1 14-6,-24 43 4,0 0-4,20-30 5,-8 10-5,-12 20 2,0 0-2,9-11 2,-2 10-2,-7 1 0,0 0 0,12-2 1,10 2-1,-22 0 0,0 0 0,28 7 0,9 8 0,-37-15 0,0 0 0,35 30 0,-10 10 0,-25-40-2,0 0 2,18 43-1,-4 2 1,-14-45 0,0 0 0,10 41 0,-3-6 0,-7-35 0,0 0 0,7 33 1,0-5-1,-7-28 4,0 0-4,7 22 5,-1-6-5,-6-16 10,0 0-10,2 12 10,-4-4-10,2-8 11,0 0-11,0 0 11,-9-1-11,9 1 9,0 0-9,-14-23 10,-11-17-10,0 2-1443</inkml:trace>
  <inkml:trace contextRef="#ctx1" brushRef="#br0" timeOffset="300412.481">30865 7396 1340,'0'0'0,"6"13"0,4 19 0,-10-32-18,0 0 18,20 37-17,8 3 17,0 1-919</inkml:trace>
  <inkml:trace contextRef="#ctx1" brushRef="#br0" timeOffset="300724.6521">31093 7229 1031,'0'0'0,"0"0"0,9 0 0,-9 0-6,0 0 6,5 1-6,-5-1 6,0 0-46,0 0 46,11 18-46,-2 6 46,-9-24 8,0 0-8,7 40 8,-6 20-8,-1-60 57,0 0-57,0 64 58,0 2-58,0-66 100,0 0-100,4 64 101,5-2-101,-9-62 105,0 0-105,10 64 106,5 7-106,-15-71 80,0 0-80,17 73 80,4-7-80,-21-66 59,0 0-59,22 53 60,-5-9-60,-17-44 53,0 0-53,13 27 54,-8-11-54,-5-16 34,0 0-34,3 7 34,-3-7-34,0 0-1383</inkml:trace>
  <inkml:trace contextRef="#ctx1" brushRef="#br0" timeOffset="300978.9965">31416 7163 1278,'0'0'0,"0"0"0,7-5 0,-7 5 24,0 0-24,0 0 24,9 1-24,-9-1 49,0 0-49,3 11 49,3 11-49,-6-22 42,0 0-42,3 35 43,-6 13-43,3-48 25,0 0-25,-2 61 25,6 15-25,-4-76 32,0 0-32,7 78 33,5-5-33,-12-73 35,0 0-35,14 77 35,-2 15-35,-12-92 32,0 0-32,6 97 32,-10-5-32,4-92 27,0 0-27,-14 78 28,-9-18-28,0 1-1300</inkml:trace>
  <inkml:trace contextRef="#ctx1" brushRef="#br0" timeOffset="303974.451">33571 2542 450,'0'0'0,"0"0"1,0 0-1,0 0 2,0 0-2,0 0 15,0 0-15,-7 24 16,10-17-16,-3-7 23,0 0-23,6 6 24,-1 2-24,-5-8 13,0 0-13,7 11 14,0 1-14,-7-12 18,0 0-18,5 8 19,-1 4-19,-4-12 24,0 0-24,2 13 24,-1 2-24,-1-15 29,0 0-29,4 17 29,-1-1-29,-3-16 29,0 0-29,4 12 29,-1 4 1,3-4 1,1 5-3,0 2 1,0-2 0,-2 3 0,-1-3 1,-1 7 0,4 4-7,0 1 1,0 7-8,4 4 1,3 0-9,4-4 1,1-3-3,4-2 0,7-1 2,-2-2 1,-6 4 4,-7 0 0,-2 4 6,-8 5 0,-1 17-4,-3 2 1,-1-1 1,0-5 1,0-9-1,0 3 0,0 1-4,0 6 0,0 7-2,0 6-943</inkml:trace>
  <inkml:trace contextRef="#ctx1" brushRef="#br0" timeOffset="306294.846">33513 2682 549,'0'0'56,"0"0"1,0 0 3,0 0 1,0 0-10,0 0 0,1 18-12,3 1 1,1 1-5,0 1 0,3 3-7,-1 1 0,0 6-5,0 5 1,0 6-6,0-2 1,-2 5 0,0-6 1,2 1-4,1-2 0,-3 2 2,0 0 0,-1 1 1,-3 4 1,1 4-2,0 3 1,-2 3 1,2-6 1,-2-1-8,-2-10 1,0 2-4,0 0 0,1 5-3,-1 7 1,0 1 0,2 6 0,0-2 0,0-5 0,-2 2 3,1-2 1,1 5-3,0 7 1,1 5-2,1-1 0,0-8-3,0-3 0,-1 0-3,-1-1 0,-1 9-1,-1 3 1,0-2 0,0-2 1,1-7 1,-1 3 0,-2 1 2,3 5 1,-1 8 0,0-1 1,2-7-2,0-6 1,-2 4-2,0-2 1,-1 6-3,-1 1 1,1-1-3,-4-8 0,0 1 0,0-1 0,0 3 0,1 1 1,3 3 1,-1-1 1,1-2-1,-1-7 1,-1 4-2,-2 3 1,2 5-2,-2-3 1,-1 1-1,1-3 1,0-1-1,0-1 1,0 11 0,0 4 0,0 0 0,-2-5 1,-1 1 0,-3 0 1,-1 8 0,-2 4 0,0-7 0,1-4 0,-1 0-1,-2 3 1,-1 0-2,1 3 0,-1-7-2,-1-8 1,3 3 0,1-1 1,2 11-1,-2 0 0,-4-5-1,11-37 0,4-17 0,-9 19 1,-5 9-1,10-23 0,3-12 0,-9 25 0,-10 11 0,13-22 0,6-14 0,-13 26 0,-6 16 0,13-26 0,6-16 0,-11 24 1,-4 6-1,10-22 2,6-9-2,-13 13 2,-7 5-2,13-13 4,5-9-4,-14 14 4,-9 5-4,16-12 2,7-6-2,-20 13 3,-12 10-3,20-14 1,8-8-1,-19 19 2,-12 8-2,21-19 0,10-6 0,-19 13 1,-10 9-1,20-18 0,10-6 0,-26 12 0,-15 3 0,25-12 1,13-5-1,-29 7 1,-11 9-1,27-11 1,11-9-1,-22 14 2,-5 2-2,19-8 2,13-4-2,-20 5 2,-9 7-2,19-10 4,10-4-4,-20 10 4,-14 10-4,22-13 6,12-7-6,-24 16 6,-15 5-6,24-13 5,13-6-5,-23 12 6,-11 4-6,23-11 6,12-5-6,-21 10 6,-7 6-6,20-13 6,8-5-6,-19 9 7,-14 3-7,21-6 5,13-8-5,-25 9 6,-15 6-6,25-10 4,15-4-4,-27 8 5,-9 5-5,23-6 4,11-10-4,-20 11 4,-7 4-4,20-9 3,10-4-3,-21 8 3,-14 4-3,21-6 2,12-6-2,-28 11 2,-15 7-2,25-11 2,15-4-2,-30 11 2,-12 4-2,27-11 2,15-5-2,-32 11 2,-22 5-2,32-9 1,19-9-1,-36 13 2,-21 5-2,37-11 1,19-5-1,-37 9 2,-17 3-2,35-6 1,17-10-1,-38 10 2,-21 3-2,38-7 1,23-4-1,-42 6 2,-15-1-2,36-1 1,19-7-1,-34 4 2,-24 1-2,39-2 1,20-3-1,-38 4 1,-12 4-1,38-4 1,13-2-1,-28 5 1,-14-4-1,30-1 1,16 0-1,-28-1 2,-10 3-2,26-3 2,14 1-2,-24 3 2,-6 2-2,21-3 2,10-3-2,-12 5 2,-1-1-2,11 0 2,6-5-2,-5 2 3,1 0-3,11-2 3,0 0-3,-9 1 4,9-1-4,0 0 3,0 0-3,0 0 3,0 0-3,0 0 2,0 0-2,0 0 2,0 0-2,0 0-1372</inkml:trace>
  <inkml:trace contextRef="#ctx1" brushRef="#br0" timeOffset="306730.2637">29134 10068 1087,'0'0'0,"0"0"0,0 0 0,0 0 2,0 0-2,0 0 3,6 7-3,-6-7 5,0 0-5,0 0 5,5 9-5,-5-9 7,0 0-7,3 9 8,-3 1-8,0-10 5,0 0-5,-3 14 5,-4 3-5,3-10 3,4-7-3,-12 17 4,-9 4-4,10-10 4,11-11-4,-23 17 4,-9 4-4,17-11 6,7-5-6,-16 7 6,-4 6-6,12-13 18,9-2-18,-15 6 18,-4 1-18,14-5 55,5-1-55,-9 3 56,-4 0-56,11-4 64,9-3-64,-12 7 65,0 2-65,12-9 52,0 0-52,-9 8 53,5 1-53,4-9 44,0 0-44,4 14 44,8 8-44,-5-9 32,-7-13-32,18 26 33,10 6-33,-14-14 23,-7-10-23,20 17 24,17 9-24,-21-20 18,-13-4-18,31 11 18,23 7-18,-33-14 4,-15-7-4,35 17 5,16 11-5,-31-18 2,-19-9-2,29 20 3,4 8-3,-1 1-1279</inkml:trace>
  <inkml:trace contextRef="#ctx1" brushRef="#br0" timeOffset="309027.7248">30479 10394 1468,'0'0'0,"0"0"0,0 0 0,0 0-1041</inkml:trace>
  <inkml:trace contextRef="#ctx1" brushRef="#br0" timeOffset="310201.9955">30535 10304 1166,'0'0'0,"0"0"0,0 0 0,0 0-5,0 0 5,0 0-5,0 0 5,0 0-38,0 0 38,0 0-38,0 0 38,0 0 2,0 0-2,0 0 3,22 19-3,-12-9 20,-10-10-20,11 17 20,-1 11-20,-4-16 64,-5-5-64,5 17 64,-3 11-64,-1-18 85,0-8-85,1 19 85,3 5-85,-5-18 75,1-6-75,3 12 75,3 3-75,-5-12 65,-3-12-65,7 15 65,2 6-65,-4-9 49,-5-12-49,9 12 49,2 4-49,-6-7 38,-5-9-38,7 8 39,0 4-39,0-3-1349</inkml:trace>
  <inkml:trace contextRef="#ctx1" brushRef="#br0" timeOffset="310499.2192">30458 10179 1143,'0'0'0,"0"0"0,2-9 0,-2 9 12,0 0-12,3-12 13,2-1-13,-1 7 53,-4 6-53,7-10 53,7 0-53,-7 6 112,-7 4-112,20-10 113,15 1-113,-17 6 96,-11 1-96,21 2 96,5 2-96,-15-1 24,-9-1-24,14 11 24,7 11-24,-16-15 10,-7-2-10,12 20 10,-1 7-10,-9-14 4,-4-8-4,0 14 4,-5 13-4,0-20 1,0-8-1,-5 18 2,-7 13-2,5-23 0,3-6 0,-8 17 1,-4 4-1,7-18 1,6-3-1,-10 4 1,-3 6-1,8-14 2,8-7-2,-13 10 3,1 1-3,5-6 3,7-5-3,-7 7 4,7-7-4,0 0 2,0 0-2,-4 8 2,2 6-2,1 0-1282</inkml:trace>
  <inkml:trace contextRef="#ctx1" brushRef="#br0" timeOffset="313036.7631">31008 10456 998,'0'0'0,"0"0"0,-8 2 0,8-2 1,0 0-1,-16 2 1,-7-1-1,10 1 16,13-2-16,-23 3 16,-3 4-16,12-1 24,7-6-24,-9 12 25,-3 3-25,10-6 40,9-9-40,-16 17 40,0 6-40,7-11 75,9-12-75,-10 21 76,1-2-76,3-9 89,6-10-89,-3 14 89,3 0-89,0-7 77,0-7-77,5 10 78,4 4-78,-4-6 63,-5-8-63,11 9 64,1 0-64,-5-2 48,-7-7-48,16 1 49,11 1-49,-13 0 29,-7-2-29,18-2 29,-1 0-29,-11 1 19,-6 1-19,5-5 19,4-9-19,-7 8 13,-9 6-13,12-19 13,-3 2-13,-6 5 6,-3 12-6,0-12 7,-3 0-7,1 3 3,2 9-3,-5-10 4,-2-1-4,7 11 2,0 0-2,-9-7 2,0-1-2,9 8 2,0 0-2,-7-2 3,-2 4-3,9-2 3,0 0-3,-9 5 4,2 2-4,7-7 6,0 0-6,-3 9 7,1 3-7,2-12 10,0 0-10,0 12 10,2 0-10,-2-12 12,0 0-12,3 7 13,4 3-13,-7-10 14,0 0-14,15 9 14,7 1-14,-11-6 19,-11-4-19,21 5 19,0-2-19,-10-1 23,-11-2-23,16 0 23,7-2-23,-13-1 13,-10 3-13,20-9 14,1-3-14,-10 5 4,-11 7-4,14-14 4,-2-1-4,-5 6 0,-7 9 0,7-15 1,-2-4-1,-3 10 0,-2 9 0,2-14 0,-2 0 0,0 9-2,0 5 2,-2-9-2,2 9 2,0 0-4,0 0 4,0 0-3,0 0 3,0 0-4,0 0 4,0 0-4,0 0 4,0 0-4,0 0 4,2 9-3,2-2 3,-4-7-3,0 0 3,3 9-3,4-1 3,-7-8-2,0 0 2,12 7-2,6 4 2,-9-5-1,-9-6 1,21 7-1,13 4 1,-17-4 0,-8-6 0,18 3 0,-1-2 0,-12-2 0,-7 0 0,7-4 0,4-3 0,-9 4 0,-9 3 0,14-11 0,0-6 0,-7 8 0,-7 9 0,7-17 0,-3-5 0,-3 11 0,-1 11 0,-1-15 0,-5-1 0,3 9-1,3 7 1,-5-10 0,-1 1 0,6 9-1,0 0 1,0 0 0,0 0 0,0 0 0,0 0 0,-7 0 0,7 0 0,0 0 0,0 0 0,-7 17 0,4 8 0,1-13 0,2-5 0,2 15 0,5 13 0,-4-18 0,-1-8 0,9 18 0,4 8 0,-7-16 0,-5-9 0,9 18 0,3 17 0,-8-24 0,-4-12 0,4 25 1,0 13-1,-3-23 2,-2-12-2,-1 25 3,-4 9-3,1-25 6,0-9-6,-8 12 6,-10 4-6,10-16 9,4-3-9,-15 0 9,-9-3-9,14-4 11,9 0-11,-17-2 12,-6-2-12,14 0 13,10 2-13,-15-10 13,-4-4-13,13 4 12,12 10-12,-16-21 12,2-8-12,7 13 11,4 7-11,-1-18 12,2-17-12,2 24 9,0 11-9,6-24 9,9-15-9,-8 23 7,-3 13-7,15-27 7,15-17-7,-18 30 5,-7 11-5,19-25 6,14-14-6,-21 27 3,-10 13-3,17-21 4,0 2-4,-13 18 2,-8 6-2,5-3 3,2 0-3,-7 3 1,-7 9-1,9-7 1,0 4-1,-9 3 0,0 0 0,9-2 1,-2 0-1,-7 2 0,0 0 0,9 4 0,-1 6 0,-4-1-1,-4-9 1,5 15 0,1 11 0,-5-14-2,1-5 2,2 14-1,1 7 1,-3-14-2,-1-7 2,3 12-2,-1 3 2,-1-12-3,-2-10 3,2 16-3,0-2 3,-2-7-3,0-7 3,2 7-3,1-2 3,-3-5-3,0 0 3,0 0-2,9 5 2,-9-5-2,0 0 2,10-2-1,5-1 1,-8-2-1,-7 5 1,17-12-1,6-11 1,-10 11-3,-13 12 3,19-21-2,-1-8 2,-10 15-4,-2 9 4,3-13-4,1 3 4,-5 8-8,-5 7 8,6-9-8,-1-3 8,-1 4-11,-4 8 11,3-9-10,-3 9 10,0 0-14,0 0 14,0 0-14,9 0 14,-9 0-17,0 0 17,9 5-17,-2 4 17,-7-9-14,0 0 14,5 15-13,2 3 13,-3-10-11,-4-8 11,5 18-10,-1 1 10,-3-9-8,-1-10 8,4 14-8,-1 0 8,-1-6-6,-2-8 6,4 9-6,1 0 6,-5-9-4,0 0 4,0 0-4,9 7 4,-9-7-3,0 0 3,7 3-2,0 0 2,-7-3 0,0 0 0,9 6 0,5-6 0,-7 0 0,-7 0 0,14-7 0,4-2 0,-10 6 0,-8 3 0,15-11 0,-1-3 0,-7 9 0,-7 5 0,9-12 0,-2 0 0,-7 12-1,0 0 1,7-10-1,-4 3 1,-3 7-2,0 0 2,0 0-1,0 0 1,0 0-2,0 0 2,0 0-2,0 0 2,0 0-2,0 0 2,0 0-2,7-2 2,-7 2-3,0 0 3,0 0-2,7 7 2,-7-7-2,0 0 2,7 9-2,0-1 2,-7-8-3,0 0 3,9 9-3,2 1 3,-11-10-2,0 0 2,9 7-2,-2 0 2,-7-7-1,0 0 1,9 5-1,10 0 1,-10-5-4,-9 0 4,21 0-3,2-3 3,-11 1-14,-12 2 14,18-5-13,1-4 13,-8 6-26,-11 3 26,16-9-25,0-3 25,-7 7-49,-9 5 49,10-12-49,1-4 49,-6 9-63,-5 7 63,5-10-63,-1 0 63,-4 10-47,0 0 47,0-9-46,0 9 46,0 0-35,0 0 35,-4-7-35,4 7 35,0 0-18,0 0 18,0 0-18,0 0 18,0 0-9,0 0 9,0 0-9,0 0 9,0 0-2,0 0 2,2 7-1,2 2 1,-4-9 0,0 0 0,5 7 0,-5-7 0,0 0 2,0 0-2,9 6 2,0 0-2,-9-6 4,0 0-4,12 1 5,6-2-5,-10 1 5,-8 0-5,20-11 5,4-3-5,-11 4 3,-6 8-3,9-15 3,1-5-3,-8 13 0,-9 9 0,9-21 0,-4 2 0,-1 10-4,-4 9 4,0-17-3,-5 2 3,1 6-11,4 9 11,-9-7-10,-3-2 10,12 9-17,0 0 17,-16-3-16,-5-1 16,10 3-13,11 1 13,-17 5-12,-5 2 12,12-2-8,10-5 8,-16 12-8,-2 4 8,9-8-3,9-8 3,-8 19-3,2 7 3,3-10-1,1-11 1,4 18 0,5 6 0,-4-13 0,-1-10 0,5 13 0,4 4 0,-6-14 2,-5-9-2,9 15 2,2-3-2,-8-5 5,-3-7-5,11 7 5,3 0-5,-7-3 6,-7-4-6,16 1 6,1-1-6,-8 0 7,-9 0-7,16-5 7,3-7-7,-8 7 2,-11 5-2,16-16 2,0-6-2,-7 11-1,-9 11 1,8-19 0,0-1 0,-5 9-8,-3 11 8,4-14-7,-4-3 7,0 10-19,0 7 19,0-10-19,0 3 19,0 7-22,0 0 22,0 0-21,0 0 21,0 0-15,0 0 15,0 0-14,0 0 14,0 0-9,0 0 9,5 8-9,0 3 9,-5-11-5,0 0 5,5 12-4,3 2 4,-5-6-1,-3-8 1,7 7 0,4 4 0,-11-11 0,0 0 0,12 10 0,0-1 0,-12-9 2,0 0-2,13 3 2,4 1-2,-8-3 2,-9-1-2,16 0 3,2-1-3,-9 1 3,-9 0-3,12-6 3,6-7-3,-10 6 0,-8 7 0,13-16 0,-1-5 0,-7 11-4,-5 10 4,7-17-4,-1 3 4,-4 7-10,-2 7 10,1-5-10,-1 5 10,0 0-9,0 0 9,0-9-8,0 9 8,0 0-6,0 0 6,0 0-6,0 0 6,0 0-4,0 0 4,0 0-3,0 0 3,0 0-2,0 0 2,0 0-1,7 9 1,-7-9-1,0 0 1,7 7 0,0 0 0,-7-7 0,0 0 0,9 5 0,2 2 0,-11-7 0,0 0 0,19 3 1,15-6-1,-18 1 2,-7 2-2,19-9 2,5-5-2,-15 8 7,-9 2-7,12-8 7,5-14-7,-11 14 10,-8 5-10,10-17 11,3-11-11,-10 18 13,-4 8-13,6-25 13,2-22-13,-7 30 14,-3 14-14,3-35 14,-4-8-14,-1 27 10,0 14-10,-2-18 10,0-5-10,0 22 7,0 6-7,-4-8 8,-3-2-8,4 10 6,3 9-6,-11-7 6,-7 5-6,10 2 4,8 0-4,-20 6 5,-10 13-5,16-11 5,7-3-5,-16 21 5,-2 19-5,13-20 7,5-13-7,-7 33 8,-2 15-8,7-29 11,6-15-11,-5 27 11,3 13-11,2-29 13,1-13-13,4 24 14,6 11-14,-2-25 9,-4-14-9,10 25 10,6 5-10,-1 1-1132</inkml:trace>
  <inkml:trace contextRef="#ctx1" brushRef="#br0" timeOffset="313202.3186">32916 10238 1294,'12'0'0,"-4"0"2,-8 0-2,31 2 3,22 6-3,-26-2-1,-13-5 1,25 10-1,-1 1 1,1 0-913</inkml:trace>
  <inkml:trace contextRef="#ctx1" brushRef="#br0" timeOffset="313668.0726">32050 11015 1279,'0'0'0,"0"0"11,0 0-11,0 0 11,3 12-11,-3-12 5,0 0-5,5 17 5,3 2-5,-5-8 39,-3-11-39,7 19 39,2-2-39,-6-6 60,-3-11-60,8 17 61,0 2-61,-2-9 60,-6-10-60,10 16 61,4 3-61,-7-12 51,-7-7-51,11 14 52,0-2-52,-6-5 42,-5-7-42,7 8 43,-7-8-43,0 0-1305</inkml:trace>
  <inkml:trace contextRef="#ctx1" brushRef="#br0" timeOffset="313802.234">32164 10823 976,'4'9'0,"-4"-9"0,0 0 0,14 31 1,7 17-1,0 1-673</inkml:trace>
  <inkml:trace contextRef="#ctx1" brushRef="#br0" timeOffset="314476.7346">32339 11081 1180,'0'0'0,"0"0"9,0 0-9,0 0 10,-3 12-10,1-7-4,2-5 4,-2 10-4,2-1 4,0-9 0,0 0 0,2 12 1,1 2-1,-1-7 11,-2-7-11,5 9 11,1 1-11,-6-10 35,0 0-35,8 9 35,7 3-35,-8-9 57,-7-3-57,16 9 57,3-6-57,-8 1 55,-11-4-55,15 5 56,7-5-56,-12 0 42,-10 0-42,18-5 43,3-2-43,-10 2 29,-11 5-29,14-11 29,0-1-29,-7 7 7,-7 5-7,7-9 7,-2 2-7,-5 7 0,0 0 0,4-10 1,-2 3-1,-2 7-1,0 0 1,0 0 0,1-7 0,-1 7-4,0 0 4,0 0-3,0 0 3,0 0-6,0 0 6,0 0-5,0 0 5,0 0-5,0 0 5,2 9-4,-2-9 4,0 0-2,0 0 2,5 7-2,-5-7 2,0 0-1,0 0 1,13 8 0,10 1 0,-11-5 1,-12-4-1,26 5 1,6-2-1,-14 1 5,-9-4-5,15 0 6,8-6-6,-16 5 10,-7-1-10,14-5 11,7-8-11,-16 9 8,-7 1-8,12-14 9,1-12-9,-10 17 5,-4 4-5,3-20 5,-1-9-5,-4 18 1,-2 12-1,-1-22 2,-2-2-2,-1 16 1,2 10-1,-5-12 1,-2 1-1,3 10 1,4 8-1,-5-12 1,-2 3-1,7 9 1,0 0-1,-9-3 2,-2 6-2,11-3 2,0 0-2,-12 10 3,-2 9-3,7-10 4,7-9-4,-9 23 5,-3 13-5,6-19 4,3-8-4,-4 22 5,0 14-5,3-21 6,2-15-6,1 26 7,1 10-7,0-21 7,0-12-7,3 28 7,6 20-7,-4-30 10,-3-15-10,9 34 11,3 11-11,-7-27 14,-4-19-14,6 26 14,2 10-14,-6-24 13,-3-14-13,1 23 14,-1 11-14,0-21 12,-2-13-12,-6 19 13,-9-3-13,-1 1-1332</inkml:trace>
  <inkml:trace contextRef="#ctx1" brushRef="#br0" timeOffset="315167.8862">32445 11510 1180,'11'-5'0,"-11"5"12,0 0-12,33-19 13,24-9-13,-29 14 7,-14 7-7,35-19 8,18-12-8,-31 19 1,-19 12-1,34-20 2,17-10-2,-35 20 0,-15 8 0,28-15 0,12-4 0,-30 15-1,-14 6 1,20-9 0,-1 0 0,-15 8-16,-9 4 16,5-3-16,0 2 16,-7 0-34,-7 5 34,0 0-33,-2-7 33,2 7-29,0 0 29,-10-5-29,-8 3 29,9 2-26,9 0 26,-19 2-26,-8 3 26,13-1-18,7-3 18,-11 6-18,-3 5 18,11-8-4,10-4 4,-16 12-3,-2 3 3,9-8 4,9-7-4,-10 14 5,3 4-5,3-10 35,4-8-35,-2 19 35,2 5-35,0-11 65,0-13-65,2 19 65,2 1-65,-3-9 62,-1-11-62,6 14 63,3-2-63,-6-7 52,-3-5-52,7 7 53,0 2-53,-7-9 53,0 0-53,9 3 54,2-1-54,-11-2 40,0 0-40,14-5 41,3-15-41,-8 12 25,-9 8-25,13-21 26,-3-10-26,-5 17 15,-3 7-15,4-14 16,-1-3-16,-3 12 7,-1 3-7,3-6 8,3-6-8,-4 12 2,-3 9-2,8-13 3,-1-1-3,-4 7 0,-3 7 0,5-9 1,-5 9-1,0 0 0,0 0 0,9-7 0,2 5 0,-11 2-1,0 0 1,12-3 0,6 3 0,-9 0-1,-9 0 1,17 3-1,8 6 1,-13-4-3,-12-5 3,20 12-2,1 2 2,-10-7-2,-11-7 2,12 14-2,2 7 2,-7-13-2,-7-8 2,7 18-2,-3 4 2,-3-13-2,-1-9 2,-3 15-1,-8-2 1,6-6-1,5-7 1,-16 6-1,-7-6 1,13 0-1,10 0 1,-20-6 0,-3-7 0,13 6 0,10 7 0,-16-12 0,2-8 0,8 11 0,6 9 0,-5-19 0,2-4 0,1 11 2,2 12-2,2-19 3,3-3-3,-2 10 6,-3 12-6,7-16 7,6-1-7,-6 5 9,-7 12-9,12-12 10,1-1-10,-6 7 8,-7 6-8,12-2 9,7 2-9,-10 0 6,-9 0-6,21 8 6,8 10-6,-1 1-1248</inkml:trace>
  <inkml:trace contextRef="#ctx1" brushRef="#br0" timeOffset="315289.5605">33599 11223 1148,'0'0'-801</inkml:trace>
  <inkml:trace contextRef="#ctx1" brushRef="#br0" timeOffset="325226.2955">30761 12979 550,'0'0'0,"0"0"0,0 0 0,0 0 8,0 0-8,0 0 9,0 0-9,0 0 35,0 0-35,0 0 36,0 0-36,0 0 50,0 0-50,-1-17 50,1 17-50,0 0 39,0 0-39,0 0 39,10-5-39,-10 5 22,0 0-22,14-2 23,11-1-23,-25 3 17,0 0-17,39-4 18,19 1-18,-58 3 16,0 0-16,60-2 16,-3 2-16,-57 0 11,0 0-11,58-4 12,9-3-12,-67 7 13,0 0-13,79-8 14,20-3-14,-99 11 18,0 0-18,106-13 19,9-6-19,-115 19 20,0 0-20,121-18 21,14 6-21,-135 12 30,0 0-30,137-12 30,11-5-30,-148 17 34,0 0-34,147-16 35,-1 1-35,-146 15 31,0 0-31,143-14 32,4 0-32,-147 14 29,0 0-29,134-16 30,-18 1-30,-116 15 22,0 0-22,97-12 23,-15 3-23,-82 9 19,0 0-19,61-7 20,-22 2-20,-39 5 16,0 0-16,27-5 16,-10-1-16,-17 6 13,0 0-13,14-6 14,-3-5-14,-11 11 14,0 0-14,5-14 14,-5 0-14,0 14 14,0 0-14,-5-17 14,-6 3-14,11 14 16,0 0-16,-10-5 17,3 5-17,7 0 21,0 0-21,0 0 21,-11 16-21,11-16 16,0 0-16,-7 17 16,-5 7-16,12-24 9,0 0-9,-20 28 9,-6-6-9,-1 3-1164</inkml:trace>
  <inkml:trace contextRef="#ctx1" brushRef="#br0" timeOffset="326652.7603">30754 13822 315,'0'0'0,"0"0"0,0 0 0,0 0 16,0 0-16,7 0 17,-7 0-17,0 0 20,0 0-20,7 0 20,-7 0-20,0 0 43,0 0-43,25 0 43,19-2-43,-44 2 49,0 0-49,51 0 50,11 2-50,-62-2 25,0 0-25,65 2 26,3-2-26,-68 0 27,0 0-27,68-2 27,8 0-27,-76 2 36,0 0-36,83 0 36,7 7-36,-90-7 34,0 0-34,95 5 35,1-1-35,-96-4 31,0 0-31,99 3 32,10-3-32,-109 0 26,0 0-26,109-5 27,3-2-27,-112 7 25,0 0-25,113-8 25,3 1-25,-116 7 26,0 0-26,111-7 27,-15 0-27,-96 7 34,0 0-34,95-4 34,4 3-34,-99 1 37,0 0-37,93 0 37,-5 1-37,-88-1 33,0 0-33,83 0 33,-7-7-33,-76 7 27,0 0-27,73-8 28,-6 1-28,-67 7 20,0 0-20,61-5 21,-6-4-21,-55 9 21,0 0-21,50-9 21,-10-1-21,-40 10 19,0 0-19,37-14 19,-5-3-19,-32 17 18,0 0-18,28-19 18,-3 0-18,-25 19 19,0 0-19,21-21 20,-7 0-20,-14 21 16,0 0-16,9-19 17,-7 4-17,-2 15 12,0 0-12,-2-9 13,2 9-13,0 0 8,0 0-8,-9-4 8,0 11-8,9-7 6,0 0-6,-14 9 6,-2-7-6,0 1-1128</inkml:trace>
  <inkml:trace contextRef="#ctx1" brushRef="#br0" timeOffset="328408.6326">30641 13048 259,'0'0'0,"0"0"0,9-7 0,-9 7 8,0 0-8,7-3 8,-7 3-8,0 0 6,0 0-6,0 0 6,9 2-6,-9-2 14,0 0-14,12 10 15,10 9-15,-22-19 29,0 0-29,23 37 29,-1 14-29,-22-51 44,0 0-44,20 59 44,-10-2-44,-10-57 63,0 0-63,6 52 63,-4-3-63,-2-49 78,0 0-78,-2 43 78,-2-5-78,4-38 71,0 0-71,-3 36 72,1-1-72,2-35 72,0 0-72,-2 29 72,0-4-72,2-25 60,0 0-60,0 17 61,0-5-61,0-12 50,0 0-50,0 0 51,0 0-51,0 0 45,0 0-45,0 0 46,-12-12-46,12 12 42,0 0-42,-14-12 43,-5-11-43,19 23 41,0 0-41,-22-26 41,-1-6-41,23 32 40,0 0-40,-26-32 41,-2 6-41,28 26 34,0 0-34,-30-19 34,0 7-34,30 12 28,0 0-28,-34-7 28,-1 9-28,35-2 23,0 0-23,-34 10 24,4 10-24,30-20 20,0 0-20,-23 29 20,8 14-20,15-43 14,0 0-14,-9 49 15,5 4-15,4-53 8,0 0-8,4 49 8,5-16-8,-9-33 2,0 0-2,19 29 3,13 0-3,-32-29 1,0 0-1,42 21 2,13-5-2,-55-16 1,0 0-1,56 2 1,-3-9-1,-53 7 0,0 0 0,48-18 1,-4-8-1,-44 26 1,0 0-1,39-41 1,-2-15-1,-37 56 1,0 0-1,35-64 1,4-3-1,-39 67 1,0 0-1,33-66 1,-8 11-1,-25 55 1,0 0-1,16-50 1,-9 8-1,-7 42 1,0 0-1,2-38 1,-7 5-1,5 33 1,0 0-1,-7-28 1,3 8-1,4 20 2,0 0-2,-2-16 2,2 7-2,0 9 1,0 0-1,0 0 2,-5 13-2,5-13 1,0 0-1,-5 22 2,-6 16-2,11-38 1,0 0-1,-12 43 2,-2-3-2,14-40 1,0 0-1,-11 42 2,4-4-2,7-38 1,0 0-1,-2 41 1,4 4-1,-2-45 1,0 0-1,7 38 1,2-13-1,-9-25 2,0 0-2,10 13 2,-1-2-2,-9-11 3,0 0-3,0 0 3,9 9-3,-9-9 5,0 0-5,9-2 5,14-10-5,-23 12 8,0 0-8,25-19 9,-4-16-9,-21 35 12,0 0-12,17-36 13,-1-1-13,-16 37 16,0 0-16,14-29 16,-1 10-16,-13 19 17,0 0-17,12-12 17,0 5-17,-12 7 10,0 0-10,9-4 10,-9 4-10,0 0 6,0 0-6,11 7 6,-2 4-6,-9-11 2,0 0-2,10 22 3,3 15-3,-13-37 0,0 0 0,10 41 1,-6 6-1,-4-47 0,0 0 0,-2 45 0,-2-4 0,4-41 0,0 0 0,-7 37 0,-3-10 0,10-27-1,0 0 1,-16 21 0,-5-9 0,21-12-1,0 0 1,-21 7 0,-1-5 0,22-2 0,0 0 0,-19 0 0,0-2 0,19 2 0,0 0 0,-13-10 0,6-4 0,7 14 0,0 0 0,5-24 0,15-7 0,-20 31-1,0 0 1,25-28 0,3 5 0,-2 1-1481</inkml:trace>
  <inkml:trace contextRef="#ctx1" brushRef="#br0" timeOffset="329040.2739">31353 13436 998,'0'0'0,"0"0"0,-9 5 0,9-5 14,0 0-14,-9 5 15,-3 2-15,12-7 33,0 0-33,-11 6 33,11-6-33,0 0 31,0 0-31,0 0 32,-7 6-32,7-6 29,0 0-29,0 0 29,0 0-29,0 0 28,0 0-28,-2-6 29,7-1-29,-5 7 27,0 0-27,9-16 27,2-3-27,-11 19 29,0 0-29,10-26 29,1-9-29,-11 35 27,0 0-27,9-31 28,-4 4-28,-5 27 26,0 0-26,2-28 27,-7 4-27,5 24 25,0 0-25,-7-23 26,-1 9-26,8 14 22,0 0-22,-3-12 23,3 12-23,0 0 18,0 0-18,0 0 18,-7 12-18,7-12 15,0 0-15,-4 18 15,1 13-15,3-31 14,0 0-14,-2 36 15,0 0-15,2-36 14,0 0-14,-1 33 15,1 4-15,0-37 13,0 0-13,1 40 14,1 3-14,-2-43 13,0 0-13,4 43 14,3-3-14,-7-40 12,0 0-12,8 36 13,1-8-13,-9-28 11,0 0-11,9 28 12,-5-2-12,-4-26 12,0 0-12,0 25 12,-7-4-12,7-21 11,0 0-11,-9 14 11,-4-4-11,13-10 10,0 0-10,-14 6 11,0-3-11,14-3 11,0 0-11,-14 4 12,-4-4-12,18 0 14,0 0-14,-19-4 15,0 2-15,19 2 17,0 0-17,-18-3 17,-1-1-17,19 4 17,0 0-17,-18-8 18,6 1-18,12 7 15,0 0-15,-8-7 16,8 7-16,0 0 13,0 0-13,-3-9 14,3 9-14,0 0 8,0 0-8,0 0 9,11-5-9,-11 5 5,0 0-5,17-7 6,17 2-6,-34 5 3,0 0-3,42-5 3,2 1-3,-44 4 1,0 0-1,43-3 1,-15-1-1,-28 4-5,0 0 5,28-8-4,6-16 4,-1 1-1505</inkml:trace>
  <inkml:trace contextRef="#ctx1" brushRef="#br0" timeOffset="329284.619">31607 13330 863,'0'0'0,"0"0"0,0 0 0,0 0 18,0 0-18,0 0 18,7-3-18,-7 3 10,0 0-10,0 0 11,3 9-11,-3-9 1,0 0-1,0 7 1,-2 6-1,2-13-2,0 0 2,-1 23-2,4 1 2,1 2-629</inkml:trace>
  <inkml:trace contextRef="#ctx1" brushRef="#br0" timeOffset="329446.0161">31508 13748 774,'0'0'0,"0"0"0,12 0 0,-12 0 1,0 0-1,11-2 1,-2 0-1,-9 2 0,0 0 0,8-2 0,3 2 0,0-3-522</inkml:trace>
  <inkml:trace contextRef="#ctx1" brushRef="#br0" timeOffset="330209.9051">32021 13291 796,'0'0'0,"0"0"0,0 0 0,0 0-4,0 0 4,6-9-4,-5 0 4,-1 9 10,0 0-10,0 0 10,-8-7-10,8 7 38,0 0-38,-9 4 38,-5 8-38,14-12 54,0 0-54,-21 21 55,-13 6-55,34-27 53,0 0-53,-37 37 53,0-1-53,37-36 55,0 0-55,-35 43 55,5 4-55,30-47 62,0 0-62,-22 49 63,12-6-63,10-43 51,0 0-51,-4 40 52,6-7-52,-2-33 44,0 0-44,4 24 44,-1-10-44,-3-14 38,0 0-38,9 10 39,7-3-39,-16-7 29,0 0-29,25 5 30,6-8-30,-31 3 24,0 0-24,34-9 25,1-12-25,-35 21 24,0 0-24,34-33 24,-10-13-24,-24 46 28,0 0-28,16-49 29,-7 4-29,-9 45 22,0 0-22,5-40 22,-1 9-22,-4 31 16,0 0-16,-2-24 16,-3 10-16,5 14 10,0 0-10,-5-12 10,5 12-10,0 0 6,0 0-6,0 0 6,-8 0-6,8 0 3,0 0-3,-1 7 4,-1 10-4,2-17 2,0 0-2,0 25 2,3 6-2,-3-31 1,0 0-1,6 41 2,1 1-2,-7-42 0,0 0 0,7 45 1,2-2-1,-9-43 0,0 0 0,10 36 1,1-8-1,-11-28 0,0 0 0,10 21 0,-1-2 0,-9-19 0,0 0 0,7 14 0,0-7 0,0-4-1395</inkml:trace>
  <inkml:trace contextRef="#ctx1" brushRef="#br0" timeOffset="330468.2214">32311 13306 1076,'0'0'0,"0"0"0,-7 0 0,7 0 0,0 0 0,-13 4 0,-8 4 0,21-8 2,0 0-2,-24 9 2,1 8-2,23-17 2,0 0-2,-20 23 3,6-2-3,14-21 7,0 0-7,-11 27 7,3 1-7,8-28 23,0 0-23,-4 33 23,9 8-23,-5-41 42,0 0-42,9 37 42,2-10-42,-11-27 45,0 0-45,14 28 45,5 0-45,-19-28 41,0 0-41,18 24 41,-6-10-41,-12-14 21,0 0-21,11 7 22,-2-7-22,0 2-1023</inkml:trace>
  <inkml:trace contextRef="#ctx1" brushRef="#br0" timeOffset="330736.5031">32528 13258 919,'0'0'0,"0"0"0,-16 0 0,16 0 14,0 0-14,-16 5 14,0 2-14,16-7 14,0 0-14,-14 12 14,0 4-14,14-16 63,0 0-63,-14 20 63,0 10-63,14-30 63,0 0-63,-16 33 63,4 3-63,12-36 56,0 0-56,-8 42 57,5 6-57,3-48 51,0 0-51,2 48 52,5 6-52,-7-54 46,0 0-46,10 43 46,4-11-46,-14-32 36,0 0-36,11 22 37,-2-10-37,-9-12 31,0 0-31,16 9 32,12-1-32,-28-8 25,0 0-25,35 7 26,6-10-26,-1 1-1232</inkml:trace>
  <inkml:trace contextRef="#ctx1" brushRef="#br0" timeOffset="331953.0971">32782 13367 1152,'0'0'0,"0"0"2,0 0-2,-21 0 3,-4 12-3,25-12 7,0 0-7,-19 17 8,3 6-8,16-23 5,0 0-5,-13 29 6,1 8-6,12-37 12,0 0-12,-10 39 12,1-2-12,9-37 31,0 0-31,-7 36 31,3 0-31,4-36 41,0 0-41,-2 37 41,2-13-41,0-24 40,0 0-40,4 19 41,-1-7-41,-3-12 34,0 0-34,4 7 35,-4-7-35,0 0 33,0 0-33,0 0 33,0 0-33,0 0 32,0 0-32,0 0 32,3-12-32,-3 12 26,0 0-26,0-24 27,0-13-27,0 37 23,0 0-23,2-43 23,4-5-23,-6 48 20,0 0-20,8-47 21,1 7-21,-9 40 18,0 0-18,7-29 19,0 8-19,-7 21 18,0 0-18,6-16 18,2 1-18,-8 15 11,0 0-11,11-12 12,-4 5-12,-7 7 7,0 0-7,7-6 7,2 0-7,-9 6 4,0 0-4,11-9 5,1 4-5,-12 5 3,0 0-3,16-7 3,5 2-3,-21 5 3,0 0-3,19-6 4,-5 3-4,-14 3 3,0 0-3,13-2 3,-3 0-3,-10 2 2,0 0-2,7 0 2,-7 0-2,0 0 0,0 0 0,11-3 1,-4 6-1,-7-3 0,0 0 0,0 0 0,5 13 0,-5-13 0,0 0 0,-1 8 0,-3 10 0,4-18-1,0 0 1,-5 19 0,-2 1 0,7-20-1,0 0 1,-6 23-1,3 1 1,3-24-2,0 0 2,0 28-2,0 3 2,0-31-4,0 0 4,2 26-3,-2-11 3,0-15-2,0 0 2,0 13-2,3-5 2,-3-8-1,0 0 1,6 9-1,-6-9 1,0 0-1,0 0 1,10 5 0,-3-7 0,-7 2 0,0 0 0,11-8 0,5-11 0,-16 19 0,0 0 0,19-25 0,-3-7 0,-16 32 0,0 0 0,12-33 0,-3 3 0,-9 30 0,0 0 0,5-22 1,-1 6-1,-4 16 0,0 0 0,0-8 0,0 8 0,0 0 0,0 0 0,0 0 0,-9 1 0,9-1-1,0 0 1,-2 7 0,1 5 0,1-12-1,0 0 1,-2 18 0,-2 2 0,4-20-3,0 0 3,-3 25-2,5 1 2,-2-26-2,0 0 2,1 24-2,3-3 2,-4-21-2,0 0 2,3 15-1,1-1 1,-4-14-1,0 0 1,3 10-1,3-1 1,-6-9-1,0 0 1,7 2-1,-7-2 1,0 0-1,0 0 1,12 0 0,4-9 0,-16 9-1,0 0 1,19-17 0,-1-14 0,-18 31-1,0 0 1,14-33-1,-5 5 1,-9 28-3,0 0 3,9-21-3,-2 9 3,-7 12-6,0 0 6,3-7-5,-3 7 5,0 0-6,0 0 6,0 0-5,0 0 5,0 0-7,0 0 7,0 0-7,0 0 7,0 0-8,0 0 8,7 11-7,-3-3 7,-4-8-8,0 0 8,4 16-8,-1 1 8,-3-17-8,0 0 8,5 19-8,2-5 8,-7-14-7,0 0 7,6 10-6,-3-4 6,-3-6-6,0 0 6,0 0-5,14 7 5,-14-7-5,0 0 5,20-4-4,15-1 4,-35 5-1,0 0 1,37-16-1,0-8 1,-37 24 0,0 0 0,34-33 0,-8-7 0,-26 40 0,0 0 0,23-52 0,-2-15 0,-21 67 0,0 0 0,21-80 1,6-17-1,-27 97 0,0 0 0,25-93 1,-6 12-1,-19 81 0,0 0 0,11-70 1,-4 10-1,-7 60 0,0 0 0,3-45 1,-1 15-1,-2 30 0,0 0 0,-2-12 0,-3 23 0,5-11 0,0 0 0,-7 27 0,-2 15 0,9-42 0,0 0 0,-12 54 0,-4 3 0,16-57 0,0 0 0,-14 67 0,3 16 0,11-83 0,0 0 0,-5 89 1,3-1-1,2-88 3,0 0-3,5 76 3,6-5-3,-11-71 8,0 0-8,14 67 9,4-1-9,-18-66 13,0 0-13,16 52 14,-8-16-14,-8-36 13,0 0-13,7 23 14,-1-11-14,-1 0-1313</inkml:trace>
  <inkml:trace contextRef="#ctx1" brushRef="#br0" timeOffset="332109.6749">33283 13282 1294,'11'-3'0,"-11"3"27,0 0-27,56-9 28,25 4-28,-81 5 7,0 0-7,76 0 7,-14 5-15,-16-5 0,0-4-943</inkml:trace>
  <inkml:trace contextRef="#ctx1" brushRef="#br0" timeOffset="333394.5476">27917 10858 203,'0'0'0,"0"0"0,0 0 0,0 0 42,0 0-42,15 8 43,3 1-43,-18-9 81,0 0-81,30 7 81,14 5-81,-44-12 81,0 0-81,57 10 82,10-3-82,-67-7 55,0 0-55,70 5 55,8-1-55,-78-4 37,0 0-37,79 7 38,1 5-38,-80-12 31,0 0-31,86 14 31,10 8-31,-96-22 29,0 0-29,95 26 30,0 5-30,-95-31 25,0 0-25,95 33 25,6-2-25,-101-31 27,0 0-27,101 30 27,-3 3-27,-98-33 28,0 0-28,101 33 29,10-4-29,-111-29 22,0 0-22,111 31 23,2 5-23,-113-36 22,0 0-22,120 44 23,6 1-23,-126-45 20,0 0-20,125 48 20,-10 4-20,-115-52 19,0 0-19,116 52 19,2-4-19,-118-48 27,0 0-27,108 49 27,-20 5-27,-88-54 29,0 0-29,81 58 30,-5 12-30,-76-70 25,0 0-25,74 65 26,-1 3-26,-73-68 21,0 0-21,70 60 21,-6-9-21,-64-51 16,0 0-16,55 52 17,-11 6-17,-44-58 16,0 0-16,42 63 16,-1-1-16,-41-62 11,0 0-11,35 55 12,-7-4-12,-28-51 9,0 0-9,21 45 9,-5-2-9,-16-43 11,0 0-11,9 47 12,-9 4-12,0-51 14,0 0-14,-5 56 14,-8 1-14,13-57 15,0 0-15,-15 48 16,-5-1-16,20-47 18,0 0-18,-19 36 18,1-6-18,18-30 20,0 0-20,-16 22 20,6-4-20,10-18 17,0 0-17,-7 12 17,1-4-17,6-8 18,0 0-18,0 0 19,-1 11-19,1-11 20,0 0-20,0 0 20,0 0-20,0 0 17,0 0-17,7 7 17,-7-7-17,0 0 13,0 0-13,1 7 13,-1-7-13,0 0-1357</inkml:trace>
  <inkml:trace contextRef="#ctx1" brushRef="#br0" timeOffset="333888.8942">30733 12744 147,'0'0'0,"0"0"0,12 12 0,-12-12 12,0 0-12,11 9 13,-4-4-13,-7-5 13,0 0-13,9 5 13,9 4-13,-18-9 16,0 0-16,26 12 17,11 7-17,-37-19 23,0 0-23,37 17 24,-12-3-24,-25-14 13,0 0-13,28 17 14,13 7-14,-41-24 15,0 0-15,37 23 16,-13-9-16,-24-14 50,0 0-50,25 15 51,7 8-51,-32-23 71,0 0-71,26 19 72,-6-9-72,-20-10 63,0 0-63,19 9 63,8 0-63,-27-9 51,0 0-51,28 7 51,-2-4-51,-26-3 45,0 0-45,27 0 46,5-5-46,-32 5 48,0 0-48,31-7 49,-2-2-49,-29 9 48,0 0-48,30-12 48,1-2-48,-31 14 41,0 0-41,30-14 42,-5 2-42,-25 12 44,0 0-44,21-10 44,-1 3-44,-20 7 33,0 0-33,17-7 33,-4 0-33,-13 7 24,0 0-24,5-10 25,-10-4-25,-1 0-974</inkml:trace>
  <inkml:trace contextRef="#ctx1" brushRef="#br0" timeOffset="336004.7382">31600 12598 505,'0'0'0,"0"0"0,0 0 20,0 0-20,0 0 20,14-15-20,-14 15 80,0 0-80,9-9 80,-1-1-80,-8 10 107,0 0-107,11-9 108,-4 4-108,-7 5 80,0 0-80,0 0 81,7-7-81,-7 7 60,0 0-60,0 0 61,0 0-61,0 0 44,0 0-44,-10 10 44,-6 10-44,16-20 38,0 0-38,-23 29 38,-2 12-38,25-41 34,0 0-34,-25 45 35,2 4-35,23-49 30,0 0-30,-23 45 30,4-7-30,19-38 25,0 0-25,-21 33 26,-4-4-26,25-29 24,0 0-24,-28 28 25,-6 1-25,34-29 13,0 0-13,-31 33 14,2 2-14,29-35 8,0 0-8,0 0-1163</inkml:trace>
  <inkml:trace contextRef="#ctx1" brushRef="#br0" timeOffset="336620.9184">30733 12772 662,'0'0'0,"0"0"0,0 0 0,0 0 24,0 0-24,0 0 25,0 0-25,0 0 63,0 0-63,7-18 63,-7 18-63,0 0 85,0 0-85,11-7 85,-4 6-85,-7 1 70,0 0-70,9-2 71,3 2-71,-12 0 38,0 0-38,28 5 38,18 9-38,-46-14 38,0 0-38,51 21 39,-5 8-39,-46-29 34,0 0-34,41 33 35,-8 5-35,-33-38 30,0 0-30,30 43 30,-3 2-30,-27-45 16,0 0-16,28 49 17,6 1-17,-1 4-1038</inkml:trace>
  <inkml:trace contextRef="#ctx1" brushRef="#br0" timeOffset="340374.5205">31015 11602 863,'0'0'0,"0"0"0,0 0 51,0 0-51,-8-25 52,6 19-52,2 6 112,0 0-112,0 0 112,-4-6-112,4 6 62,0 0-62,0 0 63,0 0-63,0 0 39,0 0-39,0 0 39,0 0-39,0 0 25,0 0-25,9 0 26,-5 12-26,-4-12 18,0 0-18,5 21 19,-3 19-19,-2-40 19,0 0-19,2 52 19,1 14-19,-3-66 29,0 0-29,9 67 30,7-3-30,-16-64 37,0 0-37,17 56 38,1-15-38,-18-41 31,0 0-31,16 33 31,2-7-31,-18-26 24,0 0-24,14 19 24,-7-7-24,-7-12 16,0 0-16,0 0 17,7 5-17,0 2-1287</inkml:trace>
  <inkml:trace contextRef="#ctx1" brushRef="#br0" timeOffset="340705.6359">30837 11583 1300,'0'0'0,"2"-6"0,2-14 0,-4 20 2,0 0-2,12-26 2,11-4-2,-23 30 21,0 0-21,26-26 22,3 9-22,-29 17 28,0 0-28,28-10 29,0 3-29,-28 7 21,0 0-21,32-4 22,5 8-22,-37-4 17,0 0-17,40 10 17,1 9-17,-41-19 14,0 0-14,41 24 15,-4 2-15,-37-26 11,0 0-11,33 28 11,-5 1-11,-28-29 8,0 0-8,22 28 9,-8 12-9,-14-40 10,0 0-10,3 41 11,-15-1-11,12-40 10,0 0-10,-20 35 10,-2-6-10,22-29 11,0 0-11,-23 25 12,0-8-12,23-17 13,0 0-13,-18 12 13,6-5-13,12-7 13,0 0-13,-9 7 14,9-7-14,0 0 13,0 0-13,-4 7 13,4-7-13,0 0 10,0 0-10,2 12 10,-2-12-10,0 0 6,0 0-6,14 8 7,20-4-7,-1-1-1234</inkml:trace>
  <inkml:trace contextRef="#ctx1" brushRef="#br0" timeOffset="341606.2149">31654 11735 1087,'0'0'0,"0"0"0,-19-10 0,19 10 2,0 0-2,-16-11 2,0-1-2,16 12 2,0 0-2,-18-10 2,-6 4-2,24 6 29,0 0-29,-27-6 30,-1 6-30,28 0 56,0 0-56,-30 6 57,-2 3-57,32-9 68,0 0-68,-33 16 69,-1 8-69,34-24 66,0 0-66,-26 29 67,6 6-67,20-35 66,0 0-66,-10 36 66,6 1-66,4-37 53,0 0-53,2 33 53,5-9-53,-7-24 43,0 0-43,12 15 44,6-1-44,-18-14 38,0 0-38,21 9 39,9 1-39,-30-10 32,0 0-32,27 4 32,-10-4-32,-17 0 24,0 0-24,14-4 24,1-1-24,-15 5 11,0 0-11,12-12 11,-1-11-11,-11 23 2,0 0-2,3-26 3,-5-1-3,2 27 0,0 0 0,-5-26 1,-2 8-1,7 18 0,0 0 0,-5-13 1,1 6-1,4 7 0,0 0 0,0 0 1,-7-9-1,7 9 1,0 0-1,0 0 1,-3 9-1,3-9 3,0 0-3,0 7 3,1 6-3,-1-13 4,0 0-4,4 16 4,1 3-4,-5-19 5,0 0-5,9 17 5,3-1-5,-12-16 5,0 0-5,16 14 6,0-4-6,-16-10 6,0 0-6,18 9 6,5 3-6,-23-12 5,0 0-5,24 5 6,1-5-6,-25 0 6,0 0-6,21-5 6,0-4-6,-21 9 2,0 0-2,18-15 2,-4-6-2,-14 21 1,0 0-1,9-19 2,-7 5-2,-2 14 0,0 0 0,-2-10 1,0 3-1,2 7 0,0 0 0,0 0 1,0-9-1,0 9 0,0 0 0,0 0 1,0 0-1,0 0 0,0 0 0,0 0 1,0 0-1,0 0 0,0 0 0,2 14 1,2-4-1,-4-10 0,0 0 0,5 9 1,4-2-1,-9-7 0,0 0 0,19 10 1,20 8-1,-39-18 0,0 0 0,39 15 1,-13-6-1,-26-9 1,0 0-1,21 2 2,1-4-2,-22 2 2,0 0-2,21-7 2,0-3-2,-21 10 2,0 0-2,18-16 2,-6-7-2,-12 23 2,0 0-2,5-22 3,-7 3-3,2 19 4,0 0-4,-5-17 4,-2 3-4,7 14 5,0 0-5,-5-11 5,1 4-5,4 7 6,0 0-6,0 0 6,-7-3-6,7 3 6,0 0-6,0 0 6,-7 17-6,7-17 5,0 0-5,-2 23 6,1 8-6,1-31 2,0 0-2,0 38 3,3 2-3,-3-40 1,0 0-1,7 40 2,2-1-2,-9-39 0,0 0 0,9 42 1,0 6-1,-9-48 0,0 0 0,5 51 1,-3 7-1,-2-58 1,0 0-1,-4 54 1,-6-11-1,10-43 2,0 0-2,-20 32 2,-12-12-2,32-20 2,0 0-2,-38 11 3,-8-10-3,46-1 2,0 0-2,-43-3 2,12-2-2,31 5 1,0 0-1,-20-12 1,15-7-1,5 19-1,0 0 1,11-23 0,19 4 0,0 0-1638</inkml:trace>
  <inkml:trace contextRef="#ctx1" brushRef="#br0" timeOffset="341785.672">32078 12014 1267,'0'0'0,"0"0"0,0 0 0,0 0 7,0 0-7,0 0 7,0 0-7,0 0-3,0 0 3,18 6-3,-6 1 3,0 0-897</inkml:trace>
  <inkml:trace contextRef="#ctx1" brushRef="#br0" timeOffset="342284.1156">32417 12123 1647,'0'0'0,"0"0"0,0 0 48,0 0-48,1 26 48,5-11-48,-6-15 1,0 0-1,5 19 1,4-7-1,-9-12 0,0 0 0,0 0-1249</inkml:trace>
  <inkml:trace contextRef="#ctx1" brushRef="#br0" timeOffset="342419.794">32367 11728 1289,'0'0'0,"0"0"0,0 0 0,0 0 20,0 0-20,0 0 20,23 14-20,-23-14 22,0 0-22,14 22 22,6 13-22,-3 0-970</inkml:trace>
  <inkml:trace contextRef="#ctx1" brushRef="#br0" timeOffset="343139.3352">32507 12033 1199,'0'0'0,"0"0"0,0 0 0,0 0 0,0 0 0,0 0 0,0 0 0,0 0 27,0 0-27,0 0 27,-2 19-27,2-19 74,0 0-74,2 10 74,-1 2-74,-1-12 64,0 0-64,2 12 64,2 0-64,-4-12 59,0 0-59,3 12 60,3 1-60,-6-13 51,0 0-51,5 12 51,2 0-51,-7-12 38,0 0-38,5 5 39,-5-5-39,0 0 32,0 0-32,9 7 33,2-7-33,-11 0 31,0 0-31,17-5 32,8 0-32,-25 5 23,0 0-23,26-11 24,-1-1-24,-25 12 16,0 0-16,20-14 17,-5 2-17,-15 12 10,0 0-10,9-7 10,-9 7-10,0 0 7,0 0-7,9-5 8,-9 5-8,0 0 5,0 0-5,0 0 6,0 0-6,0 0 3,0 0-3,7 2 4,-7-2-4,0 0 2,0 0-2,7 12 3,-3-4-3,-4-8 1,0 0-1,0 0 1,7 6-1,-7-6 0,0 0 0,9 3 1,10 4-1,-19-7 1,0 0-1,34 10 1,10 1-1,-44-11 1,0 0-1,46 3 2,-9-3-2,-37 0 1,0 0-1,37-10 2,12-11-2,-49 21 2,0 0-2,50-29 2,-3-6-2,-47 35 2,0 0-2,37-41 2,-10-6-2,-27 47 2,0 0-2,16-49 2,-9-1-2,-7 50 1,0 0-1,1-45 1,-4 5-1,3 40 1,0 0-1,-5-33 2,-2 18-2,7 15 2,0 0-2,-11-10 2,-5 8-2,16 2 1,0 0-1,-18 7 2,1 12-2,17-19 1,0 0-1,-14 26 1,1 7-1,13-33 3,0 0-3,-10 36 3,3 9-3,7-45 6,0 0-6,-4 47 7,6 1-7,-2-48 7,0 0-7,9 50 8,8 4-8,-17-54 8,0 0-8,22 66 8,0 15-8,-22-81 10,0 0-10,23 81 10,-1-18-10,-22-63 9,0 0-9,14 59 10,-7-18-10,-7-41 9,0 0-9,-4 35 10,-8-9-10,12-26 5,0 0-5,-25 19 6,-15-11-6,40-8 1,0 0-1,-46 4 2,-2-11-2,0 2-1629</inkml:trace>
  <inkml:trace contextRef="#ctx1" brushRef="#br0" timeOffset="343587.4188">32741 12453 1548,'0'0'0,"0"0"47,0 0-47,11-28 48,7 6-48,-18 22 11,0 0-11,30-14 11,16-2-11,-46 16 0,0 0 0,54-13 1,4-3-1,-58 16 4,0 0-4,64-15 4,3-6-4,-67 21 4,0 0-4,67-24 5,-3-8-5,-64 32 4,0 0-4,60-33 4,-13 1-4,-47 32-1,0 0 1,37-28 0,-14 5 0,-23 23-13,0 0 13,14-17-13,-7 3 13,-7 14-17,0 0 17,2-10-17,-5 3 17,3 7-16,0 0 16,-7-2-16,-2 2 16,9 0-4,0 0 4,-11 2-4,-1 1 4,12-3 0,0 0 0,-12 11 0,1 3 0,11-14 1,0 0-1,-11 19 1,1 7-1,10-26 5,0 0-5,-9 29 6,2 4-6,7-33 12,0 0-12,-4 35 12,6-1-12,-2-34 16,0 0-16,4 24 17,1-8-17,-5-16 20,0 0-20,7 12 20,-2-3-20,-5-9 19,0 0-19,9 7 20,3-2-20,-12-5 18,0 0-18,20 0 19,5-7-19,-25 7 20,0 0-20,24-17 20,-1-11-20,-23 28 19,0 0-19,14-33 19,-10 0-19,-4 33 18,0 0-18,-5-33 18,-6 2-18,11 31 17,0 0-17,-14-24 18,-2 5-18,16 19 11,0 0-11,-14-11 12,3 5-12,11 6 7,0 0-7,0 0 7,-9 1-7,9-1 4,0 0-4,4 11 5,3 4-5,0 3-1419</inkml:trace>
  <inkml:trace contextRef="#ctx1" brushRef="#br0" timeOffset="384709.898">30818 13900 124,'0'0'0,"0"0"0,0 0 0,0 0 4,0 0-4,0 0 4,0 0-4,0 0 30,0 0-30,0 0 30,0 0-30,0 0 51,0 0-51,0 0 51,0 0-51,0 0 58,0 0-58,0 0 59,-18 5-59,18-5 38,0 0-38,-10 7 38,-8 5-38,18-12 32,0 0-32,-23 12 33,-2 6-33,25-18 37,0 0-37,-28 15 37,-5-3-37,33-12 43,0 0-43,-39 11 44,-9-3-44,48-8 40,0 0-40,-55 9 40,-10-6-40,65-3 53,0 0-53,-67 4 54,3-6-54,64 2 55,0 0-55,-56-5 56,1 0-56,55 5 45,0 0-45,-49-6 46,3 5-46,46 1 50,0 0-50,-39 0 50,9 0-50,30 0 49,0 0-49,-17 0 49,9 0-49,8 0 35,0 0-35,0 0 36,0 0-36,0 0 25,0 0-25,2-12 26,4-13-26,-1 3-1007</inkml:trace>
  <inkml:trace contextRef="#ctx1" brushRef="#br0" timeOffset="385503.0613">30783 12896 214,'0'0'0,"0"0"0,0 0 0,0 0 43,0 0-43,0 0 43,0 0-43,0 0 50,0 0-50,0 0 51,0 0-51,0 0 23,0 0-23,-23 7 24,10-7-24,13 0 34,0 0-34,-19 0 34,-16 0-34,35 0 39,0 0-39,-52 0 40,-22 2-40,74-2 50,0 0-50,-92 5 50,-12 4-50,104-9 51,0 0-51,-113 8 51,-15-3-51,128-5 65,0 0-65,-126 6 65,10 1-65,116-7 50,0 0-50,-115 8 50,-1-1-50,116-7 46,0 0-46,-108 5 46,18 1-46,90-6 60,0 0-60,-79 3 61,15-3-61,64 0 58,0 0-58,-48 0 59,20 2-59,28-2 43,0 0-43,-16 1 44,16-1-44,0 0 28,0 0-28,0 0 28,18 2-28,-18-2 14,0 0-14,23-2 14,7 1-14,0-1-1086</inkml:trace>
  <inkml:trace contextRef="#ctx1" brushRef="#br0" timeOffset="387365.1713">30135 12924 561,'0'0'0,"0"0"0,7-11 0,-7 11 0,0 0 0,2-6 0,-2 6 0,0 0-1,0 0 1,-11-11-1,2 1 1,9 10 7,0 0-7,-10-9 7,-1 4-7,11 5 19,0 0-19,-10-5 19,-5-4-19,15 9 30,0 0-30,-21-12 30,-5-2-30,26 14 41,0 0-41,-32-17 41,-3-7-41,35 24 38,0 0-38,-39-32 39,-3-4-39,42 36 33,0 0-33,-46-40 33,-6-8-33,52 48 35,0 0-35,-60-49 35,-14 6-35,74 43 37,0 0-37,-79-41 37,1 1-37,78 40 29,0 0-29,-77-45 30,2-7-30,75 52 27,0 0-27,-77-61 28,-8-3-28,85 64 21,0 0-21,-86-62 21,6 7-21,80 55 23,0 0-23,-76-52 24,-1-4-24,77 56 21,0 0-21,-78-59 21,2-5-21,76 64 19,0 0-19,-74-64 20,3 4-20,71 60 14,0 0-14,-63-56 15,8 11-15,55 45 12,0 0-12,-58-38 13,-4 7-13,62 31 8,0 0-8,-62-29 8,1 3-8,61 26 6,0 0-6,-57-23 6,8 4-6,49 19 3,0 0-3,-44-19 4,3 0-4,41 19 3,0 0-3,-39-19 3,2 2-3,37 17 2,0 0-2,-33-16 3,-1 4-3,34 12 2,0 0-2,-30-12 2,4-2-2,26 14 4,0 0-4,-23-14 4,2 4-4,21 10 7,0 0-7,-20-10 8,6 3-8,14 7 12,0 0-12,-12-9 12,-1-7-12,13 16 16,0 0-16,-10-15 16,-3 3-16,13 12 13,0 0-13,-14-11 13,-5-1-13,19 12 13,0 0-13,-20-12 14,3 2-14,17 10 12,0 0-12,-18-9 12,-1 0-12,19 9 9,0 0-9,-23-8 10,2 1-10,21 7 9,0 0-9,-20-10 9,1 1-9,19 9 8,0 0-8,-16-9 9,5 1-9,11 8 9,0 0-9,-8-7 10,0 1-10,8 6 11,0 0-11,0 0 11,-10-8-11,10 8 12,0 0-12,0 0 13,-11-4-13,11 4 13,0 0-13,0 0 14,-9-7-14,9 7 14,0 0-14,0 0 15,-5-10-15,5 10 13,0 0-13,0 0 13,0 0-13,0 0 10,0 0-10,-7-5 10,7 5-10,0 0 8,0 0-8,-7-2 8,7 2-8,0 0 7,0 0-7,0 0 8,0 0-8,0 0 6,0 0-6,-3-7 6,3 7-6,0 0 5,0 0-5,0 0 5,0 0-5,0 0 4,0 0-4,0 0 4,0 0-4,0 0 4,0 0-4,0 0 5,0 0-5,0 0 4,0 0-4,0 0 4,0 0-4,0 0 3,0 0-3,0 0 4,0 0-4,0 0 2,0 0-2,0 0 2,0-5-2,0 5 1,0 0-1,0 0 2,0 0-2,0 0 1,0 0-1,0 0 2,0 0-2,0 0 1,0 0-1,0 0 2,0-7-2,0 7 1,0 0-1,0 0 1,0 0-1,0 0 1,0 0-1,0 0 1,0 0-1,0 0 1,0 0-1,0 0 2,5-5-2,-5 5 2,0 0-2,0 0 2,3-9-2,-3 9 2,0 0-2,0 0 2,0 0-2,0 0 1,0 0-1,0 0 2,7-7-2,-7 7 1,0 0-1,0 0 1,0 0-1,0 0 0,0 0 0,0 0 1,4-5-1,-4 5 0,0 0 0,0 0 1,0 0-1,0 0 0,0 0 0,0 0 0,-2 9 0,2-9 0,0 0 0,-9 3 0,-5 11 0,14-14 0,0 0 0,-24 19 0,-8 5 0,32-24 0,0 0 0,-32 26 0,6 2 0,26-28-1,0 0 1,-23 26 0,3-4 0,20-22-1,0 0 1,-16 25-1,4 6 1,12-31-1,0 0 1,-11 26 0,3-4 0,8-22 0,0 0 0,-9 16 0,0 5 0,9-21 0,0 0 0,-7 15 0,3-1 0,4-14 0,0 0 0,-3 10 1,-1-1-1,4-9 0,0 0 0,0 0 1,0 0-1,0 0 1,0 0-1,0 0 1,-7 2-1,7-2 2,0 0-2,4-11 3,5-15-3,-9 26 5,0 0-5,17-36 5,4-5-5,-21 41 7,0 0-7,23-44 7,0 6-7,-23 38 8,0 0-8,20-31 8,-6 10-8,-14 21 7,0 0-7,12-19 7,0 2-7,-12 17 7,0 0-7,11-14 7,-6 4-7,-5 10 7,0 0-7,6-9 7,-1-3-7,-5 12 6,0 0-6,5-17 6,1 1-6,-6 16 7,0 0-7,3-10 8,-3 10-8,0 0 7,0 0-7,0 0 8,7-5-8,-7 5 8,0 0-8,0 0 8,7-7-8,-7 7 5,0 0-5,16 3 6,23 9-6,-39-12 1,0 0-1,49 19 1,4-1-1,-53-18 0,0 0 0,66 19 0,20 3 0,2 1-1503</inkml:trace>
  <inkml:trace contextRef="#ctx1" brushRef="#br0" timeOffset="389828.1419">28875 11652 326,'0'0'0,"0"0"0,0 0 0,0 0 17,0 0-17,0 0 17,19-7-17,-19 7 60,0 0-60,0 0 60,0 0-60,0 0 86,0 0-86,0 0 86,0 9-86,0-9 89,0 0-89,0 15 89,-2 15-89,2-30 51,0 0-51,-3 41 52,-1 11-52,4-52 43,0 0-43,0 54 44,6 1-44,-6-55 37,0 0-37,9 49 38,1-10-38,-10-39 34,0 0-34,12 31 34,1-1-34,-13-30 25,0 0-25,12 26 25,-3 2-25,-9-28 19,0 0-19,7 32 20,-3 5-20,-1-1-879</inkml:trace>
  <inkml:trace contextRef="#ctx1" brushRef="#br0" timeOffset="390608.4382">28725 11728 953,'0'0'0,"0"0"0,2-17 0,-2 17 2,0 0-2,3-16 3,1 4-3,-4 12 20,0 0-20,7-9 21,3 2-21,-10 7 28,0 0-28,16-5 28,4-2-28,-20 7 31,0 0-31,28-5 31,12-2-31,-40 7 19,0 0-19,37-3 20,-12 3-20,-25 0 14,0 0-14,28 5 14,11 12-14,-39-17 10,0 0-10,37 24 10,-12 15-10,-25-39 10,0 0-10,12 46 11,-10 3-11,-2-49 9,0 0-9,-3 48 10,-8-5-10,11-43 9,0 0-9,-14 33 10,2-12-10,12-21 9,0 0-9,-9 14 9,5-4-9,4-10 13,0 0-13,0 0 14,0 0-14,0 0 21,0 0-21,0 0 22,-7 0-22,7 0 25,0 0-25,0-8 26,4-6-26,-4 14 26,0 0-26,7-17 27,3-4-27,-10 21 23,0 0-23,14-24 24,6-1-24,-20 25 15,0 0-15,26-24 15,11 3-15,-37 21 9,0 0-9,39-15 9,-5 8-9,-34 7 6,0 0-6,30-2 7,-4 6-7,-26-4 5,0 0-5,23 6 5,2 5-5,-25-11 5,0 0-5,26 17 5,-3 14-5,-23-31 4,0 0-4,14 31 5,-10 2-5,-4-33 3,0 0-3,-5 28 4,-6-5-4,11-23 5,0 0-5,-12 19 5,-1-2-5,13-17 6,0 0-6,-12 14 6,-4-6-6,16-8 7,0 0-7,-14 6 8,5-3-8,9-3 9,0 0-9,-7 2 10,7-2-10,0 0 15,0 0-15,0 0 15,0 0-15,0 0 20,0 0-20,-3-7 20,8-4-20,-5 11 20,0 0-20,10-19 20,6-10-20,-16 29 19,0 0-19,21-33 20,2-7-20,-23 40 18,0 0-18,25-40 19,3 1-19,-28 39 15,0 0-15,25-33 16,-7 10-16,-18 23 11,0 0-11,14-15 12,-2 3-12,-12 12 9,0 0-9,9-7 9,-9 7-9,0 0 8,0 0-8,12 3 8,-1 9-8,-11-12 5,0 0-5,14 24 6,-2 8-6,-12-32 3,0 0-3,9 34 4,-7 4-4,-2-38 1,0 0-1,-2 35 1,1-9-1,1-26 1,0 0-1,0 22 1,1-3-1,-1-19 0,0 0 0,4 13 1,-2-5-1,-2-8 0,0 0 0,3 7 0,-3-7 0,0 0-1,0 0 1,12 9 0,-4-7 0,-1-1-1404</inkml:trace>
  <inkml:trace contextRef="#ctx1" brushRef="#br0" timeOffset="390999.2126">29860 11872 819,'0'0'0,"0"0"0,-9 0 0,9 0 0,0 0 0,0 0 0,-7 5 0,7-5-1,0 0 1,0 0 0,-11 0 0,11 0 33,0 0-33,-10 0 34,-6 5-34,16-5 81,0 0-81,-20 12 81,1 5-81,19-17 89,0 0-89,-21 21 90,3 2-90,18-23 77,0 0-77,-16 22 78,4-6-78,12-16 66,0 0-66,-6 15 66,5-1-66,1-14 52,0 0-52,5 16 53,6-4-53,-11-12 43,0 0-43,17 15 43,10 6-43,-27-21 32,0 0-32,28 12 32,4-3-32,-32-9 25,0 0-25,33 5 26,1-3-26,-34-2 22,0 0-22,33-4 22,1-4-22,-1-1-1338</inkml:trace>
  <inkml:trace contextRef="#ctx1" brushRef="#br0" timeOffset="391389.5676">30036 12026 1211,'0'0'0,"0"0"0,0 0 0,0 0 4,0 0-4,-9 1 5,9-1-5,0 0 18,0 0-18,-7 13 19,-3-3-19,10-10 20,0 0-20,-7 7 20,7-7-20,0 0 14,0 0-14,1 8 14,-1-8-14,0 0 10,0 0-10,9 6 10,19 1-10,-28-7 10,0 0-10,32 5 11,-4-5-11,-28 0 15,0 0-15,27-4 16,3-1-16,-30 5 18,0 0-18,30-10 18,-5-4-18,-25 14 18,0 0-18,15-19 19,-8 2-19,-7 17 16,0 0-16,0-18 16,-3 3-16,3 15 12,0 0-12,-7-9 12,-7 6-12,14 3 10,0 0-10,-18 1 11,-3 6-11,21-7 8,0 0-8,-27 7 8,-3 5-8,30-12 9,0 0-9,-28 18 10,4-1-10,24-17 9,0 0-9,-20 19 9,8 2-9,12-21 10,0 0-10,-9 20 11,7 3-11,2-23 11,0 0-11,4 28 12,6 10-12,-10-38 13,0 0-13,14 39 13,8-9-13,-22-30 14,0 0-14,30 31 14,8-2-14,-38-29 18,0 0-18,39 25 19,-7-10-19,-32-15 21,0 0-21,39 9 21,17-2-21,-1 0-1273</inkml:trace>
  <inkml:trace contextRef="#ctx1" brushRef="#br1" timeOffset="434189.5586">23755 15572 427,'0'0'0,"0"0"0,0 0 0,0 0 26,0 0-26,0 0 26,0 0-26,0 0 72,0 0-72,0 0 72,0 0-72,0 0 71,0 0-71,0 0 71,0 0-71,0 0 56,0 0-56,0 20 56,0-8-56,0-12 32,0 0-32,2 21 33,2 21-33,-4-42 30,0 0-30,3 50 31,1 2-31,-4-52 30,0 0-30,3 57 30,-1-2-30,-2-55 27,0 0-27,0 56 28,0-3-28,0-53 21,0 0-21,2 57 22,-1 9-22,-1-66 19,0 0-19,6 69 20,4 1-20,-10-70 20,0 0-20,13 65 20,-4-9-20,-9-56 17,0 0-17,8 52 17,-2-2-17,-6-50 18,0 0-18,3 54 19,-3 10-19,0-64 18,0 0-18,-9 64 18,-1-2-18,10-62 15,0 0-15,-13 52 15,1-12-15,12-40 15,0 0-15,-9 31 16,4-7-16,5-24 10,0 0-10,-2 17 10,0-5-10,2-12 10,0 0-10,0 11 11,0-4-11,0-7 10,0 0-10,0 0 10,0 8-10,0-8 9,0 0-9,0 0 10,0 0-10,0 0 9,0 0-9,0 0-1063</inkml:trace>
  <inkml:trace contextRef="#ctx1" brushRef="#br1" timeOffset="436246.0333">23769 15655 371,'0'0'0,"0"0"0,0 0 0,0 0 13,0 0-13,0 0 13,18 0-13,-18 0 24,0 0-24,0 0 24,11 0-24,-11 0 55,0 0-55,7 0 56,2 0-56,-9 0 68,0 0-68,10 0 69,2-2-69,-12 2 45,0 0-45,16-4 45,2-1-45,-18 5 40,0 0-40,25-7 41,-1 0-41,-24 7 36,0 0-36,25-5 37,-5 2-37,-20 3 30,0 0-30,26-4 31,11-1-31,-37 5 25,0 0-25,44-7 26,7 0-26,-51 7 24,0 0-24,57-5 25,1 3-25,-58 2 24,0 0-24,58 0 24,-1-5-24,-57 5 21,0 0-21,58-3 22,6 1-22,-64 2 15,0 0-15,67-2 16,5-3-16,-72 5 10,0 0-10,76-5 10,-7 3-10,-69 2 4,0 0-4,70-3 4,3-1-4,-73 4 2,0 0-2,77-3 3,6 3-3,-83 0 0,0 0 0,87 0 1,-3 0-1,-84 0 0,0 0 0,83-2 0,9 2 0,-92 0 0,0 0 0,92-3 0,-4 6 0,-88-3 3,0 0-3,87 0 3,-6 0-3,-81 0 7,0 0-7,81-5 7,4 1-7,-85 4 12,0 0-12,83-1 12,-9 1-12,-74 0 10,0 0-10,72-2 11,0-2-11,-72 4 6,0 0-6,78-1 6,1 1-6,-79 0 3,0 0-3,82 0 4,-1 1-4,-81-1 2,0 0-2,72 0 3,1-3-3,-73 3 1,0 0-1,70-5 2,2 1-2,-72 4 1,0 0-1,69-1 1,-3 1-1,-66 0 2,0 0-2,58-2 2,-9-2-2,-49 4 3,0 0-3,48-1 3,1-5-3,-49 6 1,0 0-1,53-3 1,4 0-1,-57 3 0,0 0 0,58 0 1,-2-4-1,-56 4 0,0 0 0,50 0 1,-8 0-1,-42 0 0,0 0 0,41-2 1,1-1-1,-42 3 2,0 0-2,41-2 2,-9 2-2,-32 0 4,0 0-4,26 0 4,4-2-4,-30 2 3,0 0-3,28 0 3,-7-3-3,-21 3 3,0 0-3,15-2 4,-5 4-4,-10-2 3,0 0-3,9 3 4,0 1-4,-9-4 3,0 0-3,10 3 4,3 3-4,-13-6 3,0 0-3,14 5 4,0 2-4,-14-7 2,0 0-2,11 1 2,-11-1-2,0 0 1,0 0-1,7 4 1,-7-4-1,0 0 1,0 0-1,0 0 2,8 9-2,-8-9 1,0 0-1,0 0 2,11 6-2,-11-6 1,0 0-1,0 0 1,12 13-1,-12-13 0,0 0 0,7 8 1,0 4-1,-7-12 0,0 0 0,8 14 1,-1 0-1,-7-14 0,0 0 0,7 16 0,-2-3 0,-5-13 0,0 0 0,7 25 0,0 9 0,-7-34 0,0 0 0,7 38 0,0 2 0,-7-40 0,0 0 0,7 45 0,0 5 0,-7-50 0,0 0 0,7 49 0,-1-8 0,-6-41 0,0 0 0,7 44 0,2 2 0,-9-46 0,0 0 0,12 56 0,2 8 0,-14-64 0,0 0 0,18 67 0,1-3 0,-19-64 0,0 0 0,19 59 0,-1-12 0,-18-47 0,0 0 0,16 43 1,0 0-1,-16-43 1,0 0-1,16 47 1,0 1-1,-16-48 1,0 0-1,14 45 2,-2-8-2,-12-37 3,0 0-3,7 36 3,2 6-3,-9-42 2,0 0-2,5 41 2,-10-8-2,5-33 2,0 0-2,-9 24 3,0-6-3,9-18 2,0 0-2,-8 12 3,2-2-3,6-10 3,0 0-3,-5 7 3,-2 2-3,7-9 6,0 0-6,-9 7 6,0-4-6,9-3 5,0 0-5,-7 4 6,0 1-6,7-5 6,0 0-6,-9 7 6,-5 0-6,14-7 4,0 0-4,-14 5 5,0 2-5,14-7 3,0 0-3,-16 8 4,-7 3-4,23-11 4,0 0-4,-25 8 4,-3-2-4,28-6 5,0 0-5,-32 7 5,-1 1-5,33-8 5,0 0-5,-42 11 5,-11 1-5,53-12 5,0 0-5,-60 14 6,-6 3-6,66-17 6,0 0-6,-67 17 6,-3 0-6,70-17 6,0 0-6,-78 16 6,-10-4-6,88-12 5,0 0-5,-92 12 6,-3 2-6,95-14 4,0 0-4,-103 12 5,-11-3-5,114-9 3,0 0-3,-119 7 3,5 0-3,114-7 2,0 0-2,-120 5 3,-11-3-3,131-2 2,0 0-2,-136 0 3,-1-4-3,137 4 5,0 0-5,-142-3 6,-1-1-6,143 4 6,0 0-6,-150-5 6,-3 0-6,153 5 8,0 0-8,-141-5 9,10 1-9,131 4 8,0 0-8,-127-3 9,-7-1-9,134 4 7,0 0-7,-124-3 8,11-1-8,113 4 8,0 0-8,-112-5 9,0 0-9,112 5 7,0 0-7,-107-7 8,10 0-8,97 7 5,0 0-5,-99-7 5,-7 0-5,106 7 3,0 0-3,-99-7 3,11 2-3,88 5 1,0 0-1,-78-5 2,15-5-2,63 10 0,0 0 0,-52-11 1,17 4-1,35 7 0,0 0 0,-28-5 1,10 0-1,18 5 0,0 0 0,-7-7 1,7 7-1,0 0 0,0 0 0,25-10 0,10 3 0,1 0-1240</inkml:trace>
  <inkml:trace contextRef="#ctx1" brushRef="#br1" timeOffset="437793.3033">24535 16283 595,'0'0'0,"0"0"0,0 0 40,0 0-40,0 19 41,-1 2-41,1-21 95,0 0-95,-4 31 96,0 9-96,4-40 81,0 0-81,0 39 81,2-2-81,-2-37 70,0 0-70,6 36 71,4 9-71,-10-45 37,0 0-37,12 43 38,-1-8-38,-11-35 31,0 0-31,9 33 32,3 1-32,-12-34 30,0 0-30,13 32 30,-6-13-30,-7-19 32,0 0-32,1 17 33,-4-1-33,3-16 36,0 0-36,-11 12 36,-3-5-36,14-7 32,0 0-32,-23-6 32,0-11-32,23 17 37,0 0-37,-23-29 38,2-16-38,21 45 45,0 0-45,-17-57 46,-1-6-46,18 63 47,0 0-47,-14-67 47,3-1-47,11 68 41,0 0-41,-7-71 41,5-3-41,2 74 32,0 0-32,2-68 32,3 15-32,-5 53 21,0 0-21,7-40 21,1 11-21,-8 29 13,0 0-13,5-20 13,-2 12-13,-3 8 9,0 0-9,0 0 9,7-9-9,-7 9 4,0 0-4,0 0 4,0 0-4,0 0 1,0 0-1,9 17 2,4 22-2,-13-39 0,0 0 0,14 51 1,2 13-1,-16-64 0,0 0 0,15 68 0,0-7 0,-15-61-1,0 0 1,17 55-1,6-7 1,-23-48-1,0 0 1,23 38-1,-3-6 1,-20-32-2,0 0 2,14 20-2,-6-8 2,-8-12-3,0 0 3,11 6-2,8-6 2,-19 0-4,0 0 4,23-12-3,6-16 3,-29 28-1,0 0 1,24-36-1,-1-6 1,-23 42 0,0 0 0,20-52 0,-3-14 0,-17 66 0,0 0 0,18-71 0,3 0 0,-21 71 0,0 0 0,23-67 0,-2 17 0,-21 50 0,0 0 0,18-37 1,-2 15-1,-16 22 0,0 0 0,12-14 1,-1 5-1,-11 9 0,0 0 0,0 0 0,5-3 0,-5 3 0,0 0 0,4 17 0,1 25 0,-5-42-1,0 0 1,9 59 0,-2 13 0,-7-72-2,0 0 2,10 73-2,3-6 2,-13-67-5,0 0 5,17 56-4,5-16 4,-22-40-5,0 0 5,26 38-4,9 5 4,-35-43-6,0 0 6,36 42-5,-12-15 5,-24-27-5,0 0 5,18 21-4,-2 0 4,-16-21-12,0 0 12,12 17-12,-1-7 12,-1 1-1430</inkml:trace>
  <inkml:trace contextRef="#ctx1" brushRef="#br1" timeOffset="438303.9999">25748 15959 1121,'0'0'0,"0"0"0,0 0 0,0 0 51,0 0-51,0 0 51,-21-26-51,21 26 97,0 0-97,-6-10 98,1 1-98,5 9 73,0 0-73,-5-5 74,-8 7-74,13-2 40,0 0-40,-16 8 40,-8 11-40,24-19 25,0 0-25,-32 28 26,-3 7-26,35-35 17,0 0-17,-34 45 17,2 12-17,32-57 15,0 0-15,-26 64 16,14 3-16,12-67 13,0 0-13,-2 57 14,5-15-14,-3-42 10,0 0-10,14 35 10,6-4-10,-20-31 9,0 0-9,21 27 10,-2-6-10,-19-21 7,0 0-7,25 19 7,3-1-7,-28-18 8,0 0-8,25 13 9,-7-2-9,-18-11 7,0 0-7,14 10 7,0 2-7,-14-12 6,0 0-6,12 25 6,1 16-6,-13-41 5,0 0-5,0 49 5,-9-1-5,9-48 4,0 0-4,-20 40 4,-10-4-4,30-36 3,0 0-3,-37 28 4,-5-9-4,42-19 3,0 0-3,-44 10 4,-6-8-4,50-2 6,0 0-6,-45-9 7,8-8-7,37 17 8,0 0-8,-25-26 9,7-9-9,18 35 9,0 0-9,0 0-1407</inkml:trace>
  <inkml:trace contextRef="#ctx1" brushRef="#br1" timeOffset="449607.8825">11661 4804 326,'0'0'0,"0"0"0,0 0 0,0 0 3,0 0-3,0 0 4,0 0-4,0 0 8,0 0-8,0 0 9,0 0-9,0 0 21,0 0-21,0 0 21,0 0-21,0 0 36,0 0-36,0 0 37,13 16-37,-13-16 25,0 0-25,7 3 26,0 2-26,-7-5 28,0 0-28,9 0 29,-9 0-29,0 0 29,0 0-29,9 4 30,-1-4-30,-8 0 27,0 0-27,11 0 27,1 3-27,-12-3 21,0 0-21,9 5 22,0-1-22,-9-4 17,0 0-17,11 2 18,1-1-18,-12-1 12,0 0-12,14 2 13,-3 1-13,-11-3 11,0 0-11,12 0 11,2 6-11,-14-6 13,0 0-13,21 7 13,-5-4-13,-16-3 16,0 0-16,16 0 16,0 2-16,-16-2 23,0 0-23,25 3 23,3 4-23,-28-7 24,0 0-24,32 4 25,-4 1-25,-28-5 25,0 0-25,30 3 25,-4-1-25,-26-2 22,0 0-22,27 3 23,1 1-23,-28-4 14,0 0-14,19 3 14,3 1-14,-22-4 10,0 0-10,19 5 10,4-1-10,-23-4 5,0 0-5,25 1 5,-2 3-5,-23-4 3,0 0-3,28 3 3,2-3-3,-30 0 1,0 0-1,28 4 2,0-3-2,-28-1 1,0 0-1,30 2 1,-3 0-1,-27-2 3,0 0-3,28 3 4,-1 1-4,-27-4 7,0 0-7,24 5 7,1-2-7,-25-3 11,0 0-11,26 0 12,-1 6-12,-25-6 9,0 0-9,30 7 9,2-7-9,-32 0 6,0 0-6,33 3 6,6-3-6,-39 0 3,0 0-3,41 3 4,5 3-4,-46-6 2,0 0-2,49 3 3,9 1-3,-58-4 3,0 0-3,59 8 3,-3-4-3,-56-4 3,0 0-3,55 5 4,-2-2-4,-53-3 2,0 0-2,60 6 3,5 0-3,-65-6 2,0 0-2,69 4 2,-7 5-2,-62-9 1,0 0-1,63 12 1,1 0-1,-64-12 0,0 0 0,65 12 0,0-3 0,-65-9 0,0 0 0,74 8 0,11 11 0,-85-19 0,0 0 0,83 16 0,-4-2 0,-79-14-1,0 0 1,80 15 0,10-3 0,-90-12-1,0 0 1,93 16-1,-3-2 1,-90-14-1,0 0 1,92 19-1,-4-2 1,-88-17-2,0 0 2,96 19-2,3-3 2,-99-16-1,0 0 1,100 17-1,-10 6 1,-90-23-1,0 0 1,92 20-1,10-4 1,-102-16-1,0 0 1,104 17-1,1-5 1,-105-12 0,0 0 0,109 16 0,4-4 0,-113-12-1,0 0 1,111 12 0,-7-3 0,-104-9 0,0 0 0,106 8 0,14 1 0,-120-9 0,0 0 0,115 10 0,-9-1 0,-106-9 0,0 0 0,109 9 0,9 6 0,-118-15 0,0 0 0,120 12 0,-5 1 0,-115-13-1,0 0 1,122 17 0,8 5 0,-130-22-1,0 0 1,131 25 0,-11-5 0,-120-20-1,0 0 1,129 25 0,3 4 0,-132-29 0,0 0 0,143 31 0,-5-10 0,-138-21 0,0 0 0,139 22 0,-5 1 0,-134-23 0,0 0 0,141 22 0,11-4 0,-152-18 0,0 0 0,161 19 0,8-5 0,-169-14 0,0 0 0,168 19 0,-9-2 0,-159-17 0,0 0 0,162 22 0,4-1 0,-166-21 0,0 0 0,176 28 0,3 0 0,-179-28 0,0 0 0,178 32 0,0 5 0,-178-37 0,0 0 0,170 36 0,-10-3 0,-160-33 0,0 0 0,161 33 0,-2 3 0,-159-36 0,0 0 0,162 31 1,2-1-1,-164-30 0,0 0 0,157 24 1,-9 4-1,-148-28 1,0 0-1,142 27 2,-1 6-2,-141-33 2,0 0-2,143 37 2,1 4-2,-144-41 2,0 0-2,131 45 3,-11 2-3,-120-47 2,0 0-2,115 48 3,3 1-3,-118-49 3,0 0-3,109 40 4,-6-4-4,-103-36 3,0 0-3,104 35 3,3-1-3,-107-34 7,0 0-7,110 38 7,-13 9-7,-97-47 3,0 0-3,102 54 4,6 3-4,-108-57 2,0 0-2,99 55 2,-6 0-2,-93-55 1,0 0-1,85 51 1,-9-8-1,-76-43 0,0 0 0,74 41 1,-3-1-1,-71-40 0,0 0 0,63 45 0,-12 7 0,-51-52 0,0 0 0,46 56 0,-9 1 0,-37-57 0,0 0 0,30 48 0,-5 1 0,-25-49 0,0 0 0,21 48 0,-1-3 0,-20-45 0,0 0 0,17 48 1,-1 13-1,-16-61 1,0 0-1,14 69 2,-1 4-2,-13-73 1,0 0-1,15 71 2,3-5-2,-18-66 1,0 0-1,19 67 2,-1 13-2,-18-80 4,0 0-4,20 85 4,-3 10-4,-17-95 7,0 0-7,18 97 7,-4-4-7,-14-93 9,0 0-9,21 100 10,4 9-10,-25-109 7,0 0-7,26 113 8,1 1-8,-27-114 5,0 0-5,26 118 5,4 10-5,-30-128 2,0 0-2,30 133 2,0 2-2,-30-135 1,0 0-1,30 137 2,0-4-2,-30-133 1,0 0-1,28 142 1,-3 10-1,-25-152 1,0 0-1,25 161 2,0 0-2,-25-161 1,0 0-1,19 151 2,-3-15-2,-16-136 2,0 0-2,12 142 2,1 7-2,-13-149 3,0 0-3,7 154 4,-2 0-4,-5-154 5,0 0-5,2 146 6,-2-11-6,0-135 8,0 0-8,0 138 8,1 13-8,-1-151 8,0 0-8,0 154 9,0 1-9,0-155 8,0 0-8,-1 151 9,-3-13-9,4-138 8,0 0-8,-5 146 9,0 4-9,5-150 10,0 0-10,-6 149 10,1-3-10,5-146 10,0 0-10,-7 129 10,0-8-10,7-121 5,0 0-5,-7 122 6,-7 9-6,14-131 3,0 0-3,-11 116 4,2-9-4,9-107 2,0 0-2,-7 109 3,0 13-3,7-122 2,0 0-2,-3 115 3,3-12-3,0-103 2,0 0-2,3 103 3,4 6-3,-7-109 3,0 0-3,2 108 3,-2-15-3,0-93 4,0 0-4,2 90 5,1-3-5,-3-87 5,0 0-5,4 83 6,-1 2-6,-3-85 5,0 0-5,2 81 5,0-14-5,-2-67 5,0 0-5,0 59 6,0-10-6,0-49 6,0 0-6,0 50 6,0 3-6,0-53 6,0 0-6,2 47 6,-1-14-6,-1-33 6,0 0-6,4 26 7,3-2-7,-7-24 7,0 0-7,4 18 7,1-8-7,-5-10 6,0 0-6,3 7 6,-3-7-6,0 0 10,0 0-10,4 10 10,-4-10-10,0 0 12,0 0-12,0 0 12,5 7-12,-5-7 15,0 0-15,7-3 16,9-13-16,-16 16 16,0 0-16,25-40 17,8-32-17,1-1-1253</inkml:trace>
  <inkml:trace contextRef="#ctx1" brushRef="#br1" timeOffset="452148.5798">12145 4686 527,'0'0'0,"0"0"0,0 0 0,0 0 21,0 0-21,26 12 21,-26-12-21,0 0 54,0 0-54,9 13 54,-9-13-54,0 0 78,0 0-78,-3 12 79,-3 3-79,6-15 54,0 0-54,-8 18 54,-1-3-54,9-15 34,0 0-34,-14 17 35,-2-1-35,16-16 25,0 0-25,-23 12 25,-11 4-25,34-16 30,0 0-30,-35 12 31,-11 0-31,46-12 25,0 0-25,-46 9 26,-3-1-26,49-8 22,0 0-22,-44 9 23,8 1-23,36-10 18,0 0-18,-28 5 19,5 2-19,23-7 19,0 0-19,-21 0 19,7 2-19,14-2 20,0 0-20,-12 2 20,5 0-20,7-2 17,0 0-17,-9 3 17,9-3-17,0 0 17,0 0-17,0 0 17,-7-3-17,7 3 12,0 0-12,0 0 13,0 0-13,0 0 9,0 0-9,-9 0 10,9 0-10,0 0 6,0 0-6,0 0 6,0 0-6,0 0 4,0 0-4,0 0 5,9 7-5,-9-7 3,0 0-3,0 0 4,7 3-4,-7-3 5,0 0-5,0 0 5,9 2-5,-9-2 8,0 0-8,0 0 8,7 3-8,-7-3 9,0 0-9,7 4 9,2 4-9,-9-8 10,0 0-10,8 16 11,3-1-11,-11-15 12,0 0-12,21 25 12,2 4-12,-23-29 11,0 0-11,35 36 12,20 4-12,-55-40 11,0 0-11,64 40 11,22 7-11,-86-47 12,0 0-12,0 0-1155</inkml:trace>
  <inkml:trace contextRef="#ctx1" brushRef="#br1" timeOffset="454038.5241">24994 13415 550,'0'0'0,"0"0"0,0 0 44,0 0-44,-25-12 45,20 5-45,5 7 83,0 0-83,0 0 83,-7-5-83,7 5 80,0 0-80,0 0 81,0 0-81,0 0 51,0 0-51,0 0 51,-5 0-51,5 0 35,0 0-35,0 0 35,0 5-35,0-5 24,0 0-24,0 12 25,0 13-25,0-25 21,0 0-21,-4 39 21,-5 10-21,9-49 20,0 0-20,-10 52 21,1-4-21,9-48 29,0 0-29,-5 45 29,5-10-29,0-35 30,0 0-30,5 29 31,-1-8-31,-4-21 26,0 0-26,12 23 27,13 1-27,-25-24 26,0 0-26,35 26 26,9-6-26,-44-20 30,0 0-30,44 16 30,-12-7-30,-32-9 28,0 0-28,30 3 29,3-5-29,-33 2 27,0 0-27,32-6 27,-9-5-27,-23 11 34,0 0-34,21-19 34,1-12-34,-22 31 28,0 0-28,14-36 28,-6-8-28,-8 44 22,0 0-22,2-46 22,-2-1-22,0 47 24,0 0-24,-5-45 24,-7 3-24,12 42 21,0 0-21,-13-31 22,1 12-22,12 19 20,0 0-20,-18-8 20,-5 11-20,23-3 18,0 0-18,-19 9 19,7 10-19,12-19 8,0 0-8,-8 22 9,7 1-9,1-23 2,0 0-2,0 15 3,1-4-3,1-1-1458</inkml:trace>
  <inkml:trace contextRef="#ctx1" brushRef="#br1" timeOffset="454501.3794">25453 13471 1043,'0'0'0,"0"0"0,-9 0 0,9 0 3,0 0-3,-7 1 4,7-1-4,0 0 8,0 0-8,-10 13 9,4 4-9,6-17 24,0 0-24,-3 26 24,1 8-24,2-34 36,0 0-36,-2 42 36,2 3-36,0-45 38,0 0-38,5 45 39,6-12-39,-11-33 41,0 0-41,16 33 42,5 0-42,-21-33 45,0 0-45,21 26 45,-5-6-45,-16-20 39,0 0-39,13 16 40,-5-4-40,-8-12 33,0 0-33,9 9 34,0-4-34,-9-5 30,0 0-30,16 0 30,12-5-30,-28 5 35,0 0-35,30-16 36,-7-5-36,-23 21 40,0 0-40,18-29 41,-4-1-41,-14 30 40,0 0-40,10-29 41,-3 5-41,-7 24 38,0 0-38,4-18 38,-2 6-38,-2 12 32,0 0-32,0-7 33,0 7-33,0 0 22,0 0-22,0 0 22,0 7-22,0-7 15,0 0-15,0 14 15,0 7-15,0-21 11,0 0-11,3 28 11,4 3-11,-7-31 5,0 0-5,11 29 6,3 2-6,-14-31 1,0 0-1,21 33 1,4 11-1,-25-44 0,0 0 0,0 0-1535</inkml:trace>
  <inkml:trace contextRef="#ctx1" brushRef="#br1" timeOffset="454806.0876">26002 14057 1121,'-4'18'0,"-6"21"0,10-39 35,0 0-35,-14 42 35,-8-7-35,22-35 29,0 0-29,-19 29 29,7-5-29,12-24 1,0 0-1,-6 19 2,6-10-2,0 1-879</inkml:trace>
  <inkml:trace contextRef="#ctx1" brushRef="#br1" timeOffset="455087.8477">26268 13491 886,'0'0'0,"0"0"0,-12 21 0,12-21 36,0 0-36,-9 24 37,2 9-37,7-33 48,0 0-48,-5 42 49,-2 10-49,7-52 64,0 0-64,-4 52 64,9-7-64,-5-45 38,0 0-38,13 43 38,4 2-38,-17-45 28,0 0-28,22 52 28,-1-4-28,-21-48 19,0 0-19,19 49 19,-5-4-19,-14-45 17,0 0-17,7 40 17,-7-14-17,0-1-981</inkml:trace>
  <inkml:trace contextRef="#ctx1" brushRef="#br1" timeOffset="455419.5187">26065 13505 953,'0'0'0,"0"0"0,9-17 0,-9 17 34,0 0-34,13-19 35,2 5-35,-15 14 67,0 0-67,22-12 68,2-2-68,-24 14 36,0 0-36,25-10 37,-6 8-37,-19 2 13,0 0-13,23 5 14,9 6-14,-32-11 7,0 0-7,34 19 7,-3 8-7,-31-27 8,0 0-8,25 42 8,-11 10-8,-14-52 7,0 0-7,9 53 8,-11 3-8,2-56 9,0 0-9,-9 43 10,-3-5-10,12-38 11,0 0-11,-18 31 11,-3-10-11,21-21 11,0 0-11,-19 16 11,7-6-11,12-10 13,0 0-13,-11 7 14,4-4-14,7-3 18,0 0-18,0 0 19,-9 2-19,9-2 19,0 0-19,0 0 19,7 7-19,0 0-1041</inkml:trace>
  <inkml:trace contextRef="#ctx1" brushRef="#br1" timeOffset="455945.4715">26593 13587 1099,'0'0'0,"0"0"0,0 0 0,0 0 31,0 0-31,0 0 31,7-19-31,-7 19 61,0 0-61,0 0 61,0 0-61,0 0 70,0 0-70,-9 5 70,4 10-70,5-15 41,0 0-41,-7 25 41,-2 7-41,9-32 33,0 0-33,-7 33 33,3-2-33,4-31 29,0 0-29,0 26 29,2-7-29,-2-19 26,0 0-26,6 18 27,1 1-27,-7-19 25,0 0-25,8 12 26,1-3-26,-9-9 22,0 0-22,11 8 23,1-1-23,-12-7 20,0 0-20,14 4 21,7-4-21,-21 0 21,0 0-21,23-4 21,0-8-21,-23 12 17,0 0-17,16-16 18,-7-4-18,-9 20 23,0 0-23,2-21 24,-4 5-24,2 16 24,0 0-24,-3-12 24,1 2-24,2 10 24,0 0-24,0-7 24,0 7-24,0 0 20,0 0-20,0 0 20,0 0-20,0 0 16,0 0-16,2 9 17,-1-1-17,-1-8 10,0 0-10,6 14 10,1 3-10,-7-17 6,0 0-6,12 21 7,6 0-7,-18-21 1,0 0-1,30 24 2,14-3-2,-44-21 0,0 0 0,46 16 0,-8-10 0,-38-6 0,0 0 0,36-3 0,-3-11 0,-33 14 0,0 0 0,23-26 0,-14-19 0,-9 45 0,0 0 0,-5-62 1,-15-18-1,20 80 4,0 0-4,-35-83 4,-14 14-4,49 69 8,0 0-8,0 0-1564</inkml:trace>
  <inkml:trace contextRef="#ctx1" brushRef="#br1" timeOffset="462131.4105">11887 4858 1838,'0'0'0,"0"0"0,0 0 0,0 0-1319</inkml:trace>
  <inkml:trace contextRef="#ctx1" brushRef="#br1" timeOffset="462489.4516">11711 4901 751,'0'0'0,"0"0"0,0 0 0,0 0-1,0 0 1,0 0 0,0 0 0,0 0 0,0 0 0,0 0 1,0 0-1,0 0 2,0 0-2,0 0 3,0 0-3,0 0 1,0 0-1,0 0 1,0 0-1,0 0 1,0 0-1,0 0 2,19 12-2,-19-12 7,0 0-7,0 0 7,9-5-7,-9 5 21,0 0-21,9-4 22,14 1-22,-23 3 34,0 0-34,35-12 34,18 0-34,-53 12 39,0 0-39,64-18 40,17-1-40,-81 19 34,0 0-34,81-20 35,0-12-35,-81 32 33,0 0-33,78-32 34,-6-8-34,-72 40 32,0 0-32,73-38 33,-5 3-33,-68 35 13,0 0-13,62-26 14,-20-2-14,3 1-835</inkml:trace>
  <inkml:trace contextRef="#ctx1" brushRef="#br1" timeOffset="464607.1857">10779 4998 897,'0'0'0,"0"0"0,0 0 0,0 0-6,0 0 6,0 0-5,7-9 5,-7 9-19,0 0 19,0 0-18,0 0 18,0 0 0,0 0 0,0 9 0,0-9 0,0 0 4,0 0-4,4 12 4,-4 0-4,0-12 14,0 0-14,3 16 15,-3-4-15,0-12 25,0 0-25,6 15 25,4 8-25,-10-23 35,0 0-35,11 22 35,-4-1-35,-7-21 38,0 0-38,7 19 38,7 7-38,-14-26 33,0 0-33,14 31 34,-9 2-34,-5-33 27,0 0-27,9 28 28,5 1-28,-14-29 21,0 0-21,21 28 21,1 0-21,-22-28 18,0 0-18,28 26 19,-2 0-19,-26-26 15,0 0-15,29 25 16,2 0-16,-31-25 13,0 0-13,32 24 14,3-2-14,-35-22 10,0 0-10,34 26 10,-1 6-10,-33-32 9,0 0-9,32 36 9,-4-3-9,-28-33 3,0 0-3,23 36 3,4 0-3,-27-36 3,0 0-3,28 33 4,2-5-4,-30-28 4,0 0-4,27 24 4,1-5-4,-28-19 4,0 0-4,28 21 5,2-7-5,-30-14 5,0 0-5,28 14 5,4 0-5,-32-14 4,0 0-4,35 15 5,-3-3-5,-32-12 4,0 0-4,32 12 4,-4-3-4,-28-9 3,0 0-3,30 10 4,2 1-4,-32-11 4,0 0-4,32 10 4,-1-1-4,-31-9 5,0 0-5,37 9 6,8 3-6,-45-12 6,0 0-6,44 7 6,3 5-6,-47-12 6,0 0-6,50 8 7,-3-4-7,-47-4 7,0 0-7,46 5 7,-5 2-7,-41-7 6,0 0-6,40 5 6,1-5-6,-41 0 4,0 0-4,41 4 4,5-4-4,-46 0 3,0 0-3,45 0 3,10 0-3,-55 0 2,0 0-2,57 5 2,1 5-2,-58-10 1,0 0-1,56 9 2,-3 3-2,-53-12 2,0 0-2,51 12 2,6 0-2,-57-12 4,0 0-4,63 9 4,10-1-4,-73-8 4,0 0-4,77 7 4,1 2-4,-78-9 5,0 0-5,80 7 5,8 2-5,-88-9 2,0 0-2,97 8 3,3 1-3,-100-9 1,0 0-1,105 10 2,2-1-2,-107-9 0,0 0 0,108 12 1,14 0-1,-122-12 0,0 0 0,123 12 1,8 0-1,-131-12 0,0 0 0,123 12 1,-1 1-1,-122-13 0,0 0 0,125 8 1,6 4-1,-131-12 0,0 0 0,130 12 1,-6-3-1,-124-9 0,0 0 0,125 11 1,11 2-1,-136-13 0,0 0 0,127 16 1,-7-4-1,-120-12 0,0 0 0,124 16 0,1 1 0,-125-17 0,0 0 0,132 21 0,-1 3 0,-131-24-1,0 0 1,136 24 0,0-1 0,-136-23-1,0 0 1,141 24 0,4 4 0,-145-28-2,0 0 2,143 29-1,-4-10 1,-139-19-2,0 0 2,132 21-1,4-6 1,-136-15-2,0 0 2,134 18-1,1-1 1,-135-17-1,0 0 1,125 19-1,-3-3 1,-122-16-1,0 0 1,123 17-1,10-2 1,-133-15-1,0 0 1,130 16 0,-8 5 0,-122-21-1,0 0 1,127 17 0,12 6 0,-139-23-1,0 0 1,138 24 0,-9 0 0,-129-24-1,0 0 1,130 29 0,-1 8 0,-129-37-2,0 0 2,134 36-1,-3-3 1,-131-33-2,0 0 2,132 35-1,-6 1 1,-126-36-1,0 0 1,132 36-1,6 1 1,-138-37-2,0 0 2,141 29-2,-5 2 2,-136-31-2,0 0 2,136 37-1,5-1 1,-141-36-2,0 0 2,-23 45-2,-251 10 2,274-55-2,0 0 2,0 0-1095</inkml:trace>
  <inkml:trace contextRef="#ctx1" brushRef="#br1" timeOffset="465448.4101">21482 7651 1031,'0'0'0,"46"14"0,58 17 0,-104-31 20,0 0-20,122 40 20,3 8-20,-125-48 47,0 0-47,119 50 48,-17 9-48,-102-59 43,0 0-43,106 47 44,10-6-44,-116-41 22,0 0-22,104 42 23,-12-4-23,-92-38 13,0 0-13,90 40 13,0-2-13,-90-38 5,0 0-5,87 43 5,-13 11-5,-74-54 1,0 0-1,60 57 2,-11 0-2,-49-57 0,0 0 0,43 48 1,-5-8-1,-38-40 0,0 0 0,37 42 0,-3-1 0,-34-41 0,0 0 0,35 52 0,6 9 0,-41-61-1,0 0 1,44 67-1,2 8 1,-46-75-3,0 0 3,44 74-2,-3-8 2,-41-66-4,0 0 4,35 73-4,-9 15 4,-26-88-2,0 0 2,23 86-1,-5 6 1,-18-92 0,0 0 0,14 88 0,-3-3 0,-11-85 2,0 0-2,12 90 3,6 12-3,-18-102 5,0 0-5,19 99 6,-1-6-6,-18-93 8,0 0-8,19 101 9,6 16-9,-25-117 13,0 0-13,28 113 13,4-11-13,-32-102 12,0 0-12,30 109 13,2 12-13,-32-121 11,0 0-11,31 126 12,-1-1-12,-30-125 9,0 0-9,27 128 9,-6-5-9,-21-123 6,0 0-6,19 131 6,-3 11-6,-16-142 4,0 0-4,14 134 5,-3-10-5,-11-124 4,0 0-4,9 127 5,0 13-5,-9-140 7,0 0-7,10 135 8,3-7-8,-13-128 9,0 0-9,12 123 10,-1 8-10,-11-131 13,0 0-13,14 126 14,0 6-14,-14-132 13,0 0-13,16 121 13,0-5-13,-16-116 13,0 0-13,12 121 14,-7 14-14,-5-135 12,0 0-12,2 130 13,0-16-13,-2-114 11,0 0-11,3 118 12,-3 13-12,0-131 10,0 0-10,-3 123 11,1-15-11,2-108 8,0 0-8,2 109 8,3 5-8,-5-114 8,0 0-8,7 109 8,-5-12-8,-2-97 5,0 0-5,0 97 6,-2 10-6,2-107 6,0 0-6,-3 104 7,-3-12-7,6-92 3,0 0-3,-3 93 4,1 2-4,2-95 4,0 0-4,-2 97 5,0-5-5,2-92 5,0 0-5,-3 81 5,-4-8-5,7-73 5,0 0-5,-7 69 6,1-1-6,6-68 6,0 0-6,-5 62 6,2-3-6,3-59 9,0 0-9,-7 46 10,5-13-10,2-33 11,0 0-11,0 31 11,2 1-11,-2-32 14,0 0-14,-2 31 15,-2-7-15,4-24 14,0 0-14,-3 22 14,-1-4-14,4-18 14,0 0-14,-3 19 15,-1-7-15,4-12 13,0 0-13,-2 14 13,1 3-13,1-17 10,0 0-10,0 17 10,0-8-10,0-9 11,0 0-11,0 0 11,0 9-11,0-9 10,0 0-10,0 0 10,3-9-10,-3 9 9,0 0-9,2-9 10,-2-8-10,0 17 14,0 0-14,-2-19 15,-3 2-15,-4-1-1460</inkml:trace>
  <inkml:trace contextRef="#ctx1" brushRef="#br1" timeOffset="466107.5154">23529 15315 740,'0'0'0,"0"0"0,0 0 0,0 0 96,0 0-96,0 0 96,0 0-96,0 0 96,0 0-96,0 0 97,0 0-97,0 0 45,0 0-45,0 0 46,0 0-46,0 0 19,0 0-19,0 0 19,0 0-19,0 0 7,0 0-7,6 18 8,1 3-8,-7-21 4,0 0-4,14 29 5,0 4-5,-14-33 5,0 0-5,16 31 6,-2-3-6,-14-28 7,0 0-7,21 29 7,14 7-7,-35-36 7,0 0-7,34 32 8,-13-15-8,-21-17 9,0 0-9,25 15 10,10-1-10,-35-14 9,0 0-9,35 12 10,-5-5-10,-30-7 18,0 0-18,30-1 19,8-10-19,-38 11 37,0 0-37,35-17 37,-2-6-37,-33 23 41,0 0-41,41-27 41,8-6-41,-49 33 39,0 0-39,55-38 40,2-9-40,-57 47 18,0 0-18,51-50 19,-9-2-19,-42 52 18,0 0-18,30-50 19,-16 5-19,0-2-1217</inkml:trace>
  <inkml:trace contextRef="#ctx1" brushRef="#br1" timeOffset="467054.7996">21923 14327 998,'0'0'0,"0"0"0,0 0 0,0 0 19,0 0-19,0 0 19,0 0-19,0 0 58,0 0-58,0 0 59,20 31-59,-20-31 80,0 0-80,5 33 81,4 14-81,-9-47 61,0 0-61,11 45 61,-3-10-61,-8-35 41,0 0-41,7 26 41,-3 0-41,-4-26 37,0 0-37,4 22 37,-1-5-37,-3-17 28,0 0-28,2 14 29,-6-3-29,4-11 24,0 0-24,-7 8 24,-7 1-24,0 0-1213</inkml:trace>
  <inkml:trace contextRef="#ctx1" brushRef="#br1" timeOffset="467238.8506">21959 14265 1155,'0'0'0,"0"0"0,3-7 0,-3 7 23,0 0-23,0 0 24,9-3-24,-9 3 62,0 0-62,7 1 62,2 6-62,-9-7 38,0 0-38,16 9 39,7 6-39,-23-15-3,0 0 3,23 28-3,-4 10 3,1 0-988</inkml:trace>
  <inkml:trace contextRef="#ctx1" brushRef="#br1" timeOffset="467744.8456">22201 14554 1199,'0'0'0,"0"0"0,0 0 0,0 0 4,0 0-4,0 0 5,0 0-5,0 0 6,0 0-6,-11 7 7,11-7-7,0 0 49,0 0-49,0 0 49,0 0-49,0 0 54,0 0-54,-5 10 55,8 1-55,-3-11 50,0 0-50,5 15 50,4 8-50,-9-23 48,0 0-48,11 22 49,-1-3-49,-10-19 48,0 0-48,11 18 48,0-3-48,-11-15 47,0 0-47,9 14 47,-4-4-47,-5-10 38,0 0-38,5 9 38,4-2-38,-9-7 35,0 0-35,14 3 35,7-4-35,-21 1 36,0 0-36,25-9 37,0-8-37,-25 17 34,0 0-34,19-21 35,-1-2-35,-18 23 34,0 0-34,16-22 34,-4 1-34,-12 21 36,0 0-36,9-17 36,-4 7-36,-5 10 34,0 0-34,4-7 35,1 0-35,-5 7 25,0 0-25,7-5 26,-7 5-26,0 0 20,0 0-20,9-4 20,-9 4-20,0 0 12,0 0-12,0 0 12,0 0-12,0 0 7,0 0-7,14 16 8,-7 3-8,-7-19 5,0 0-5,9 20 6,-2-1-6,-7-19 4,0 0-4,5 16 4,4 1-4,-9-17 2,0 0-2,12 18 3,2 1-3,-14-19 2,0 0-2,13 17 3,-3-5-3,-10-12 2,0 0-2,20 12 3,15 4-3,-35-16 1,0 0-1,32 10 2,-16-10-2,0 0-1800</inkml:trace>
  <inkml:trace contextRef="#ctx1" brushRef="#br1" timeOffset="468149.0531">22552 14507 1334,'0'0'0,"0"0"0,0 7 0,0-7 6,0 0-6,0 7 6,0-7-6,0 0 1,0 0-1,2 9 2,-2-9-2,0 0 18,0 0-18,7 12 18,0 10-18,-7-22 21,0 0-21,8 26 21,5-1-21,-13-25 25,0 0-25,9 22 25,1-3-25,-10-19 33,0 0-33,14 19 33,4-2-33,-18-17 33,0 0-33,23 14 34,-2-3-34,-21-11 30,0 0-30,27 7 30,11-4-30,-38-3 25,0 0-25,37-3 26,-8-10-26,-29 13 32,0 0-32,19-20 33,-10-6-33,-9 26 35,0 0-35,3-35 35,-10-10-35,7 45 34,0 0-34,-12-48 35,-6 3-35,18 45 34,0 0-34,-17-42 35,3 9-35,14 33 30,0 0-30,-11-22 31,4 11-31,7 11 25,0 0-25,0 0 26,0 0-26,0 0 15,0 0-15,0 9 16,18 14-16,-18-23 9,0 0-9,21 24 10,-5-5-10,0 0-1557</inkml:trace>
  <inkml:trace contextRef="#ctx1" brushRef="#br1" timeOffset="469066.0776">23032 14493 942,'0'0'0,"0"0"0,-7-10 0,7 10 16,0 0-16,-4-7 17,4 7-17,0 0 25,0 0-25,-5-9 26,5 9-26,0 0 43,0 0-43,0 0 44,0 0-44,0 0 43,0 0-43,0 0 44,0 0-44,0 0 44,0 0-44,0 0 44,0 0-44,0 0 50,0 0-50,-9 11 51,2 4-51,7-15 46,0 0-46,-9 21 47,-1 5-47,10-26 44,0 0-44,-11 30 44,2-3-44,9-27 38,0 0-38,-7 24 39,4-3-39,3-21 39,0 0-39,0 16 39,-4-8-39,4-8 36,0 0-36,0 0 36,4 9-36,-4-9 31,0 0-31,0 0 32,5 7-32,-5-7 26,0 0-26,0 0 26,16 2-26,-16-2 30,0 0-30,12-5 30,4-6-30,-16 11 30,0 0-30,14-19 31,-7-10-31,-7 29 31,0 0-31,2-33 32,-4 0-32,2 33 26,0 0-26,-2-29 27,1 3-27,1 26 30,0 0-30,-2-19 31,2 8-31,0 11 25,0 0-25,0 0 26,0 0-26,0 0 22,0 0-22,0 0 23,-9 14-23,9-14 14,0 0-14,-2 19 15,1 9-15,1-28 6,0 0-6,0 31 6,3-2-6,-3-29 1,0 0-1,5 25 2,1-6-2,-6-19 0,0 0 0,3 12 0,-1-5 0,-2-7 0,0 0 0,11 5 0,15 2 0,-26-7-1,0 0 1,34-2 0,1-15 0,-35 17 0,0 0 0,32-33 0,-6-19 0,-26 52 0,0 0 0,27-62 0,-5-16 0,-22 78 2,0 0-2,22-83 2,-12 1-2,-10 82 4,0 0-4,7-84 4,-5-3-4,-2 87 7,0 0-7,-3-74 7,-12 23-7,15 51 9,0 0-9,-15-32 9,2 16-9,13 16 9,0 0-9,-14-5 10,-7 15-10,21-10 9,0 0-9,-23 28 10,-2 24-10,25-52 4,0 0-4,-23 60 4,7 13-4,16-73 0,0 0 0,-8 66 0,6-11 0,2-55-2,0 0 2,5 56-1,4 11 1,-9-67-6,0 0 6,11 66-5,4-7 5,-15-59-9,0 0 9,15 43-8,-7-15 8,-8-28-8,0 0 8,20 20-8,15 1 8,-35-21-6,0 0 6,37 16-5,-5-11 5,-32-5-5,0 0 5,32-5-4,3-9 4,-35 14-3,0 0 3,32-19-2,-6-5 2,-26 24-1,0 0 1,14-30 0,-1 1 0,-13 29 0,0 0 0,7-31 0,-7 3 0,0 28 1,0 0-1,-2-24 1,-5 5-1,7 19 3,0 0-3,-5-16 3,3 7-3,2 9 4,0 0-4,0 0 4,0 0-4,0 0 4,0 0-4,-11 11 4,-1 15-4,12-26 3,0 0-3,-12 36 3,3 7-3,9-43 1,0 0-1,-6 42 1,6-7-1,0-35 0,0 0 0,2 27 0,0-6 0,-2-21 0,0 0 0,2 14 0,-1-7 0,-1-7 0,0 0 0,0 0 0,8 12 0,0 0-1739</inkml:trace>
  <inkml:trace contextRef="#ctx1" brushRef="#br1" timeOffset="469206.1055">23438 14071 1009,'0'0'0,"0"0"0,7 11 0,-7-11 4,0 0-4,7 5 5,-7-5-5,0 0-704</inkml:trace>
  <inkml:trace contextRef="#ctx1" brushRef="#br1" timeOffset="469650.9874">23678 13981 875,'0'0'0,"0"0"0,0 16 0,0-16 0,0 0 0,0 12 0,0 2 0,0-14 20,0 0-20,1 24 21,5 23-21,-6-47 58,0 0-58,5 48 59,4-8-59,-9-40 71,0 0-71,7 40 72,-4 6-72,-3-46 59,0 0-59,0 51 59,-3 6-59,3-57 66,0 0-66,-5 59 67,-4-1-67,9-58 60,0 0-60,-6 49 61,1-13-61,5-36 51,0 0-51,-2 24 51,1-8-51,1-16 46,0 0-46,0 10 46,0-3-46,0-7 43,0 0-43,0 0 43,0 7-43,0-7 35,0 0-35,0 0 35,0 0-35,0 0 36,0 0-36,0-14 37,-7-1-37,7 15 34,0 0-34,-11-17 35,-8 3-35,19 14 33,0 0-33,-29-9 34,-4 4-34,33 5 33,0 0-33,-32 0 33,2 7-33,30-7 22,0 0-22,-25 10 23,9 2-23,16-12 13,0 0-13,-8 12 14,2-1-14,6-11 9,0 0-9,-3 8 10,5 1-10,-2-9 7,0 0-7,1 7 7,3 0-7,-4-7 5,0 0-5,12 9 6,20 3-6,-32-12 3,0 0-3,42 7 4,4-11-4,-46 4 4,0 0-4,46-15 5,-2-13-5,-1 0-1669</inkml:trace>
  <inkml:trace contextRef="#ctx1" brushRef="#br1" timeOffset="471379.4027">21987 14964 1031,'0'0'0,"0"0"0,0 0 0,0 0 114,0 0-114,-16-24 114,16 24-114,0 0 149,0 0-149,-5-7 149,5 7-149,0 0 64,0 0-64,-5 19 64,6 17-64,-1-36 34,0 0-34,4 37 34,-1-8-34,-3-29 19,0 0-19,6 31 20,6 11-20,-12-42 12,0 0-12,12 38 13,-3-17-13,-9-21 13,0 0-13,11 17 14,6 7-14,-17-24 16,0 0-16,22 21 16,-3-9-16,-19-12 28,0 0-28,23 2 28,7-9-28,-30 7 34,0 0-34,32-14 34,-6-8-34,-26 22 34,0 0-34,21-28 35,2-5-35,-23 33 34,0 0-34,18-33 35,-6 4-35,-12 29 33,0 0-33,11-25 33,-8 8-33,-3 17 22,0 0-22,6-14 23,-6 2-23,0 12 15,0 0-15,0-7 16,0 7-16,0 0 11,0 0-11,0 0 11,0 0-11,0 0 5,0 0-5,0 12 6,0 0-6,0-12 1,0 0-1,0 16 2,0 0-2,0-16 0,0 0 0,2 15 0,1 4 0,-3-19-1,0 0 1,9 21 0,5-2 0,-14-19-1,0 0 1,16 14-1,3-2 1,-19-12-2,0 0 2,20 9-2,4-6 2,-24-3-3,0 0 3,27-3-3,-1-9 3,-26 12-1,0 0 1,25-16 0,-13 2 0,-12 14-1,0 0 1,11-12-1,-2 0 1,-9 12-3,0 0 3,2-12-3,-1 3 3,-1 9-6,0 0 6,0 0-6,6-9 6,-6 9-8,0 0 8,0 0-7,0 0 7,0 0-10,0 0 10,0 0-9,0 9 9,0-9-13,0 0 13,0 0-13,1 11 13,-1-11-13,0 0 13,2 10-12,2 4 12,-4-14-14,0 0 14,5 15-13,2 1 13,-7-16-13,0 0 13,14 14-12,7 0 12,-21-14-8,0 0 8,32 8-8,10-6 8,-42-2-7,0 0 7,50-7-6,3-9 6,-53 16-4,0 0 4,47-22-4,-8-6 4,-39 28-2,0 0 2,29-34-1,-14-6 1,-15 40-1,0 0 1,9-40 0,-9 0 0,0 40 0,0 0 0,-9-34 0,-3 6 0,12 28 0,0 0 0,-16-19 0,0 10 0,16 9 0,0 0 0,-14 0 0,-2 9 0,16-9-1,0 0 1,-16 14 0,4 5 0,12-19-3,0 0 3,-7 22-3,3 4 3,4-26-4,0 0 4,2 28-3,5 0 3,-7-28-3,0 0 3,13 29-3,8 2 3,-21-31-6,0 0 6,23 31-5,-4-5 5,-19-26-7,0 0 7,18 28-7,1 5 7,-19-33-8,0 0 8,14 31-8,-8-8 8,-6-23-4,0 0 4,-2 24-3,-7-2 3,9-22-2,0 0 2,-16 18-1,-9-6 1,25-12-1,0 0 1,-28 5 0,-4-7 0,32 2 0,0 0 0,-28-9 0,4-4 0,24 13 0,0 0 0,-22-16 1,6-1-1,16 17 1,0 0-1,-14-14 2,6 5-2,8 9 2,0 0-2,-6-5 2,6 5-2,0 0 3,0 0-3,2-7 3,-2 7-3,0 0 4,0 0-4,23-9 4,12 3-4,-35 6 3,0 0-3,46-6 4,7 3-4,-53 3 4,0 0-4,60-4 4,-7-2-4,-53 6 4,0 0-4,55-9 4,-8 0-4,-47 9 4,0 0-4,44-10 4,-3-4-4,-41 14 4,0 0-4,34-17 4,-6-2-4,-28 19 4,0 0-4,17-16 4,-9 7-4,-8 9 3,0 0-3,-2-6 3,-7-3-3,9 9 2,0 0-2,-16-9 3,-7 2-3,23 7 2,0 0-2,-23 0 2,-3 5-2,26-5 0,0 0 0,-29 13 1,1 6-1,28-19 0,0 0 0,-21 19 0,9-4 0,12-15-2,0 0 2,-9 16-2,4 5 2,5-21-4,0 0 4,0 22-4,5-1 4,-5-21-6,0 0 6,7 17-6,4-6 6,-11-11-7,0 0 7,21 5-6,14-10 6,-35 5-6,0 0 6,37-13-6,-5-7 6,-32 20-2,0 0 2,21-25-1,-7 1 1,-14 24 0,0 0 0,7-24 0,-10 0 0,3 24 0,0 0 0,-9-21 0,-2 5 0,11 16 0,0 0 0,-12-12 1,0 4-1,12 8 2,0 0-2,-9-6 2,9 6-2,0 0 3,0 0-3,-11 0 3,11 0-3,0 0 1,0 0-1,-3 9 2,1 0-2,2-9 0,0 0 0,3 19 1,11 17-1,-14-36 0,0 0 0,22 47 0,9 12 0,-31-59 0,0 0 0,34 62 0,-1 7 0,-33-69 0,0 0 0,23 63 1,-12-15-1,-11-48 2,0 0-2,-2 45 2,-19 5-2,21-50 4,0 0-4,-41 54 4,-24-1-4,65-53 4,0 0-4,-79 45 4,-13-17-4,-3 3-1516</inkml:trace>
  <inkml:trace contextRef="#ctx1" brushRef="#br1" timeOffset="473194.397">19776 7251 315,'0'0'0,"0"0"0,0 0 0,0 0 9,0 0-9,0 0 10,21-9-10,-21 9 56,0 0-56,0 0 57,11 2-57,-11-2 72,0 0-72,12 4 72,6-4-72,-18 0 66,0 0-66,22 3 66,10 6-66,-32-9 44,0 0-44,36 7 44,9 1-44,-45-8 29,0 0-29,50 9 29,5 0-29,-55-9 24,0 0-24,58 15 24,-3 6-24,-55-21 20,0 0-20,58 22 20,-5-4-20,-53-18 23,0 0-23,54 17 23,5 6-23,-59-23 23,0 0-23,60 24 24,0 0-24,-60-24 24,0 0-24,61 24 24,-1 0-24,-60-24 21,0 0-21,60 25 22,6-5-22,-66-20 15,0 0-15,67 19 16,7-1-16,-74-18 17,0 0-17,76 17 17,-7 2-17,-69-19 14,0 0-14,67 21 15,-6 0-15,-61-21 14,0 0-14,60 22 15,0-5-15,-60-17 11,0 0-11,66 25 12,-1 2-12,-65-27 10,0 0-10,64 30 11,-3 1-11,-61-31 7,0 0-7,55 28 7,0-11-7,-55-17 5,0 0-5,56 19 5,4-3-5,-60-16 6,0 0-6,57 17 7,-6-2-7,-51-15 13,0 0-13,40 9 13,-11 0-13,-29-9 16,0 0-16,14 7 17,-5-2-17,-9-5 20,0 0-20,8 3 20,-8-3-20,0 0 19,0 0-19,0 0 20,0 0-20,0 0 16,0 0-16,0 0 17,0 5-17,0-5 16,0 0-16,0 0 16,-10-1-16,10 1 14,0 0-14,-9-2 14,-3 0-14,12 2 12,0 0-12,-16-7 13,0 2-13,16 5 9,0 0-9,-25-12 10,-5 3-10,30 9 7,0 0-7,-35-15 8,-4-2-8,39 17 7,0 0-7,-44-16 7,-5-7-7,49 23 3,0 0-3,-50-24 4,2 0-4,48 24 2,0 0-2,-54-22 2,-17 2-2,1 1-1185</inkml:trace>
  <inkml:trace contextRef="#ctx1" brushRef="#br1" timeOffset="500819.1546">9625 9497 326,'0'0'0,"0"0"0,0 0 0,0 0 2,0 0-2,0 0 3,0 0-3,0 0 26,0 0-26,0 0 27,0 0-27,0 0 30,0 0-30,0 0 31,0 0-31,0 0 27,0 0-27,0 0 27,0 0-27,0 0 19,0 0-19,0 0 19,21-12-19,-21 12 15,0 0-15,11 4 15,1-3-15,-12-1 12,0 0-12,18 2 13,1 0-13,-19-2 16,0 0-16,21 3 17,-7 3-17,-14-6 21,0 0-21,9 10 22,-3 2-22,-6-12 25,0 0-25,7 16 25,7 1-25,-14-17 28,0 0-28,16 15 29,-1 1-29,-15-16 20,0 0-20,18 17 20,2-3-20,-20-14 13,0 0-13,19 16 13,2-2-13,-21-14 16,0 0-16,18 17 16,1 0-16,-19-17 14,0 0-14,18 21 14,3 1-14,-21-22 6,0 0-6,23 25 7,-4-8-7,-19-17 2,0 0-2,22 19 2,0 0-2,-22-19 0,0 0 0,20 21 0,1 3 0,-21-24 0,0 0 0,27 26 0,6 2 0,-33-28-2,0 0 2,41 34-1,-1 8 1,-40-42-4,0 0 4,44 40-4,2 5 4,-46-45-6,0 0 6,50 39-6,-6-2 6,-44-37-1,0 0 1,46 33 0,3-6 0,-49-27 1,0 0-1,51 28 1,11 1-1,-62-29 2,0 0-2,64 28 3,-1 7-3,-63-35 3,0 0-3,58 40 4,-12 3-4,-46-43 4,0 0-4,50 48 5,3 2-5,-53-50 4,0 0-4,63 47 4,6-9-4,-69-38 6,0 0-6,72 35 7,-3 1-7,-69-36 7,0 0-7,65 33 7,-1 0-7,-64-33 10,0 0-10,63 35 11,10 3-11,-73-38 12,0 0-12,67 43 13,5 5-13,-72-48 9,0 0-9,69 52 9,-2 2-9,-67-54 3,0 0-3,64 48 4,10-4-4,-74-44 4,0 0-4,76 41 5,0-1-5,-76-40 3,0 0-3,74 45 4,-7 10-4,-67-55 5,0 0-5,72 61 5,7 1-5,-79-62 8,0 0-8,83 61 9,-1-6-9,-82-55 9,0 0-9,75 52 9,0-5-9,-75-47 11,0 0-11,79 55 11,2 6-11,-81-61 12,0 0-12,83 66 12,2 5-12,-85-71 11,0 0-11,81 69 12,-3-9-12,-78-60 11,0 0-11,90 64 11,9 7-11,-99-71 10,0 0-10,95 76 10,0 4-10,-95-80 9,0 0-9,99 69 10,14-5-10,-113-64 9,0 0-9,113 63 9,-6-1-9,-107-62 9,0 0-9,113 66 9,16 13-9,-129-79 6,0 0-6,129 75 6,-14-13-6,-115-62 5,0 0-5,120 62 5,9 1-5,-129-63 4,0 0-4,134 69 4,-2 9-4,-132-78 4,0 0-4,136 81 4,-2-12-4,-134-69 4,0 0-4,141 66 5,2-2-5,-143-64 5,0 0-5,145 68 5,-14 4-5,-131-72 4,0 0-4,139 73 5,6 0-5,-145-73 4,0 0-4,151 67 4,6-10-4,-157-57 3,0 0-3,158 57 4,-10 9-4,-148-66 4,0 0-4,153 73 4,6 1-4,-159-74 3,0 0-3,157 73 4,9-11-4,-166-62 3,0 0-3,155 57 3,-13-3-3,-142-54 3,0 0-3,141 66 4,2 15-4,-143-81 3,0 0-3,150 78 3,1-14-3,-151-64 2,0 0-2,147 57 3,-8-5-3,-139-52 2,0 0-2,136 54 3,4 3-3,-140-57 2,0 0-2,137 60 2,-3 3-2,-134-63 2,0 0-2,133 58 2,-11-7-2,-122-51 2,0 0-2,120 46 2,1-2-2,-121-44 2,0 0-2,115 45 2,-13 5-2,-102-50 2,0 0-2,104 50 2,6 2-2,-110-52 2,0 0-2,108 48 2,-3-1-2,-105-47 2,0 0-2,108 42 2,9-6-2,-117-36 3,0 0-3,114 33 3,1-4-3,-115-29 2,0 0-2,113 31 3,0-6-3,-113-25 3,0 0-3,115 26 4,-4 8-4,-111-34 2,0 0-2,114 33 3,6 3-3,-120-36 2,0 0-2,120 35 3,-3 1-3,-117-36 2,0 0-2,118 35 3,11-4-3,-129-31 3,0 0-3,124 29 3,-8 1-3,-116-30 2,0 0-2,115 24 3,7-5-3,-122-19 2,0 0-2,112 16 3,-7 1-3,-105-17 3,0 0-3,100 17 3,1-1-3,-101-16 3,0 0-3,93 16 4,-8-3-4,-85-13 5,0 0-5,74 16 6,-7 0-6,-67-16 6,0 0-6,62 15 6,0-3-6,-62-12 5,0 0-5,61 12 6,5 4-6,-66-16 7,0 0-7,58 14 7,-17-6-7,-41-8 12,0 0-12,33 4 12,-8-2-12,-25-2 14,0 0-14,23 1 14,-6 3-14,-17-4 6,0 0-6,15 1 6,-5-2-6,-10 1 2,0 0-2,7-2 3,-7 2-3,0 0-1127</inkml:trace>
  <inkml:trace contextRef="#ctx1" brushRef="#br1" timeOffset="501239.031">23425 15952 505,'0'0'0,"0"0"0,9 5 0,-9-5 1,0 0-1,9 4 2,-9-4-2,0 0 5,0 0-5,18 12 6,13 5-6,-31-17 8,0 0-8,32 18 9,0 2-9,-32-20 16,0 0-16,25 28 17,-1 10-17,-24-38 22,0 0-22,16 50 22,-12 11-22,-4-61 29,0 0-29,-13 62 29,-17 1-29,30-63 31,0 0-31,-56 53 32,-32-6-32,88-47 29,0 0-29,-104 40 29,-18-2-29,2 2-534</inkml:trace>
  <inkml:trace contextRef="#ctx1" brushRef="#br1" timeOffset="502470.992">18756 15532 729,'0'0'0,"0"0"0,-13-45 0,13 45 25,0 0-25,-7-49 26,11-6-26,-4 55 74,0 0-74,3-52 75,-6 14-75,3 38 78,0 0-78,-4-28 79,3 16-79,1 12 42,0 0-42,0 0 42,-4 7-42,4-7 23,0 0-23,-5 28 23,1 29-23,4-57 21,0 0-21,-7 69 22,4 7-22,3-76 23,0 0-23,1 80 24,8 6-24,-9-86 23,0 0-23,13 90 24,6 2-24,-19-92 24,0 0-24,26 87 24,6-16-24,-32-71 26,0 0-26,27 67 27,-1 1-27,-26-68 31,0 0-31,23 64 31,-3-14-31,-20-50 29,0 0-29,17 38 30,-8-19-30,-9-19 39,0 0-39,9 9 40,8-8-40,-17-1 37,0 0-37,22-15 37,2-25-37,-24 40 35,0 0-35,29-50 35,2-11-35,-31 61 34,0 0-34,30-60 34,-7 8-34,-23 52 36,0 0-36,16-42 37,-9 9-37,-7 33 29,0 0-29,2-22 29,-7 10-29,5 12 24,0 0-24,-11-7 25,-5 3-25,16 4 21,0 0-21,-16 2 22,4 5-22,12-7 15,0 0-15,-9 12 15,0 7-15,9-19 8,0 0-8,-5 23 8,2 1-8,3-24 2,0 0-2,3 29 2,2 6-2,-5-35 0,0 0 0,9 33 1,4-6-1,-13-27 0,0 0 0,10 25 0,6-3 0,-16-22-1,0 0 1,23 17 0,5-5 0,-28-12-1,0 0 1,32-1 0,3-22 0,1 1-1544</inkml:trace>
  <inkml:trace contextRef="#ctx1" brushRef="#br1" timeOffset="502606.1527">19241 15738 539,'0'0'0,"9"8"0,9 13 0,1 2-345</inkml:trace>
  <inkml:trace contextRef="#ctx1" brushRef="#br1" timeOffset="503611.1253">19502 15952 606,'0'0'0,"0"0"0,7-12 0,-7 12-18,0 0 18,4-12-17,-4-5 17,0 17-51,0 0 51,-9-19-51,-2 3 51,11 16 3,0 0-3,-12-14 4,-4 0-4,16 14 59,0 0-59,-10-10 59,-3 8-59,13 2 100,0 0-100,-14 4 101,-5 3-101,19-7 91,0 0-91,-18 8 91,6 4-91,12-12 68,0 0-68,-9 16 68,2 3-68,7-19 53,0 0-53,-4 21 53,4 1-53,0-22 46,0 0-46,9 26 46,9 2-46,-18-28 36,0 0-36,23 28 37,-2-8-37,-21-20 31,0 0-31,28 20 32,7 0-32,-35-20 25,0 0-25,34 21 26,-15-9-26,-19-12 19,0 0-19,13 11 20,-4-1-20,-9-10 20,0 0-20,3 14 20,-12 5-20,9-19 19,0 0-19,-19 21 19,-15 1-19,34-22 16,0 0-16,-39 16 16,4-9-16,35-7 22,0 0-22,-30 0 22,11-7-22,19 7 23,0 0-23,-14-9 23,3-1-23,11 10 19,0 0-19,7-9 19,14 2-19,-21 7 14,0 0-14,34-5 15,5 0-15,1-1-1293</inkml:trace>
  <inkml:trace contextRef="#ctx1" brushRef="#br1" timeOffset="503896.2084">19686 15551 1121,'0'0'0,"0"0"0,-11 0 0,11 0 1,0 0-1,-16 5 2,-3 2-2,19-7 10,0 0-10,-18 14 10,4 7-10,14-21 12,0 0-12,-5 36 12,8 19-12,-3-55 20,0 0-20,13 63 21,13 9-21,-26-72 27,0 0-27,34 69 27,5-8-27,-39-61 39,0 0-39,38 57 40,-1-1-40,-37-56 45,0 0-45,30 55 45,-8 4-45,-22-59 15,0 0-15,15 46 15,-9-21-15,1 1-1037</inkml:trace>
  <inkml:trace contextRef="#ctx1" brushRef="#br1" timeOffset="504060.7773">19509 16041 1099,'0'0'0,"0"0"0,-7-2 0,7 2 18,0 0-18,0 0 19,-7-7-19,7 7 40,0 0-40,0 0 41,13-5-41,-13 5 11,0 0-11,31-2 11,28-1-11,-59 3 5,0 0-5,74-2 5,10 4-5,-84-2 2,0 0-2,101 5 2,17 7-2,-1 0-880</inkml:trace>
  <inkml:trace contextRef="#ctx1" brushRef="#br1" timeOffset="504736.4242">20453 16061 1244,'0'0'0,"-8"-3"0,-12-4 0,20 7-2,0 0 2,-21-9-1,3-3 1,18 12 0,0 0 0,-12-10 1,5 5-1,7 5 26,0 0-26,0 0 26,-11-7-26,11 7 38,0 0-38,0 0 39,-10-6-39,10 6 47,0 0-47,0 0 48,0 0-48,0 0 41,0 0-41,-7 7 41,5 4-41,2-11 34,0 0-34,0 14 34,4 5-34,-4-19 24,0 0-24,7 22 25,8 2-25,-15-24 17,0 0-17,30 21 17,8-7-17,-38-14 13,0 0-13,44 5 14,-4-10-14,-40 5 13,0 0-13,41-10 14,-15-4-14,-26 14 15,0 0-15,18-16 16,-11-1-16,-7 17 16,0 0-16,-4-17 16,-11-1-16,15 18 16,0 0-16,-25-14 17,-7 8-17,32 6 16,0 0-16,-28-4 16,5 6-16,23-2 14,0 0-14,-14 2 14,5-1-14,9-1 8,0 0-8,0 0 8,5 9-8,-5-9 5,0 0-5,27 10 5,22 4-5,-49-14 3,0 0-3,57 14 4,-1-5-4,-56-9 1,0 0-1,53 5 2,-4-7-2,-49 2 2,0 0-2,45-9 2,-1-6-2,-44 15 2,0 0-2,44-19 3,-4-5-3,-40 24 4,0 0-4,36-26 5,-5-6-5,-31 32 2,0 0-2,25-31 3,-12 2-3,-13 29 2,0 0-2,8-26 2,-8 2-2,0 24 1,0 0-1,-5-19 1,2 7-1,3 12 1,0 0-1,-8-9 1,8 9-1,0 0 1,0 0-1,-8 3 1,1 16-1,7-19 0,0 0 0,-7 33 1,10 12-1,-3-45 0,0 0 0,11 52 1,5 0-1,-16-52 0,0 0 0,17 68 1,3 16-1,-20-84 0,0 0 0,19 90 0,-3-1 0,-16-89 0,0 0 0,12 83 0,-5-7 0,-7-76 0,0 0 0,4 69 0,-4-12 0,0-57 0,0 0 0,-9 45 0,-12-12 0,0-2-1426</inkml:trace>
  <inkml:trace contextRef="#ctx1" brushRef="#br1" timeOffset="504894.9998">20826 16407 1334,'0'0'0,"0"0"0,2-19 0,-2 19 5,0 0-5,17-22 5,17-8-5,-34 30 15,0 0-15,56-31 16,25-3-16,-81 34 19,0 0-19,90-28 20,6 14-20,-96 14 21,0 0-21,90-8 22,-13 2-22,-1 1-1033</inkml:trace>
  <inkml:trace contextRef="#ctx1" brushRef="#br1" timeOffset="505294.4124">20235 16677 1435,'0'0'0,"0"0"0,1 7 0,-1-7 29,0 0-29,4 11 29,-1 6-29,-3-17 25,0 0-25,8 35 25,6 25-25,-14-60 35,0 0-35,19 75 35,2 6-35,-21-81 20,0 0-20,25 86 20,-2 8-20,-23-94 14,0 0-14,21 88 15,-2-10-15,-19-78 15,0 0-15,15 68 15,-7-10-15,-8-58 10,0 0-10,9 42 10,-5-16-10,-4-26 9,0 0-9,5 15 9,0-6-9,1 0-1253</inkml:trace>
  <inkml:trace contextRef="#ctx1" brushRef="#br1" timeOffset="506148.5227">19968 16740 1267,'0'0'0,"0"0"0,2-7 0,-2 7 11,0 0-11,12-5 12,4-1-12,-16 6 11,0 0-11,39-1 12,23 6-12,-62-5 3,0 0-3,69 10 4,3 8-4,-72-18 9,0 0-9,67 22 9,4 6-9,-71-28 14,0 0-14,68 29 15,-4 2-15,-64-31 17,0 0-17,48 35 17,-18 3-17,-30-38 18,0 0-18,12 47 19,-17 15-19,5-62 14,0 0-14,-23 64 14,-14-3-14,37-61 12,0 0-12,-41 48 13,-1-8-13,42-40 11,0 0-11,-32 29 11,14-10-11,18-19 13,0 0-13,-14 11 14,4-4-14,10-7 16,0 0-16,0 0 16,-2 8-16,2-8 16,0 0-16,17 0 17,15-3-17,-32 3 14,0 0-14,44-9 15,9-6-15,-53 15 4,0 0-4,60-23 5,0-10-5,-60 33 0,0 0 0,53-40 0,-10-10 0,-43 50-5,0 0 5,35-53-5,-10 2 5,-25 51-16,0 0 16,15-41-15,-7 10 15,-8 31-17,0 0 17,-2-19-17,-7 7 17,9 12-13,0 0 13,-14-4-12,-7 9 12,21-5-2,0 0 2,-29 14-1,-6 10 1,35-24 0,0 0 0,-33 35 0,6 8 0,27-43 4,0 0-4,-21 42 5,14-9-5,7-33 12,0 0-12,2 31 13,6 0-13,-8-31 17,0 0-17,15 26 18,0-5-18,-15-21 20,0 0-20,25 15 21,14-3-21,-39-12 24,0 0-24,41 6 25,-4-13-25,-37 7 25,0 0-25,35-16 25,2-8-25,-37 24 22,0 0-22,28-30 23,-3-9-23,-25 39 22,0 0-22,19-38 23,-10 8-23,-9 30 23,0 0-23,0-22 23,-5 6-23,5 16 21,0 0-21,-11-10 21,-5 4-21,16 6 17,0 0-17,-15 0 17,7 4-17,8-4 16,0 0-16,0 0 17,0 0-17,0 0 12,0 0-12,11 14 13,24 8-13,-35-22 11,0 0-11,46 23 11,2-9-11,-48-14 6,0 0-6,53 7 6,3-11-6,-56 4 2,0 0-2,59-15 3,4-15-3,-63 30 1,0 0-1,67-38 1,11-9-1,-78 47 0,0 0 0,72-53 0,-12-15 0,-60 68 0,0 0 0,46-81 0,-16-20 0,-30 101-2,0 0 2,14-95-2,-19 28 2,5 67-2,0 0 2,-23-49-2,-14 20 2,37 29-2,0 0 2,-48-17-2,-10 15 2,58 2-3,0 0 3,-57 12-3,10 14 3,47-26-5,0 0 5,-37 45-4,14 26 4,23-71-5,0 0 5,-13 81-5,12 4 5,1-85-10,0 0 10,10 87-10,11-4 10,-21-83-16,0 0 16,32 79-16,11 1 16,-43-80-18,0 0 18,44 69-17,-11-15 17,-33-54-25,0 0 25,25 38-24,-11-14 24,0 0-1356</inkml:trace>
  <inkml:trace contextRef="#ctx1" brushRef="#br1" timeOffset="506477.7846">21031 17044 1199,'0'0'0,"8"-3"0,12-4 0,-20 7 14,0 0-14,37-9 15,19-3-15,-56 12 15,0 0-15,64-17 16,8-6-16,-72 23 12,0 0-12,78-20 13,15-1-13,-93 21 9,0 0-9,89-21 10,-19 2-10,-70 19 16,0 0-16,60-16 17,-14 3-17,-46 13 17,0 0-17,34-11 18,-19 6-18,-15 5 20,0 0-20,0 0 20,0 0-20,0 0 20,0 0-20,-3 10 20,-9 8-20,12-18 18,0 0-18,-16 19 19,9-5-19,7-14 14,0 0-14,-4 12 14,2 2-14,2-14 18,0 0-18,0 13 18,2-6-18,-2-7 17,0 0-17,7 9 17,6 5-17,-13-14 17,0 0-17,30 17 17,15 0-17,-45-17 19,0 0-19,46 9 20,-10-12-20,-1-1-1185</inkml:trace>
  <inkml:trace contextRef="#ctx1" brushRef="#br1" timeOffset="506666.3287">21862 16809 1031,'0'0'0,"0"0"0,9 9 0,-9-9 10,0 0-10,10 5 11,4 0-11,-14-5 25,0 0-25,23 3 26,12-1-26,-35-2 8,0 0-8,39 2 9,-2 0-9,-37-2-3,0 0 3,37-4-3,-1-5 3,1 1-776</inkml:trace>
  <inkml:trace contextRef="#ctx1" brushRef="#br1" timeOffset="507378.6834">22206 16691 471,'0'0'0,"0"0"0,-18-12 0,18 12-4,0 0 4,-17-12-3,-8-2 3,25 14-14,0 0 14,-30-10-13,-5 5 13,35 5 0,0 0 0,-41 0 0,-5 7 0,46-7 24,0 0-24,-44 17 25,2 12-25,42-29 76,0 0-76,-34 37 76,9 6-76,25-43 105,0 0-105,-16 36 106,9-12-106,7-24 88,0 0-88,7 26 88,11 16-88,-18-42 66,0 0-66,25 40 67,1-13-67,-26-27 57,0 0-57,32 21 58,9 3-58,-41-24 45,0 0-45,40 18 45,-6-11-45,-34-7 45,0 0-45,32-4 46,-4-10-46,-28 14 42,0 0-42,28-20 43,-9-6-43,-19 26 38,0 0-38,16-26 38,-7 1-38,-9 25 33,0 0-33,5-20 33,-3 1-33,-2 19 26,0 0-26,0-14 27,-2 5-27,2 9 23,0 0-23,0 0 23,-8 2-23,8-2 18,0 0-18,0 0 18,-9 7-18,9-7 11,0 0-11,0 0 11,5 10-11,-5-10 7,0 0-7,7 14 7,7 8-7,-14-22 2,0 0-2,23 26 3,9-3-3,-32-23 0,0 0 0,35 14 1,8-6-1,-43-8 0,0 0 0,38 2 1,-4-9-1,-34 7 0,0 0 0,26-8 1,-4-5-1,-22 13 0,0 0 0,16-15 1,-8-2-1,-8 17 0,0 0 0,6-14 0,-6 5 0,0 9-1,0 0 1,-2-7 0,2 7 0,0 0-1,0 0 1,-9-7 0,9 7 0,0 0-2,0 0 2,0 0-1,0 0 1,0 0-3,0 0 3,0 0-2,9 9 2,-9-9-3,0 0 3,12 7-2,11 1 2,-23-8-3,0 0 3,28 7-3,4-3 3,-32-4-3,0 0 3,32-4-3,0-4 3,-32 8-3,0 0 3,35-21-2,0-10 2,-35 31-1,0 0 1,34-45-1,-4-17 1,-30 62-1,0 0 1,23-71 0,-13-11 0,-10 82-3,0 0 3,-1-78-3,-15 18 3,16 60-9,0 0 9,-25-52-9,-7 9 9,32 43-15,0 0 15,-33-32-14,3 13 14,30 19-11,0 0 11,-29-3-11,5 17 11,24-14-6,0 0 6,-21 28-6,5 11 6,16-39-4,0 0 4,-7 49-3,10 3 3,-3-52-3,0 0 3,9 64-2,9 14 2,-18-78-3,0 0 3,23 77-2,-4-11 2,-19-66-3,0 0 3,21 56-2,-5-17 2,-16-39-1,0 0 1,16 37-1,5 4 1,0-1-1227</inkml:trace>
  <inkml:trace contextRef="#ctx1" brushRef="#br1" timeOffset="507813.3121">22663 16795 729,'0'0'0,"9"-2"0,12 1 0,-21 1 0,0 0 0,33-9 0,17-8 0,-50 17-1,0 0 1,56-25 0,3-4 0,-59 29-11,0 0 11,51-35-11,-11-1 11,-40 36-5,0 0 5,32-33-5,-9 11 5,-23 22 0,0 0 0,14-16 1,-7 6-1,-7 10 12,0 0-12,-2-7 12,-8 2-12,10 5 26,0 0-26,-14-4 27,-7 6-27,21-2 36,0 0-36,-20 5 36,3 7-36,17-12 32,0 0-32,-15 17 33,1 6-33,14-23 35,0 0-35,-9 26 35,4 3-35,5-29 40,0 0-40,2 35 40,7 3-40,-9-38 43,0 0-43,12 38 44,0-7-44,-12-31 46,0 0-46,13 26 46,-1 0-46,-12-26 40,0 0-40,11 24 41,-6 1-41,-5-25 37,0 0-37,4 24 38,-3-2-38,-1-22 32,0 0-32,-5 23 32,-11 1-32,16-24 31,0 0-31,-21 21 32,-5-11-32,26-10 28,0 0-28,-25 4 29,4-3-29,21-1 27,0 0-27,-14-1 27,5-4-27,9 5 21,0 0-21,0-7 21,12 3-21,-3 1-1197</inkml:trace>
  <inkml:trace contextRef="#ctx1" brushRef="#br1" timeOffset="507939.9548">23254 16837 1289,'0'0'0,"0"0"0,0 0 0,0 0-2,0 0 2,0 0-2,-9 0 2,0 0-904</inkml:trace>
  <inkml:trace contextRef="#ctx1" brushRef="#br1" timeOffset="522660.8761">24403 17236 281,'0'0'0,"0"0"0,0 0 0,0 0 5,0 0-5,0 0 5,0 0-5,0 0 17,0 0-17,0 0 17,0 0-17,0 0 50,0 0-50,0 0 50,-7 18-50,7-18 72,0 0-72,0 0 72,0 7-72,0-7 51,0 0-51,0 0 51,2 7-51,-2-7 44,0 0-44,0 0 44,1 6-44,-1-6 38,0 0-38,0 0 39,0 7-39,0-7 34,0 0-34,0 0 35,0 14-35,0-14 33,0 0-33,0 12 34,-3 2-34,3-14 30,0 0-30,-9 14 30,-2 0-30,11-14 30,0 0-30,-7 12 31,0 0-31,7-12 25,0 0-25,-7 14 26,-7 3-26,14-17 27,0 0-27,-16 21 27,-5 3-27,21-24 28,0 0-28,-25 24 29,-1 8-29,26-32 25,0 0-25,-25 32 25,4 3-25,21-35 27,0 0-27,-21 35 27,0-2-27,21-33 21,0 0-21,-20 27 21,4-4-21,16-23 19,0 0-19,-17 19 20,1 0-20,16-19 18,0 0-18,-14 15 18,1 1-18,13-16 19,0 0-19,-12 16 20,-7 1-20,19-17 18,0 0-18,-20 15 19,-3-1-19,23-14 20,0 0-20,-26 14 20,1 2-20,25-16 19,0 0-19,-35 17 19,-4 2-19,39-19 16,0 0-16,-42 19 16,-4 0-16,46-19 14,0 0-14,-50 21 14,-1 1-14,51-22 12,0 0-12,-53 26 12,0-1-12,53-25 9,0 0-9,-51 20 10,3 1-10,48-21 7,0 0-7,-51 19 7,-14 0-7,65-19 8,0 0-8,-71 17 9,-6 1-9,77-18 8,0 0-8,-74 15 8,3-3-8,71-12 7,0 0-7,-76 13 7,-10 0-7,86-13 7,0 0-7,-89 11 7,1-1-7,88-10 7,0 0-7,-88 9 7,0-2-7,88-7 6,0 0-6,-94 7 6,-8 0-6,102-7 6,0 0-6,-104 5 6,0 0-6,104-5 5,0 0-5,-108 3 5,-14 1-5,122-4 3,0 0-3,-123 2 4,-3-2-4,126 0 6,0 0-6,-125 0 6,-7 1-6,132-1 6,0 0-6,-138 2 6,-12-4-6,150 2 8,0 0-8,-152-5 8,4-2-8,148 7 8,0 0-8,-141-8 9,-7-1-9,148 9 9,0 0-9,-147-10 9,-1-3-9,148 13 8,0 0-8,-145-12 9,11-1-9,134 13 8,0 0-8,-131-9 9,8 9-9,123 0 8,0 0-8,-118-4 9,10-9-9,108 13 5,0 0-5,-104-18 6,-4-1-6,108 19 2,0 0-2,-100-15 3,13 4-3,87 11 1,0 0-1,-81-15 2,2-11-2,79 26 0,0 0 0,-78-26 1,-3 3-1,81 23 0,0 0 0,-73-20 1,10-3-1,63 23 0,0 0 0,-58-22 0,7-1 0,51 23 0,0 0 0,-48-21 0,-2 2 0,50 19 0,0 0 0,-47-17 0,3 0 0,44 17 0,0 0 0,-48-18 0,0 3 0,48 15 0,0 0 0,-44-14 0,0 0 0,44 14 0,0 0 0,-37-17 0,0-6 0,37 23 0,0 0 0,-37-22 0,-2-1 0,39 23 0,0 0 0,-44-24 0,-7-4 0,51 28 0,0 0 0,-48-31 0,1-3 0,47 34 0,0 0 0,-45-33 0,3 2 0,42 31 0,0 0 0,-39-30 0,6 8 0,33 22 0,0 0 0,-32-23 0,2 1 0,30 22 0,0 0 0,-32-23 1,0-1-1,32 24 0,0 0 0,-35-23 1,-7 1-1,42 22 1,0 0-1,-43-23 1,5 3-1,38 20 1,0 0-1,-36-21 1,1-5-1,35 26 1,0 0-1,-34-26 2,8-2-2,26 28 1,0 0-1,-26-27 2,3 1-2,23 26 1,0 0-1,-23-25 2,-2-1-2,25 26 1,0 0-1,-28-26 1,-4 2-1,32 24 0,0 0 0,-28-21 1,-4 2-1,32 19 0,0 0 0,-32-15 1,-3-2-1,35 17 0,0 0 0,-35-18 0,3 3 0,32 15 0,0 0 0,-28-16 0,1 1 0,27 15 0,0 0 0,-23-18 0,0 1 0,23 17 0,0 0 0,-17-16 0,2 4 0,15 12 0,0 0 0,-15-14 0,-1-1 0,16 15 0,0 0 0,-18-17 0,4 1 0,14 16 0,0 0 0,-9-12 0,-5 5 0,14 7 0,0 0 0,-12-7 0,1-2 0,11 9 0,0 0 0,-9-7 0,0 0 0,9 7 0,0 0 0,-8-3 0,-1 0 0,9 3 0,0 0 0,-9-4 0,9 4 0,0 0 0,0 0 0,-12-7 1,12 7-1,0 0 0,0 0 0,-11-2 1,11 2-1,0 0 0,0 0 0,-9-1 1,9 1-1,0 0 0,0 0 0,0 0 0,0 0 0,0 0 0,0 0 0,-7-7 0,7 7 0,0 0 0,0 0 0,0 0 0,0 0 0,0 0 0,0 0 0,-7 0 0,7 0 0,0 0 0,0 0 0,0 0 0,0 0 0,0 0 0,0 0 0,0 0 0,0 0 0,0 0 0,0 0 0,0 0 0,0 0 0,0 0 0,0 0 0,0 0 0,0 7 0,0-7 0,0 0 0,-2 10 0,1 9 0,1-19 0,0 0 0,-4 24 0,0 4 0,4-28 0,0 0 0,-5 33 1,-4 3-1,9-36 0,0 0 0,-10 38 1,-6 2-1,16-40 0,0 0 0,-12 43 1,4 6-1,8-49 0,0 0 0,-5 43 1,5-15-1,0-28 2,0 0-2,0 24 2,0 2-2,0-26 4,0 0-4,2 19 5,0-10-5,-2-9 7,0 0-7,0 0 8,-2 8-8,2-8 10,0 0-10,0 0 10,0 0-10,0 0 10,0 0-10,0 0 10,7-31-10,-7 31 13,0 0-13,0-40 14,-5-8-14,5 48 18,0 0-18,-4-50 18,-5 5-18,9 45 20,0 0-20,-8-44 21,-5 6-21,13 38 22,0 0-22,-10-39 23,-5-5-23,15 44 25,0 0-25,-12-43 26,0 2-26,12 41 16,0 0-16,-11-42 17,2 6-17,9 36 16,0 0-16,-5-30 16,5 13-16,0 17 13,0 0-13,4-9 14,-4 9-14,0 0 10,0 0-10,19-7 10,7 2-10,-26 5 8,0 0-8,38-2 8,11 9-8,-49-7 4,0 0-4,58 14 4,6 5-4,-64-19 1,0 0-1,77 21 2,15-2-2,-92-19-1,0 0 1,102 17 0,17 2 0,-119-19-6,0 0 6,0 0-1767</inkml:trace>
  <inkml:trace contextRef="#ctx1" brushRef="#br1" timeOffset="525950.8047">21770 17541 1009,'0'0'0,"0"0"0,0 0 69,0 0-69,0 0 70,0 0-70,0 0 121,0 0-121,0 0 122,0 0-122,0 0 92,0 0-92,-7 26 93,2 21-93,5-47 62,0 0-62,-9 58 63,3 7-63,6-65 33,0 0-33,-5 72 34,2 11-34,3-83 29,0 0-29,1 83 29,5 0-29,-6-83 31,0 0-31,9 73 32,-2-14-32,-7-59 31,0 0-31,5 52 31,-5-4-31,0-48 32,0 0-32,-4 44 32,-1-3-32,5-41 26,0 0-26,-5 33 27,-4-9-27,9-24 18,0 0-18,-2 12 19,2-12-19,0 0-1519</inkml:trace>
  <inkml:trace contextRef="#ctx1" brushRef="#br1" timeOffset="526265.1108">21353 17439 1390,'0'0'0,"0"0"0,27-19 0,-27 19 7,0 0-7,39-14 8,14 4-8,-53 10 3,0 0-3,61-4 4,1 8-4,-62-4 0,0 0 0,62 8 0,-2 8 0,-60-16 0,0 0 0,58 26 0,0 10 0,-58-36 2,0 0-2,52 47 2,-8 6-2,-44-53 11,0 0-11,32 49 11,-13-13-11,-19-36 18,0 0-18,5 37 18,-14 2-18,9-39 21,0 0-21,-23 42 22,-14-4-22,37-38 21,0 0-21,-45 33 21,-5-7-21,50-26 19,0 0-19,-51 22 20,5-4-20,46-18 30,0 0-30,-39 10 30,2-10-30,37 0 19,0 0-19,-25-9 20,13-3-20,12 12 11,0 0-11,9-12 11,24 4-11,1-1-1230</inkml:trace>
  <inkml:trace contextRef="#ctx1" brushRef="#br1" timeOffset="527663.8942">22163 18039 1024,'0'0'0,"0"0"57,0 0-57,0 0 58,0 0-58,0 0 52,0 0-52,0 0 52,0 0-52,0 0 20,0 0-20,0 0 20,11 18-20,-11-18 0,0 0 0,0 0 0,7 10 0,0 0-903</inkml:trace>
  <inkml:trace contextRef="#ctx1" brushRef="#br1" timeOffset="529089.3165">21931 18074 986,'0'0'0,"0"0"138,0 0-138,3-42 139,6 11-139,-9 31 93,0 0-93,12-24 94,11 3-94,-23 21 78,0 0-78,30-15 79,9 4-79,-39 11 50,0 0-50,35-7 50,-5 2-50,-30 5 38,0 0-38,25-2 38,-7 8-38,-18-6 29,0 0-29,21 15 29,9 11-29,-30-26 21,0 0-21,30 30 22,-5-1-22,-25-29 15,0 0-15,21 33 15,-7 8-15,-14-41 12,0 0-12,12 37 13,-3-18-13,-9-19 11,0 0-11,5 12 11,-10 2-11,5-14 10,0 0-10,-12 14 10,-9-4-10,21-10 9,0 0-9,-23 3 10,-2-11-10,25 8 14,0 0-14,-23-16 14,3-6-14,20 22 21,0 0-21,-14-31 22,6-13-22,8 44 31,0 0-31,-2-48 31,11-1-31,-9 49 27,0 0-27,23-43 28,8 5-28,-31 38 24,0 0-24,41-31 25,3 10-25,-44 21 17,0 0-17,46-12 17,-5 7-17,-41 5 12,0 0-12,33 0 13,-6 3-13,-27-3 7,0 0-7,22 9 8,0 3-8,-22-12 3,0 0-3,19 16 4,-3 3-4,-16-19 0,0 0 0,12 17 0,-3-7 0,-9-10-8,0 0 8,7 9-8,-5 1 8,-2-10-28,0 0 28,0 11-27,-2 1 27,2-12-38,0 0 38,-3 10-37,-1-1 37,4-9-38,0 0 38,0 9-38,0-1 38,0-8-33,0 0 33,2 7-33,-2-7 33,0 0-24,0 0 24,7 4-24,2-10 24,-9 6-21,0 0 21,10-8-21,1-3 21,-11 11-15,0 0 15,12-15-15,2-4 15,-14 19-13,0 0 13,16-19-12,7-4 12,-23 23-11,0 0 11,27-20-11,-1-1 11,-26 21-6,0 0 6,27-21-6,-1-2 6,-26 23-5,0 0 5,21-19-4,-8 6 4,-13 13-4,0 0 4,1-11-3,-8 3 3,7 8-2,0 0 2,-14-7-2,-5 3 2,19 4-1,0 0 1,-28 2-1,-11 10 1,39-12 0,0 0 0,-41 19 0,4 4 0,37-23 0,0 0 0,-35 29 1,3 6-1,32-35 2,0 0-2,-26 38 3,6 1-3,20-39 5,0 0-5,-12 39 5,5-10-5,7-29 6,0 0-6,-2 28 6,4-1-6,-2-27 9,0 0-9,7 26 10,-2-7-10,-5-19 10,0 0-10,14 18 10,7 1-10,-21-19 10,0 0-10,32 15 10,9-8-10,-41-7 9,0 0-9,42-5 10,11-16-10,-53 21 7,0 0-7,58-36 8,1-20-8,-59 56 7,0 0-7,56-65 8,-8-4-8,-48 69 6,0 0-6,42-71 6,-10 3-6,-32 68 4,0 0-4,23-60 4,-7 9-4,-16 51 4,0 0-4,5-41 4,-7 8-4,2 33 3,0 0-3,-2-23 4,2 10-4,0 13 2,0 0-2,0 0 2,0 0-2,0 0 1,0 0-1,0 0 2,-7 13-2,7-13 1,0 0-1,6 23 1,2 15-1,-8-38 0,0 0 0,15 40 1,-3-13-1,-12-27 0,0 0 0,18 32 0,6 9 0,-24-41 0,0 0 0,23 40 0,-10-11 0,-13-29 0,0 0 0,5 32 0,-7 9 0,2-41-1,0 0 1,-11 40-1,-6-6 1,17-34-2,0 0 2,-25 26-1,-3-7 1,28-19-1,0 0 1,-28 11 0,-1-11 0,29 0 1,0 0-1,-26-11 1,5-6-1,21 17 4,0 0-4,-13-24 4,5-7-4,8 31 7,0 0-7,1-30 8,12-1-8,-13 31 8,0 0-8,23-27 9,7 4-9,-30 23 5,0 0-5,40-16 5,11 6-5,1 0-1482</inkml:trace>
  <inkml:trace contextRef="#ctx1" brushRef="#br1" timeOffset="535601.9578">15574 13933 449,'0'0'0,"0"0"0,0 0 0,0 0 32,0 0-32,0 0 33,0 0-33,0 0 49,0 0-49,0 0 49,0 0-49,0 0 54,0 0-54,0 0 55,0 0-55,0 0 41,0 0-41,0 0 41,-9-18-41,9 18 30,0 0-30,0 0 30,0 0-30,0 0 24,0 0-24,0 0 25,0 0-25,0 0 23,0 0-23,0 0 24,0 0-24,0 0 23,0 0-23,0 0 23,0 0-23,0 0 25,0 0-25,0 0 26,0 0-26,0 0 21,0 0-21,0 0 21,0 0-21,0 0 19,0 0-19,0 0 19,0 0-19,0 0 16,0 0-16,0 0 16,0 0-16,0 0 11,0 0-11,0 0 12,0 0-12,0 0 9,0 0-9,0 0 9,0 0-9,0 0 8,0 0-8,0 0 8,0 0-8,0 0 9,0 0-9,0 0 10,0 0-10,0 0 9,0 0-9,4-6 9,-4 6-9,0 0 9,0 0-9,14-4 9,-5 1-9,-9 3 9,0 0-9,8-2 9,5-2-9,-13 4 8,0 0-8,12-1 9,0-3-9,-12 4 7,0 0-7,13-2 7,1 2-7,-14 0 10,0 0-10,11-1 10,1-3-10,-12 4 11,0 0-11,14-3 12,0-1-12,-14 4 11,0 0-11,16-1 11,-2-5-11,-14 6 7,0 0-7,18-3 8,-2 0-8,-16 3 6,0 0-6,16-9 6,-2 5-6,-14 4 4,0 0-4,14-5 4,3 3-4,-17 2 2,0 0-2,18-3 2,-4 1-2,-14 2 1,0 0-1,14-7 2,7 2-2,-21 5 2,0 0-2,20-7 3,-2 4-3,-18 3 1,0 0-1,17-2 1,4-3-1,-21 5 0,0 0 0,29-5 1,-1-2-1,-28 7 0,0 0 0,35-5 1,-3-2-1,-32 7 0,0 0 0,35-6 1,-1 1-1,-34 5 1,0 0-1,31-5 1,-6-2-1,-25 7 1,0 0-1,25-5 1,-2 1-1,-23 4 2,0 0-2,30-3 3,2-4-3,-32 7 4,0 0-4,31-9 5,5-3-5,-36 12 7,0 0-7,37-14 7,7 1-7,-44 13 9,0 0-9,47-14 9,1-2-9,-48 16 9,0 0-9,50-17 10,-5-4-10,-45 21 9,0 0-9,45-19 10,-3 2-10,-42 17 9,0 0-9,44-19 9,5 0-9,-49 19 9,0 0-9,55-21 9,-2 0-9,-53 21 8,0 0-8,55-17 9,-6 5-9,-49 12 5,0 0-5,50-12 5,1-4-5,-51 16 2,0 0-2,51-19 3,7-2-3,-58 21 1,0 0-1,64-19 2,10 2-2,-74 17 0,0 0 0,77-17 1,-4-2-1,-73 19 0,0 0 0,67-25 0,4 5 0,-71 20 0,0 0 0,72-26 0,-2-5 0,-70 31 0,0 0 0,64-32 0,-4-1 0,-60 33 0,0 0 0,53-31 0,-4-5 0,-49 36 0,0 0 0,50-36 0,3 4 0,-53 32 0,0 0 0,61-31 0,10 2 0,-71 29 0,0 0 0,69-28 1,-2 2-1,-67 26 0,0 0 0,63-27 1,-4-5-1,-59 32 1,0 0-1,58-36 1,-3-4-1,-55 40 1,0 0-1,53-43 2,-4 1-2,-49 42 1,0 0-1,44-39 1,-3-3-1,-41 42 1,0 0-1,35-41 1,-5 4-1,-30 37 6,0 0-6,32-36 7,0-2-7,-32 38 12,0 0-12,35-42 13,4-4-13,-39 46 17,0 0-17,44-52 17,9-2-17,-53 54 20,0 0-20,54-57 21,3 5-21,-57 52 18,0 0-18,51-48 18,-9 8-18,-42 40 17,0 0-17,39-38 17,-2 1-17,-37 37 13,0 0-13,34-38 13,-2-7-13,-32 45 11,0 0-11,31-45 11,1-1-11,-32 46 8,0 0-8,34-45 9,-1 0-9,-33 45 9,0 0-9,35-42 10,4 6-10,-39 36 9,0 0-9,37-33 10,0 3-10,-37 30 10,0 0-10,37-29 11,6-9-11,-43 38 6,0 0-6,40-42 6,-3-1-6,-37 43 4,0 0-4,32-43 4,0-6-4,-32 49 2,0 0-2,35-45 2,2 7-2,-37 38 2,0 0-2,34-34 2,5 3-2,-39 31 2,0 0-2,33-33 3,-1-2-3,-32 35 3,0 0-3,28-35 4,-3-4-4,-25 39 3,0 0-3,23-45 3,2-7-3,-25 52 2,0 0-2,24-52 2,1 2-2,-25 50 2,0 0-2,28-44 2,1 5-2,-29 39 1,0 0-1,30-37 2,-4 1-2,-26 36 0,0 0 0,25-38 1,-2 0-1,-23 38 1,0 0-1,23-38 1,-2-11-1,-21 49 1,0 0-1,17-48 2,-1-4-2,-16 52 2,0 0-2,16-49 2,2 8-2,-18 41 3,0 0-3,19-40 3,1 4-3,-20 36 4,0 0-4,21-42 4,2 1-4,-23 41 3,0 0-3,24-45 4,1-4-4,-25 49 4,0 0-4,27-53 5,-1-3-5,-26 56 5,0 0-5,25-52 5,0 6-5,-25 46 4,0 0-4,22-45 4,-4-7-4,-18 52 4,0 0-4,16-57 4,-2-6-4,-14 63 3,0 0-3,16-64 3,2-2-3,-18 66 2,0 0-2,17-62 3,1 7-3,-18 55 3,0 0-3,16-52 3,-4 0-3,-12 52 3,0 0-3,18-57 3,3-9-3,-21 66 5,0 0-5,21-67 6,-1 1-6,-20 66 5,0 0-5,15-59 5,-4 9-5,-11 50 6,0 0-6,11-56 6,1-6-6,-12 62 6,0 0-6,11-67 6,-4-6-6,-7 73 5,0 0-5,5-68 6,-2 8-6,-3 60 4,0 0-4,2-57 5,4 3-5,-6 54 4,0 0-4,7-60 4,0-10-4,-7 70 3,0 0-3,3-71 3,6 6-3,-9 65 2,0 0-2,7-61 3,-2 2-3,-5 59 2,0 0-2,2-60 3,-4-8-3,2 68 2,0 0-2,-1-67 2,-1-10-2,2 77 2,0 0-2,-2-69 3,0 5-3,2 64 2,0 0-2,-1-62 3,-1 0-3,2 62 2,0 0-2,-4-70 2,-1-6-2,5 76 2,0 0-2,-5-78 3,-4 6-3,9 72 3,0 0-3,-7-66 4,-2-2-4,9 68 3,0 0-3,-12-72 3,-1-16-3,13 88 3,0 0-3,-16-82 4,4 9-4,12 73 3,0 0-3,-16-72 4,-3 3-4,19 69 3,0 0-3,-25-80 3,4-7-3,21 87 2,0 0-2,-21-79 3,-1 10-3,22 69 2,0 0-2,-21-64 2,4-2-2,17 66 1,0 0-1,-16-73 2,-2-3-2,18 76 1,0 0-1,-18-73 2,3 9-2,15 64 1,0 0-1,-15-64 2,3-2-2,12 66 1,0 0-1,-10-69 2,-1-16-2,11 85 1,0 0-1,-11-83 2,3 18-2,8 65 1,0 0-1,-6-64 1,-3-2-1,9 66 0,0 0 0,-12-76 1,1-4-1,11 80 0,0 0 0,-8-74 1,8 6-1,0 68 0,0 0 0,-6-57 1,-1 3-1,7 54 0,0 0 0,-7-55 1,0-6-1,7 61 0,0 0 0,-5-65 1,-9 1-1,14 64 0,0 0 0,-13-64 1,3 7-1,10 57 0,0 0 0,-13-49 1,-2 1-1,15 48 0,0 0 0,-16-49 1,-4-11-1,20 60 0,0 0 0,-16-64 1,-1 3-1,17 61 1,0 0-1,-18-54 1,4 8-1,14 46 0,0 0 0,-16-42 1,0 2-1,16 40 1,0 0-1,-17-39 1,-6-3-1,23 42 1,0 0-1,-23-45 1,0-3-1,23 48 1,0 0-1,-21-47 1,-2-2-1,23 49 1,0 0-1,-23-38 1,7 11-1,16 27 1,0 0-1,-16-28 1,-5-2-1,21 30 1,0 0-1,-23-27 1,7 8-1,16 19 0,0 0 0,-18-14 1,2-2-1,16 16 0,0 0 0,-19-19 1,-6 5-1,25 14 0,0 0 0,-21-15 1,-2 3-1,23 12 0,0 0 0,-21-9 1,2-3-1,19 12 0,0 0 0,-22-9 1,-6 2-1,28 7 0,0 0 0,-28-8 1,3 4-1,25 4 0,0 0 0,-23-5 0,4 5 0,19 0 0,0 0 0,-21-2 0,5 1 0,16 1 0,0 0 0,-13-4 0,-2 4 0,15 0 0,0 0 0,-15-5 0,1 3 0,14 2 0,0 0 0,-14-1 0,0 1 0,14 0-1,0 0 1,-16-4 0,-3-3 0,19 7-1,0 0 1,-25-5 0,-3-4 0,28 9-1,0 0 1,-28-7 0,5 2 0,23 5-1,0 0 1,-22-3-1,1-1 1,21 4-1,0 0 1,-26-1 0,-1 2 0,27-1-1,0 0 1,-28 4 0,10-4 0,18 0 0,0 0 0,-15 3 0,-3 2 0,18-5 0,0 0 0,-16 7 0,0 2 0,16-9 0,0 0 0,-12 3 0,5 3 0,7-6 0,0 0 0,0 0 0,-6 3 0,6-3 0,0 0 0,0 0 0,-3-7 0,3 7 0,0 0 0,12-14 0,20-22 0,-32 36 0,0 0 0,41-36 0,-1-1 0,3 3-1638</inkml:trace>
  <inkml:trace contextRef="#ctx1" brushRef="#br1" timeOffset="536266.1028">19832 3285 763,'0'0'0,"0"0"0,0 0 0,0 0 22,0 0-22,0 0 22,-7 0-22,7 0 32,0 0-32,-12 0 33,-9 0-33,21 0 44,0 0-44,-32 0 45,-9 5-45,41-5 36,0 0-36,-44 7 37,-5 7-37,49-14 20,0 0-20,-55 19 21,6 0-21,49-19 12,0 0-12,-48 22 13,11 2-13,37-24 20,0 0-20,-35 23 20,1-2-20,34-21 23,0 0-23,-32 17 24,4 2-24,28-19 22,0 0-22,-21 16 22,7-4-22,14-12 21,0 0-21,-7 8 21,7 1-21,0-9 17,0 0-17,7 10 17,3-1-17,-10-9 14,0 0-14,16 12 15,4 0-15,-20-12 12,0 0-12,26 18 13,9 1-13,-35-19 11,0 0-11,43 24 11,8 0-11,-51-24 8,0 0-8,65 26 9,16 5-9,-81-31 4,0 0-4,90 33 5,6 3-5,1-4-997</inkml:trace>
  <inkml:trace contextRef="#ctx1" brushRef="#br1" timeOffset="537495.7008">19790 11659 964,'0'0'0,"0"0"0,0 0 7,0 0-7,0 0 8,0 0-8,0 0 21,0 0-21,0 0 21,2 60-21,-2-60 39,0 0-39,0 68 40,-4 13-40,4-81 38,0 0-38,-7 78 39,-4-9-39,11-69 30,0 0-30,-8 66 31,6 2-31,2-68 28,0 0-28,5 67 29,9-3-29,-14-64 32,0 0-32,13 54 32,1-4-32,-14-50 29,0 0-29,14 41 29,-5-16-29,-9-25 27,0 0-27,9 13 28,1 0-28,2-1-1044</inkml:trace>
  <inkml:trace contextRef="#ctx1" brushRef="#br1" timeOffset="538247.3287">19769 11865 931,'0'0'0,"0"0"0,0 0 0,0 0 22,0 0-22,-11-25 23,4 8-23,7 17 43,0 0-43,-7-22 44,2-8-44,5 30 47,0 0-47,-6-27 48,5 6-48,1 21 42,0 0-42,1-21 42,5 5-42,-6 16 33,0 0-33,9-15 34,8-2-34,-17 17 30,0 0-30,32-13 30,9 7-30,-41 6 25,0 0-25,51-2 25,3 2-25,-54 0 19,0 0-19,52 8 20,-1 15-20,-51-23 18,0 0-18,44 38 18,-7 16-18,-37-54 13,0 0-13,23 64 13,-11-2-13,-12-62 8,0 0-8,2 59 9,-13-11-9,11-48 7,0 0-7,-21 37 8,-7-8-8,28-29 7,0 0-7,-35 23 7,1-10-7,34-13 8,0 0-8,-33 11 9,1-8-9,32-3 12,0 0-12,-28-1 12,3-8-12,25 9 19,0 0-19,-19-14 20,1-5-20,18 19 27,0 0-27,-11-24 27,4 1-27,7 23 27,0 0-27,2-22 28,5-2-28,-7 24 24,0 0-24,11-26 25,8 0-25,-19 26 21,0 0-21,21-25 22,11 5-22,-32 20 19,0 0-19,39-14 20,10 9-20,-49 5 18,0 0-18,55 3 18,3 9-18,-58-12 10,0 0-10,53 17 10,-12 11-10,-41-28 6,0 0-6,32 31 7,-10 2-7,-22-33 3,0 0-3,15 28 4,-8 0-4,-7-28 2,0 0-2,5 24 2,-5-7-2,0-17 2,0 0-2,0 12 2,0-5-2,0-7 2,0 0-2,0 0 3,-5 9-3,5-9 4,0 0-4,-9 0 4,-5-7-4,14 7 9,0 0-9,-16-12 9,-2-9-9,18 21 19,0 0-19,-12-33 19,5-7-19,7 40 28,0 0-28,0-46 28,5-12-28,-5 58 31,0 0-31,11-53 31,5 1-31,-16 52 27,0 0-27,15-42 27,7 15-27,-22 27 21,0 0-21,26-18 21,1 8-21,-27 10 14,0 0-14,33-2 15,8 9-15,-41-7 11,0 0-11,40 14 11,-1 9-11,-39-23 1,0 0-1,39 24 1,0-2-1,0 2-1670</inkml:trace>
  <inkml:trace contextRef="#ctx1" brushRef="#br1" timeOffset="538921.2264">20727 11771 1188,'0'0'0,"0"0"0,0 0 0,0 0 5,0 0-5,-12 0 5,-1 0-5,13 0 3,0 0-3,-10 0 3,1 0-3,9 0 12,0 0-12,0 0 12,-7 7-12,7-7 10,0 0-10,0 0 11,0 0-11,0 0 17,0 0-17,0 0 17,0 0-17,0 0 21,0 0-21,21-10 21,7-6-21,-28 16 23,0 0-23,32-17 23,-7-2-23,-25 19 23,0 0-23,19-16 24,2-1-24,-21 17 19,0 0-19,18-16 20,-7 4-20,-11 12 20,0 0-20,3-10 20,-3 3-20,0 7 21,0 0-21,-12-5 21,-13 3-21,25 2 22,0 0-22,-35 4 22,-13 11-22,48-15 18,0 0-18,-51 19 19,-2 11-19,53-30 17,0 0-17,-48 31 18,9 10-18,39-41 16,0 0-16,-28 40 17,12-2-17,16-38 18,0 0-18,-7 36 19,13-4-19,-6-32 16,0 0-16,17 27 16,19-1-16,-36-26 16,0 0-16,42 23 16,7-6-16,-49-17 15,0 0-15,53 10 16,2-8-16,-55-2 22,0 0-22,56-7 22,4-7-22,-60 14 23,0 0-23,60-29 24,-8-13-24,-52 42 26,0 0-26,47-57 27,-10-12-27,-37 69 21,0 0-21,30-69 22,-14 5-22,-16 64 19,0 0-19,5-52 20,-12 10-20,7 42 14,0 0-14,-14-34 15,-2 8-15,16 26 10,0 0-10,-12-17 11,7 10-11,5 7 8,0 0-8,0 0 8,0 0-8,0 0 6,0 0-6,-9 3 6,7 7-6,2-10 3,0 0-3,5 20 3,13 11-3,-18-31 1,0 0-1,21 36 1,8 2-1,-29-38 0,0 0 0,26 45 0,2 9 0,-28-54-3,0 0 3,20 59-2,-10-2 2,-10-57-5,0 0 5,4 50-4,-10-14 4,6-36-6,0 0 6,-17 30-5,-15-8 5,32-22-6,0 0 6,-42 17-5,-11-10 5,53-7-3,0 0 3,-51 6-2,6-6 2,45 0 0,0 0 0,-33-4 0,8-1 0,25 5 1,0 0-1,-16-4 1,8-4-1,8 8 1,0 0-1,-4-9 2,6-5-2,-2 14 1,0 0-1,12-17 1,18-6-1,0 1-1514</inkml:trace>
  <inkml:trace contextRef="#ctx1" brushRef="#br1" timeOffset="539298.3098">21509 11638 1334,'0'0'0,"0"0"0,0 0 0,0 0 24,0 0-24,-2-28 25,-2 21-25,4 7 40,0 0-40,-12-1 41,-14-5-41,26 6 26,0 0-26,-34 0 27,-5 6-27,39-6 11,0 0-11,-35 1 11,7 6-11,28-7 5,0 0-5,-21 6 5,10-5-5,11-1 4,0 0-4,0 0 5,-9 4-5,9-4 15,0 0-15,0 0 16,-7 7-16,7-7 26,0 0-26,0 0 27,-14 15-27,14-15 34,0 0-34,-9 14 34,2 5-34,7-19 38,0 0-38,-5 30 39,1 11-39,4-41 33,0 0-33,4 40 34,6-2-34,-10-38 27,0 0-27,16 31 28,4-7-28,-20-24 20,0 0-20,24 21 21,12 0-21,-36-21 23,0 0-23,42 19 23,6-10-23,-48-9 28,0 0-28,46 5 29,-9-2-29,-37-3 30,0 0-30,30 4 30,-9-1-30,-21-3 23,0 0-23,19 4 24,-3-1-24,-16-3 19,0 0-19,0 0-1575</inkml:trace>
  <inkml:trace contextRef="#ctx1" brushRef="#br1" timeOffset="539464.8627">21599 11851 1535,'0'0'0,"0"0"0,0 0 0,0 0 35,0 0-35,0 0 35,0 0-35,0 0 60,0 0-60,0 0-1189</inkml:trace>
  <inkml:trace contextRef="#ctx1" brushRef="#br1" timeOffset="562159.8039">25331 17299 572,'0'0'0,"0"0"0,0 0 0,0 0 21,0 0-21,-19 0 21,19 0-21,0 0 62,0 0-62,0 0 62,0 0-62,0 0 63,0 0-63,0 0 64,0 0-64,0 0 62,0 0-62,0 0 62,0 0-62,0 0 37,0 0-37,-9 0 38,9 0-38,0 0 32,0 0-32,0 0 32,0 0-32,0 0 31,0 0-31,0 0 31,0 0-31,0 0 28,0 0-28,0 0 28,0 0-28,0 0 24,0 0-24,0 0 24,0 0-24,0 0 21,0 0-21,0 0 22,0 0-22,0 0 19,0 0-19,2 7 19,0 0-19,-2-7 16,0 0-16,0 6 16,0-6-16,0 0 12,0 0-12,0 11 12,0-4-12,0-7 10,0 0-10,0 7 11,0 0-11,0-7 7,0 0-7,0 7 7,0-1-7,0-6 6,0 0-6,0 7 7,0 4-7,0-11 5,0 0-5,0 12 5,0-2-5,0-10 8,0 0-8,1 18 8,1 14-8,-2-32 10,0 0-10,2 35 10,0-2-10,-2-33 10,0 0-10,1 31 10,3 0-10,-4-31 10,0 0-10,0 33 10,-2 3-10,2-36 9,0 0-9,-2 32 10,1-12-10,1-20 6,0 0-6,-4 19 6,-1 0-6,5-19 6,0 0-6,-6 19 6,-6 4-6,12-23 5,0 0-5,-10 24 5,-5-1-5,15-23 6,0 0-6,-14 19 7,2 0-7,12-19 8,0 0-8,-14 22 8,-6 11-8,20-33 10,0 0-10,-21 33 10,-2 0-10,23-33 12,0 0-12,-23 33 12,2 3-12,21-36 10,0 0-10,-25 35 10,-6-8-10,31-27 9,0 0-9,-30 25 10,7-5-10,23-20 8,0 0-8,-25 19 9,0 0-9,25-19 7,0 0-7,-23 21 7,2-2-7,21-19 8,0 0-8,-21 16 9,0-2-9,21-14 10,0 0-10,-21 12 10,-8 3-10,29-15 10,0 0-10,-30 19 10,-5 2-10,35-21 8,0 0-8,-37 23 8,-7-4-8,44-19 8,0 0-8,-46 19 8,0 5-8,46-24 7,0 0-7,-49 22 8,6 1-8,43-23 7,0 0-7,-35 21 8,-2-2-8,37-19 6,0 0-6,-39 15 7,-7-4-7,46-11 5,0 0-5,-49 10 6,-9 2-6,58-12 3,0 0-3,-55 12 4,-1 0-4,56-12 2,0 0-2,-50 9 3,2-2-3,48-7 2,0 0-2,-47 5 2,1-1-2,46-4 2,0 0-2,-51 5 2,-4 4-2,55-9 2,0 0-2,-58 8 2,-4-1-2,62-7 1,0 0-1,-56 7 2,3 0-2,53-7 2,0 0-2,-52 7 2,0 2-2,52-9 2,0 0-2,-57 10 2,-5-3-2,62-7 2,0 0-2,-67 7 3,-2 0-3,69-7 2,0 0-2,-65 5 3,7-2-3,58-3 2,0 0-2,-62 0 2,-5-1-2,67 1 2,0 0-2,-72-2 3,-6 4-3,78-2 2,0 0-2,-76 1 2,9 1-2,67-2 2,0 0-2,-63 0 2,-3-3-2,66 3 2,0 0-2,-70-2 2,-10 2-2,80 0 1,0 0-1,-76 0 1,6 2-1,70-2 0,0 0 0,-64 1 1,6 1-1,58-2 0,0 0 0,-62 0 1,-7 0-1,69 0 0,0 0 0,-67 0 0,4 2 0,63-2 0,0 0 0,-55 3 0,4 1 0,51-4 0,0 0 0,-49 3 0,1-1 0,48-2 0,0 0 0,-46 2 0,-7-1 0,53-1 0,0 0 0,-51 2 1,-7 0-1,58-2 0,0 0 0,-55 2 0,2 3 0,53-5 0,0 0 0,-49 5 0,1-2 0,48-3 0,0 0 0,-53 4 0,-9 1 0,62-5 0,0 0 0,-65 7 0,-7-2 0,72-5 0,0 0 0,-71 5 0,6 1 0,65-6 0,0 0 0,-66 5 0,-4 0 0,70-5-1,0 0 1,-76 5 0,-11 2 0,5 0 0,6-4 0,-4 1 0,-6-1 0,-8 1 0,-1 1 0,0 0 0,-4 0 0,-2 1 0,-1 2 0,-2 1 0,3-2 0,-5 0 0,-8 0 0,1-2 0,8-2 0,-2-1 0,-11 0 0,1-4 0,13-3 0,-5 0 0,-13-1 0,4 0 0,13-3 0,-2-1 1,-10-1 0,4 2 0,8 3 1,-1 0 0,-9 5 0,2-3 1,11-1 0,-3 2 1,-4 3-2,0-2 1,12-2-1,-2 1 0,-11-1-1,4 1 1,9-1-1,0 1 0,-1 0 0,-7-1 0,8 1-1,0-1 1,2 1-1,-2-1 1,-7 1-1,3-1 1,9 1-1,-6-2 1,-10-1 0,4 1 0,9 2-1,-4-1 1,-5 1-1,-1-1 1,8 3-1,0-1 1,-1-1-1,-5 3 1,3 3-1,1 0 0,-2-1 0,-1 0 0,-2 1 0,3-1 0,8-4 0,-4 1 1,-8-1-1,7 2 1,-1 0 0,0 0 1,-5 0-1,0 0 1,3 0 0,-1-2 0,-8-3-1,6 0 1,5 1-1,1 3 0,-7-3 0,1-1 0,2 0-1,1-2 1,-1 0-1,1-2 1,-8 1-1,1-1 1,4 0-1,-5-1 1,-8 0 0,1-1 0,15 1 1,-1-2 0,-4-4 0,2-1 1,5-1 1,0-1 1,-10-1 0,1-1 0,9 2 2,-1 0 0,1 2 2,-5-4 1,9 0-10,95 21 9,0 0-9,-90-22 10,3-3-10,87 25 9,0 0-9,-90-27 10,-3-3-10,93 30 9,0 0-9,-92-29 9,11-1-9,81 30 8,0 0-8,-82-27 9,-8-3-9,90 30 7,0 0-7,-93-31 7,6 0-7,87 31 7,0 0-7,-77-35 7,4-4-7,73 39 7,0 0-7,-70-44 7,-10-1-7,80 45 6,0 0-6,-75-45 6,2 5-6,73 40 7,0 0-7,-63-39 8,4-3-8,59 42 12,0 0-12,-54-47 13,1-3-13,53 50 10,0 0-10,-55-57 11,0-3-11,55 60 10,0 0-10,-54-59 11,4 9-11,50 50 11,0 0-11,-46-51 12,4 3-12,42 48 10,0 0-10,-37-52 11,0-5-11,37 57 10,0 0-10,-37-62 10,1-13-10,36 75 9,0 0-9,-35-76 10,-5 7-10,40 69 8,0 0-8,-41-68 8,-1 2-8,42 66 7,0 0-7,-41-70 8,6-7-8,35 77 7,0 0-7,-30-72 8,5 8-8,25 64 6,0 0-6,-26-57 6,3 1-6,23 56 5,0 0-5,-22-59 6,3-8-6,19 67 4,0 0-4,-14-69 5,2-4-5,12 73 3,0 0-3,-13-69 4,6 8-4,7 61 3,0 0-3,-3-59 3,-6-5-3,9 64 4,0 0-4,-5-67 5,5-6-5,0 73 4,0 0-4,-4-69 4,4 5-4,0 64 2,0 0-2,0-61 3,0 2-3,0 59 2,0 0-2,-5-57 2,5-8-2,0 65 3,0 0-3,0-64 4,5 3-4,-5 61 2,0 0-2,4-52 3,-4 7-3,0 45 2,0 0-2,-4-41 2,8 1-2,-4 40 2,0 0-2,1-42 2,3 1-2,-4 41 2,0 0-2,0-45 3,0 1-3,0 44 2,0 0-2,0-41 2,0-1-2,0 42 1,0 0-1,0-38 2,0 12-2,0 26 0,0 0 0,0-22 1,0 5-1,0 17 0,0 0 0,0-14 1,0 2-1,0 12 0,0 0 0,0-11 1,0 4-1,0 7 0,0 0 0,0-7 1,-4-1-1,4 8 0,0 0 0,-1-11 1,-3 3-1,4 8 0,0 0 0,-4-7 1,4 7-1,0 0 0,0 0 0,-1-11 1,1 11-1,0 0 0,0 0 0,-6-8 1,6 8-1,0 0 0,0 0 0,0 0 1,0 0-1,0 0 0,0 0 0,-7 0 1,7 0-1,0 0 0,0 0 0,0 0 1,-10 8-1,10-8 0,0 0 0,-13 18 0,-18 18 0,31-36 0,0 0 0,-32 43 0,4 4 0,28-47-1,0 0 1,-27 54 0,-5 8 0,32-62-2,0 0 2,-26 57-2,3-12 2,23-45-3,0 0 3,-18 36-3,-1-1 3,19-35-4,0 0 4,-12 26-4,-1-9 4,13-17-4,0 0 4,-9 12-3,2-1 3,7-11-4,0 0 4,-3 7-3,3-7 3,0 0-3,0 0 3,0 0-3,-9 7 3,9-7-2,0 0 2,0 0-1,-9-7 1,9 7-2,0 0 2,0-16-1,9-15 1,-9 31-1,0 0 1,12-42 0,8-8 0,-20 50-1,0 0 1,21-57 0,-2-5 0,-19 62-1,0 0 1,22-59 0,-3 11 0,-19 48-1,0 0 1,19-39 0,-3 8 0,-16 31-1,0 0 1,14-24 0,-3 5 0,-11 19-1,0 0 1,7-14 0,-2 6 0,-5 8 0,0 0 0,0 0 0,0-7 0,0 7-1,0 0 1,0 0 0,9 8 0,-9-8-1,0 0 1,12 18 0,11 14 0,-23-32-1,0 0 1,29 42-1,2 6 1,-31-48-5,0 0 5,45 52-4,4 2 4,-49-54-9,0 0 9,78 42-8,29-18 8,-107-24-11,0 0 11,124 7-11,20-16 11,-1 0-1781</inkml:trace>
  <inkml:trace contextRef="#ctx1" brushRef="#br1" timeOffset="563558.0848">25748 17702 819,'0'0'0,"0"0"0,0 0 0,0 0 38,0 0-38,-2-17 39,2 17-39,0 0 79,0 0-79,-7 8 79,3 4-79,4-12 90,0 0-90,-5 25 91,-6 18-91,11-43 62,0 0-62,-8 55 62,-5 14-62,13-69 37,0 0-37,-7 75 38,4 6-38,3-81 32,0 0-32,1 73 32,5-16-32,-6-57 28,0 0-28,9 48 28,-1 3-28,-8-51 25,0 0-25,11 45 26,1-7-26,-12-38 30,0 0-30,13 33 30,-1-6-30,-12-27 31,0 0-31,11 19 31,-4-3-31,-7-16 24,0 0-24,16 9 24,14-6-24,-2 0-1272</inkml:trace>
  <inkml:trace contextRef="#ctx1" brushRef="#br1" timeOffset="564443.1634">25317 18214 970,'0'0'0,"0"0"14,0 0-14,11 4 15,-4-1-15,-7-3 18,0 0-18,14 2 18,21 1-18,-35-3 4,0 0-4,50 4 4,11-4-4,-61 0 6,0 0-6,69-5 7,7-8-7,-76 13 11,0 0-11,81-15 11,0-2-11,-81 17 14,0 0-14,76-23 15,-7-1-15,-69 24 16,0 0-16,58-24 17,-14 1-17,-44 23 13,0 0-13,34-21 13,-4 6-13,-30 15 10,0 0-10,23-12 10,-11 3-10,-12 9 9,0 0-9,7-5 9,-7 5-9,0 0 8,0 0-8,4-9 9,-4 9-9,0 0 13,0 0-13,-7 2 13,-2 1-13,9-3 16,0 0-16,-11 7 17,4 4-17,7-11 17,0 0-17,-3 12 17,1 2-17,2-14 15,0 0-15,-2 10 16,2-10-16,0 0 11,0 0-11,6 12 12,8 4-12,-14-16 7,0 0-7,24 17 8,13-7-8,-37-10 5,0 0-5,39 0 6,-7-10-6,-32 10 4,0 0-4,25-19 5,-9-4-5,-16 23 5,0 0-5,8-22 6,-6-2-6,-2 24 6,0 0-6,-9-21 6,-10 5-6,19 16 6,0 0-6,-26-8 7,-6 8-7,32 0 8,0 0-8,-39 8 9,-9 10-9,48-18 8,0 0-8,-51 27 9,3 13-9,48-40 8,0 0-8,-49 45 9,7-3-9,42-42 8,0 0-8,-30 34 9,14-6-9,16-28 8,0 0-8,-4 24 9,6 2-9,-2-26 8,0 0-8,14 26 9,14 0-9,-28-26 7,0 0-7,45 23 7,16-8-7,-61-15 5,0 0-5,66 7 6,-3-10-6,-63 3 7,0 0-7,65-16 7,6-12-7,-71 28 8,0 0-8,67-33 9,-3-5-9,-64 38 6,0 0-6,54-50 6,-10-16-6,-44 66 4,0 0-4,34-71 4,-15 4-4,-19 67 2,0 0-2,13-54 3,-12 20-3,-1 34 2,0 0-2,-3-24 2,-6 10-2,9 14 1,0 0-1,-9-9 2,-1 7-2,10 2 0,0 0 0,-11 9 1,-3 12-1,14-21 0,0 0 0,-12 29 1,5 9-1,7-38 0,0 0 0,0 43 1,3-1-1,-3-42 0,0 0 0,7 36 0,2-8 0,-9-28 0,0 0 0,16 31 0,7 12 0,-23-43-2,0 0 2,21 39-1,-5-15 1,-16-24-4,0 0 4,12 26-4,4 8 4,-16-34-5,0 0 5,11 37-4,-11-1 4,0-36-3,0 0 3,-11 35-3,-15-1 3,26-34-3,0 0 3,-39 33-2,-9-7 2,48-26-1,0 0 1,-53 21-1,-7-11 1,60-10 0,0 0 0,-49 2 0,14-7 0,1 0-1140</inkml:trace>
  <inkml:trace contextRef="#ctx1" brushRef="#br1" timeOffset="564742.587">26861 17653 830,'0'0'0,"-5"21"0,-6 16 0,11-37-1,0 0 1,-10 57 0,3 14 0,7-71-1,0 0 1,-4 79 0,8 6 0,-4-85 1,0 0-1,9 74 1,-1-25-1,-8-49 12,0 0-12,13 41 13,1 4-13,-14-45 22,0 0-22,12 44 22,-5-15-22,-7-29 29,0 0-29,6 23 30,-1-8-30,-5-15 27,0 0-27,5 14 27,2 2-27,0-1-699</inkml:trace>
  <inkml:trace contextRef="#ctx1" brushRef="#br1" timeOffset="564954.0216">26619 18173 1072,'0'0'0,"0"0"46,0 0-46,48-18 46,14 3-46,-62 15 34,0 0-34,69-14 34,3 5-34,-72 9 16,0 0-16,76-8 17,-4-1-17,-72 9 7,0 0-7,71-9 8,1 1-8,2-1-900</inkml:trace>
  <inkml:trace contextRef="#ctx1" brushRef="#br1" timeOffset="565437.0535">27558 17714 1076,'0'0'0,"0"0"0,-14 17 0,14-17 10,0 0-10,-10 19 11,1 9-11,9-28 26,0 0-26,-7 38 26,0 14-26,7-52 35,0 0-35,-9 57 36,-3 2-36,12-59 26,0 0-26,-9 57 26,5-8-26,4-49 24,0 0-24,2 36 24,1-15-24,-3-21 27,0 0-27,11 22 27,10 6-27,-21-28 26,0 0-26,21 28 26,-3-11-26,-18-17 20,0 0-20,27 10 21,17-3-21,-44-7 19,0 0-19,47 4 19,1-8-19,-48 4 20,0 0-20,46-9 20,-6-3-20,-40 12 18,0 0-18,36-15 19,-6-4-19,-30 19 16,0 0-16,23-21 16,-7-7-16,-16 28 16,0 0-16,7-27 16,-11 2-16,4 25 10,0 0-10,-11-17 10,-6 5-10,17 12 7,0 0-7,-23-7 8,0 7-8,23 0 6,0 0-6,-21 7 6,1 9-6,20-16 2,0 0-2,-14 19 2,4-2-2,10-17 1,0 0-1,-4 17 2,6 4-2,-2-21 1,0 0-1,2 19 1,-1-9-1,-1-10 1,0 0-1,4 9 2,1 0-2,-5-9 2,0 0-2,9 8 2,2 1-2,-11-9 0,0 0 0,14 9 1,2-1-1,0 1-1223</inkml:trace>
  <inkml:trace contextRef="#ctx1" brushRef="#br1" timeOffset="565843.1012">28063 17949 572,'16'-1'0,"-16"1"0,0 0 0,55-12 1,-6 3-1,-49 9 0,0 0 0,35-5 1,-12 3-1,-23 2-1,0 0 1,9 0 0,-9 0 0,0 0-1,0 0 1,-25 9 0,-10 3 0,35-12-1,0 0 1,-39 14 0,-1 1 0,40-15-2,0 0 2,-36 16-1,12-1 1,24-15 0,0 0 0,-18 18 1,11-3-1,7-15 13,0 0-13,-2 12 14,0-1-14,2-11 30,0 0-30,0 8 31,2 3-31,-2-11 40,0 0-40,6 12 40,2 2-40,-8-14 48,0 0-48,16 17 49,5 2-49,-21-19 52,0 0-52,30 22 52,13 3-52,-43-25 54,0 0-54,40 20 54,-18-7-54,-22-13 42,0 0-42,14 8 42,-4-3-42,-10-5 34,0 0-34,0 0 35,-7 6-35,7-6 30,0 0-30,-23 0 30,-14-4-30,37 4 24,0 0-24,-44-5 25,-2-4-25,46 9 19,0 0-19,-40-10 20,8 1-20,0 2-951</inkml:trace>
  <inkml:trace contextRef="#ctx1" brushRef="#br1" timeOffset="566186.1888">28494 17647 1076,'0'0'0,"-4"17"0,-5 23 0,9-40 0,0 0 0,-9 45 0,1 3 0,8-48 3,0 0-3,-9 54 3,2 8-3,7-62 25,0 0-25,-2 62 26,9-1-26,-7-61 43,0 0-43,9 47 44,1-18-44,-10-29 46,0 0-46,22 26 46,15 10-46,-37-36 42,0 0-42,44 31 43,2-8-43,-46-23 38,0 0-38,39 17 39,-11-5-39,-28-12 27,0 0-27,17 9 27,-6-4-27,-11-5 14,0 0-14,0 0 14,-4 9-14,1 0-1107</inkml:trace>
  <inkml:trace contextRef="#ctx1" brushRef="#br1" timeOffset="566368.6954">28218 18060 1062,'0'0'0,"0"0"40,0 0-40,36 9 41,17-2-41,-53-7 9,0 0-9,56 3 10,-1-5-10,-55 2 8,0 0-8,56-7 8,15-6-8,-71 13 6,0 0-6,72-12 7,-1 8-7,-2 1-834</inkml:trace>
  <inkml:trace contextRef="#ctx1" brushRef="#br1" timeOffset="566505.3307">29028 18045 1032,'0'0'0,"0"0"-15,0 0 15,23-6-14,-23 6 14,0 0-693</inkml:trace>
  <inkml:trace contextRef="#ctx1" brushRef="#br1" timeOffset="579112.3054">9159 13000 651,'0'0'0,"0"0"0,0 0 0,0 0 13,0 0-13,0 0 14,21 12-14,-21-12 40,0 0-40,16 9 40,0-2-40,-16-7 54,0 0-54,19 5 54,8 2-54,-27-7 36,0 0-36,26 10 37,-1 4-37,-25-14 23,0 0-23,25 14 24,3 1-24,-28-15 16,0 0-16,26 16 16,-1 1-16,-25-17 16,0 0-16,30 19 17,2 0-17,-32-19 16,0 0-16,28 18 16,7-1-16,-35-17 16,0 0-16,36 14 16,-1-4-16,-35-10 14,0 0-14,39 11 14,5-4-14,-44-7 14,0 0-14,46 6 14,7 1-14,-53-7 14,0 0-14,49 7 15,1 2-15,-50-9 15,0 0-15,46 5 15,3 2-15,-49-7 13,0 0-13,55 4 14,6-4-14,-61 0 12,0 0-12,64 0 12,1 3-12,-65-3 9,0 0-9,71 5 10,-2-1-10,-69-4 8,0 0-8,63 0 9,4 0-9,-67 0 7,0 0-7,73 0 7,10 0-7,-83 0 5,0 0-5,81-2 6,0 0-6,-81 2 4,0 0-4,81-5 5,4-2-5,-85 7 5,0 0-5,92-9 5,5 1-5,-97 8 4,0 0-4,91-11 4,5-1-4,-96 12 3,0 0-3,102-15 4,2-1-4,-104 16 3,0 0-3,104-17 3,-8-2-3,-96 19 2,0 0-2,98-19 3,15 0-3,-113 19 4,0 0-4,104-25 4,-5 1-4,-99 24 5,0 0-5,101-24 5,10-2-5,-111 26 8,0 0-8,113-24 8,-4 3-8,-109 21 10,0 0-10,113-21 10,9 2-10,-122 19 6,0 0-6,122-17 6,-9-2-6,-113 19 6,0 0-6,116-21 6,8 2-6,-124 19 3,0 0-3,118-21 3,-7-6-3,-111 27 2,0 0-2,106-32 3,7-4-3,-113 36 1,0 0-1,108-38 1,-9-2-1,-99 40 1,0 0-1,98-40 2,7 1-2,-105 39 2,0 0-2,100-33 2,-5 0-2,-95 33 4,0 0-4,94-31 5,7-2-5,-101 33 6,0 0-6,102-36 6,-5-1-6,-97 37 5,0 0-5,97-43 6,-14-6-6,-83 49 6,0 0-6,86-53 6,11-3-6,-97 56 5,0 0-5,90-53 5,-12 4-5,-78 49 5,0 0-5,73-43 5,-6 2-5,-67 41 4,0 0-4,68-49 5,14-11-5,-82 60 5,0 0-5,77-61 5,-1 0-5,-76 61 3,0 0-3,69-60 4,2 6-4,-71 54 3,0 0-3,72-52 4,4 2-4,-76 50 5,0 0-5,77-57 5,-13-9-5,-64 66 7,0 0-7,60-69 7,-7 1-7,-53 68 7,0 0-7,51-65 8,-5 4-8,-46 61 8,0 0-8,48-64 8,3-5-8,-51 69 11,0 0-11,53-80 12,-2 2-12,-51 78 13,0 0-13,49-76 13,-3 9-13,-46 67 12,0 0-12,48-69 12,-2-8-12,-46 77 13,0 0-13,53-81 13,3 0-13,-56 81 10,0 0-10,62-75 11,-2 8-11,-60 67 11,0 0-11,58-73 11,-8-12-11,-50 85 10,0 0-10,47-84 11,-3-6-11,-44 90 11,0 0-11,48-89 12,5 1-12,-53 88 12,0 0-12,55-95 13,3 1-13,-58 94 17,0 0-17,56-93 18,-3 12-18,-53 81 20,0 0-20,50-89 20,-4-13-20,-46 102 22,0 0-22,45-97 22,8 4-22,-53 93 20,0 0-20,55-95 21,-2-7-21,-53 102 17,0 0-17,51-109 17,-1 5-17,-50 104 16,0 0-16,44-109 17,-5-5-17,-39 114 14,0 0-14,38-120 14,-4 6-14,-34 114 12,0 0-12,35-121 13,2-9-13,-37 130 9,0 0-9,36-128 10,-5 17-10,-31 111 9,0 0-9,30-118 9,2-10-9,-32 128 8,0 0-8,32-124 9,-7 10-9,-25 114 8,0 0-8,26-113 8,1-13-8,-27 126 8,0 0-8,28-123 8,-4 3-8,-24 120 7,0 0-7,20-115 7,-6-10-7,-14 125 7,0 0-7,12-123 7,-3-2-7,-9 125 7,0 0-7,9-121 7,-9 5-7,0 116 7,0 0-7,-4-114 7,-1-7-7,5 121 7,0 0-7,-9-118 7,6 9-7,3 109 7,0 0-7,-4-107 8,-1-7-8,5 114 6,0 0-6,-5-109 6,3 8-6,2 101 6,0 0-6,0-93 7,2 1-7,-2 92 5,0 0-5,0-93 6,-2-4-6,2 97 4,0 0-4,-4-90 5,-1 10-5,5 80 4,0 0-4,-3-74 4,-3-11-4,6 85 3,0 0-3,-3-83 3,-6 9-3,9 74 2,0 0-2,-9-68 3,4 14-3,5 54 2,0 0-2,-9-43 3,2-2-3,7 45 2,0 0-2,-5-40 2,3-8-2,2 48 2,0 0-2,0-42 2,-5 3-2,5 39 1,0 0-1,-2-37 2,2 4-2,0 33 1,0 0-1,0-27 1,0 8-1,0 19 0,0 0 0,-2-18 1,-1-6-1,3 24 0,0 0 0,-2-21 1,2 6-1,0 15 0,0 0 0,0-9 1,0-1-1,0 10 0,0 0 0,0-5 0,0 5 0,0 0 0,0 0 0,0-9 0,0 9 0,0 0 0,0 0 0,0 0 0,0-12 0,0 12 0,0 0 0,0-7 0,0 7 0,0 0-1,0 0 1,0-9 0,0 9 0,0 0-1,0 0 1,0 0 0,0 0 0,0 0-1,0 0 1,0 0-1,0 0 1,0 0-1,0 0 1,0 0-1,0 0 1,0 0-2,0 0 2,-4-3-1,-10 15 1,14-12-3,0 0 3,-25 24-2,-12 12 2,37-36-4,0 0 4,-40 49-4,-4 11 4,44-60-6,0 0 6,-39 61-6,9-9 6,30-52-7,0 0 7,-20 40-6,5-11 6,15-29-5,0 0 5,-15 24-4,5-8 4,10-16-5,0 0 5,-13 9-5,8-6 5,5-3-4,0 0 4,0 0-4,0 0 4,0 0-2,0 0 2,0 0-2,5 4 2,-5-4 0,0 0 0,4-7 0,1-11 0,-5 18 0,0 0 0,14-34 0,8-20 0,-22 54 1,0 0-1,24-61 1,8 1-1,-32 60 3,0 0-3,34-57 4,-1 10-4,-33 47 6,0 0-6,27-33 7,-13 12-7,-14 21 7,0 0-7,9-12 8,-2 4-8,-7 8 6,0 0-6,7-7 7,0 2-7,-7 5 7,0 0-7,9-11 7,13-1-7,-22 12 7,0 0-7,29-10 7,1 6-7,-30 4 5,0 0-5,33 0 6,3 5-6,-36-5 3,0 0-3,31 13 3,-8 6-3,-23-19 0,0 0 0,21 24 1,2 14-1,-23-38 0,0 0 0,27 52 0,5 12 0,-2-4-1742</inkml:trace>
  <inkml:trace contextRef="#ctx1" brushRef="#br1" timeOffset="579507.5832">18516 5280 1737,'0'0'0,"0"0"0,24 29 0,1 3-1243</inkml:trace>
  <inkml:trace contextRef="#ctx1" brushRef="#br1" timeOffset="579626.2925">18622 5285 583,'0'0'0,"1"-9"0,5-11 0,-6 20 8,0 0-8,9-28 9,5-5-9,-14 33 5,0 0-5,7-45 5,-11-10-5,1-2-398</inkml:trace>
  <inkml:trace contextRef="#ctx1" brushRef="#br1" timeOffset="579637.261">18664 4865 1065,'0'0'0,"0"-13"0,4-18 0,-4 2-739</inkml:trace>
  <inkml:trace contextRef="#ctx1" brushRef="#br1" timeOffset="579861.6607">18692 4401 1345,'0'0'0,"0"0"0,7-14 0,-7 14 55,0 0-55,2-10 56,-2 10-56,0 0 117,0 0-117,4-9 117,-4 9-117,0 0-22,0 0 22,0 0-22,0 0 22,0 0-107,0 0 107,0 0-107,0 0 107,0 0-86,0 0 86,8-5-85,1 5 85,-9 0-52,0 0 52,13 12-51,1 21 51,-14-33-22,0 0 22,14 41-21,0 11 21,-14-52-7,0 0 7,11 61-7,-8 18 7,-3-79-1,0 0 1,7 87-1,11 1 1,-18-88 1,0 0-1,23 78 1,5-10-1,-28-68 3,0 0-3,21 55 4,-12-5-4,-9-50 6,0 0-6,3 40 6,-3-16-6,0-3-780</inkml:trace>
  <inkml:trace contextRef="#ctx1" brushRef="#br1" timeOffset="580720.2346">18417 4920 1076,'0'0'0,"0"0"0,0 0 0,0 0 4,0 0-4,3-10 4,5 4-4,-8 6 8,0 0-8,19-10 9,16 0-9,-35 10 31,0 0-31,34-7 32,-4-2-32,-30 9 30,0 0-30,33-10 31,20-4-31,-53 14 29,0 0-29,60-21 29,11 2-29,-71 19 26,0 0-26,69-24 26,-13 0-26,-56 24 16,0 0-16,41-21 16,-10 0-16,-31 21 17,0 0-17,25-19 17,-9 3-17,-16 16 11,0 0-11,11-12 11,-3 4-11,-8 8 8,0 0-8,0 0 8,6-9-8,-6 9 6,0 0-6,0 0 6,0 0-6,0 0 6,0 0-6,-6 0 6,-4 0-6,10 0 9,0 0-9,-11 3 9,2 11-9,9-14 12,0 0-12,-7 16 13,4-7-13,3-9 14,0 0-14,2 10 14,5-1-14,-7-9 17,0 0-17,5 12 17,4-7-17,-9-5 17,0 0-17,17 0 18,10-5-18,-27 5 17,0 0-17,33-16 17,6-8-17,-39 24 21,0 0-21,34-24 22,-4 3-22,-30 21 18,0 0-18,17-16 18,-6 4-18,-11 12 26,0 0-26,4-12 27,-3 3-27,-1 9 24,0 0-24,-10-12 24,-17-3-24,27 15 21,0 0-21,-35-5 22,3 10-22,32-5 22,0 0-22,-30 15 23,-2 10-23,32-25 10,0 0-10,-28 32 11,9 8-11,19-40 5,0 0-5,-11 40 6,9 2-6,2-42 0,0 0 0,8 39 1,2-6-1,-10-33-1,0 0 1,16 28 0,-2-4 0,-14-24-4,0 0 4,16 14-3,3-4 3,-19-10-8,0 0 8,29 6-8,11-3 8,-40-3-8,0 0 8,44-3-8,-1-6 8,-43 9-2,0 0 2,37-19-2,-13-2 2,-24 21 0,0 0 0,23-33 0,0-20 0,-23 53 1,0 0-1,18-56 2,-11 3-2,-7 53 9,0 0-9,2-49 10,-6 13-10,4 36 12,0 0-12,-5-24 12,3 5-12,2 19 12,0 0-12,0-16 13,-2 7-13,2 9 10,0 0-10,-1-5 10,1 5-10,0 0 5,0 0-5,0 0 5,0 0-5,0 0 2,0 0-2,7 0 2,5 21-2,-12-21 0,0 0 0,21 28 0,8 8 0,-29-36-2,0 0 2,17 41-1,-12 11 1,-5-52-5,0 0 5,0 54-4,9-2 4,-9-52-8,0 0 8,4 45-8,-8-10 8,4-35-9,0 0 9,-9 29-9,-8-8 9,17-21-8,0 0 8,-14 19-7,0-11 7,14-8-7,0 0 7,-9 4-6,9-4 6,0 0-11,0 0 11,0 0-10,0-16 10,-4 1-1368</inkml:trace>
  <inkml:trace contextRef="#ctx1" brushRef="#br1" timeOffset="580987.413">19594 4210 931,'0'0'0,"0"0"0,5-8 0,-5 8 2,0 0-2,0 0 3,6-7-3,-6 7 21,0 0-21,1 10 21,5 11-21,-6-21 28,0 0-28,1 33 29,-9 12-29,8-45 21,0 0-21,-11 55 22,0-3-22,11-52 19,0 0-19,-5 50 20,5-3-20,0-47 18,0 0-18,7 42 19,7-3-19,-14-39 44,0 0-44,18 45 44,1 4-44,-19-49 55,0 0-55,32 52 56,19-7-56,-51-45 61,0 0-61,46 41 62,-18-10-62,-28-31 36,0 0-36,20 25 37,-4-8-37,-16-17 23,0 0-23,10 10 24,-10-10-24,0 0-1137</inkml:trace>
  <inkml:trace contextRef="#ctx1" brushRef="#br1" timeOffset="581192.8677">19539 4617 1300,'0'0'0,"-14"-3"0,-21-1 0,35 4 12,0 0-12,-23-5 13,39-7-13,-16 12 58,0 0-58,47-12 58,26 5-58,-73 7 58,0 0-58,72-5 59,-21 5-59,-51 0 30,0 0-30,44 1 30,-8 10-30,-36-11-5,0 0 5,47 12-5,29 5 5,0-1-1146</inkml:trace>
  <inkml:trace contextRef="#ctx1" brushRef="#br1" timeOffset="581693.5239">18812 5439 1121,'0'0'0,"43"-10"0,62-14 0,-105 24 47,0 0-47,71-32 48,-96-4-48,25 36 115,0 0-115,-24-36 116,50 3-116,-26 33 91,0 0-91,35-24 91,-15 8-91,-20 16 18,0 0-18,16-7 19,7 9-19,-23-2 4,0 0-4,28 8 4,9 10-4,-37-18 0,0 0 0,37 19 1,0 7-1,-37-26 0,0 0 0,32 26 0,-4-2 0,-28-24 0,0 0 0,27 26 0,-6 5 0,-21-31 0,0 0 0,12 33 0,-17-2 0,5-31 0,0 0 0,-18 30 0,-10-6 0,28-24 0,0 0 0,-28 24 0,1-12 0,27-12 0,0 0 0,-28 4 0,-6-11 0,34 7 3,0 0-3,-26-9 4,10-3-4,16 12 11,0 0-11,-9-21 11,4-14-11,5 35 21,0 0-21,9-38 21,15 4-21,-24 34 26,0 0-26,30-33 27,6 0-27,-36 33 27,0 0-27,37-33 27,-5 9-27,-32 24 37,0 0-37,28-16 38,-5 8-38,-23 8 30,0 0-30,24-4 31,5 8-31,-29-4 11,0 0-11,28 8 11,-3 8-11,-25-16 4,0 0-4,28 16 4,4 1-4,-1 0-1455</inkml:trace>
  <inkml:trace contextRef="#ctx1" brushRef="#br1" timeOffset="582443.6771">19622 5342 1065,'0'0'0,"0"0"0,0 0 0,0 0 10,0 0-10,0 0 10,0 0-10,0 0 3,0 0-3,0 0 4,6-5-4,-6 5 0,0 0 0,7-9 0,7-3 0,-14 12 3,0 0-3,17-15 4,-4-6-4,-13 21 10,0 0-10,19-24 11,13-7-11,-32 31 28,0 0-28,32-30 29,-15 9-29,-17 21 26,0 0-26,18-19 27,5-12-27,-23 31 26,0 0-26,18-29 27,-22 11-27,4 18 28,0 0-28,-2-10 29,9 5-29,-7 5 29,0 0-29,0 0 29,-19-4-29,19 4 22,0 0-22,-35 6 23,-11 16-23,46-22 30,0 0-30,-55 33 31,-1 7-31,56-40 34,0 0-34,-48 48 34,18-3-34,30-45 33,0 0-33,-20 49 34,6-9-34,14-40 31,0 0-31,-12 39 31,-2-2-31,14-37 28,0 0-28,-5 33 29,13-8-29,-8-25 24,0 0-24,20 25 24,6 1-24,-26-26 19,0 0-19,34 22 19,19-8-19,-53-14 13,0 0-13,51 5 14,-9-10-14,-42 5 15,0 0-15,43-16 16,-1-8-16,-42 24 21,0 0-21,48-33 22,5-5-22,-53 38 46,0 0-46,49-50 46,-10-14-46,-39 64 57,0 0-57,25-73 57,-20-8-57,-5 81 29,0 0-29,2-73 30,1 25-30,-3 48 20,0 0-20,4-35 20,-6 13-20,2 22 12,0 0-12,-2-16 12,-1 8-12,3 8 5,0 0-5,-14-7 6,-18-5-6,32 12 3,0 0-3,-29-9 3,21 11-3,8-2 8,0 0-8,-6 12 9,3 7-9,3-19 10,0 0-10,-4 21 11,3 1-11,1-22 4,0 0-4,-4 26 5,-1 5-5,5-31 1,0 0-1,5 33 2,25-2-2,-30-31 0,0 0 0,30 35 0,-7-1 0,-23-34-1,0 0 1,30 33-1,14 4 1,-44-37-5,0 0 5,46 31-5,-12-2 5,-34-29-12,0 0 12,24 24-11,-1-5 11,-23-19-17,0 0 17,11 21-16,-11-9 16,0-12-3,0 0 3,-16 12-3,-18-3 3,34-9 0,0 0 0,-49 12 0,-16-3 0,65-9 3,0 0-3,-60 7 4,31-4-4,29-3 11,0 0-11,-24 0 11,-8-2-11,32 2 19,0 0-19,-23-1 19,16-6-19,7 7 9,0 0-9,12-9 9,24-12-9,-36 21-21,0 0 21,51-15-21,11 3 21,1 3-1673</inkml:trace>
  <inkml:trace contextRef="#ctx1" brushRef="#br1" timeOffset="582586.3059">20376 5271 1311,'0'0'0,"0"0"0,0 0 0,0 0 43,0 0-43,10 5 44,6 2-44,-16-7 12,0 0-12,0 0 13,-37 6-13,2-3-1008</inkml:trace>
  <inkml:trace contextRef="#ctx1" brushRef="#br1" timeOffset="670631.9911">15053 8819 348,'0'0'0,"0"0"0,0 0 0,0 0-1,0 0 1,0 0 0,0 0 0,0 0 0,0 0 0,-23 7 0,11 2 0,12-9 0,0 0 0,-11 3 0,11-3 0,0 0 0,0 0 0,-10 9 1,10-9-1,0 0 1,0 0-1,-11 3 1,11-3-1,0 0 2,0 0-2,0 0 2,0 0-2,0 0 6,0 0-6,0 0 7,0 0-7,0 0 11,0 0-11,0 0 11,0 0-11,0 0 19,0 0-19,9 5 20,14-12-20,-23 7 27,0 0-27,35-8 28,6-1-28,-41 9 33,0 0-33,40-9 33,-6 1-33,-34 8 25,0 0-25,32-11 26,-2 3-26,-30 8 22,0 0-22,24-7 23,-4 5-23,-20 2 10,0 0-10,16-3 11,-4-3-11,-12 6 7,0 0-7,5-1 8,-5 1-8,0 0 4,0 0-4,0 0 5,0 0-5,0 0 2,0 0-2,0 0 3,0 0-3,0 0 2,0 0-2,-19-2 3,-4 5-3,23-3 1,0 0-1,-30 9 2,-2 0-2,32-9 2,0 0-2,-37 12 3,-3 3-3,40-15 3,0 0-3,-41 13 4,11-1-4,30-12 4,0 0-4,-25 12 4,8-7-4,17-5 7,0 0-7,-13 7 8,5-5-8,8-2 13,0 0-13,0 0 13,-9 3-13,9-3 16,0 0-16,0 0 17,0 0-17,0 0 17,0 0-17,0 0 18,9-3-18,-9 3 15,0 0-15,17-6 16,15-2-16,-32 8 13,0 0-13,41-12 14,-1 3-14,-40 9 12,0 0-12,39-7 12,-2 2-12,-37 5 11,0 0-11,32-7 11,-4 2-11,-28 5 10,0 0-10,27-4 10,-10-3-10,-17 7 5,0 0-5,11-3 6,1 3-6,-12 0 4,0 0-4,0 0 4,9 0-4,-9 0 3,0 0-3,0 0 4,0 0-4,0 0 3,0 0-3,-21 2 4,-13 6-4,34-8 4,0 0-4,-40 9 4,-6 0-4,46-9 6,0 0-6,-44 10 6,7 2-6,37-12 4,0 0-4,-30 12 5,7-3-5,23-9 3,0 0-3,-18 9 4,6-6-4,12-3 3,0 0-3,-7 3 3,7-3-3,0 0 1,0 0-1,-9 6 1,9-6-1,0 0 0,0 0 0,0 0 1,0 0-1,0 0 0,0 0 0,14 3 0,18-13 0,-32 10 0,0 0 0,45-11 0,12 1 0,-57 10 0,0 0 0,60-12 0,-9-2 0,-51 14 0,0 0 0,44-14 0,-17 5 0,-27 9 1,0 0-1,17-5 1,-10 5-1,-7 0 0,0 0 0,8-3 1,-8 3-1,0 0 0,0 0 0,0 0 1,-8 7-1,8-7 0,0 0 0,-19 8 1,-18 6-1,37-14 0,0 0 0,-46 12 0,2-5 0,44-7 1,0 0-1,-49 5 1,4 2-1,45-7 3,0 0-3,-38 4 3,8 1-3,30-5 5,0 0-5,-27 4 5,9-1-5,18-3 9,0 0-9,-14 0 9,2 0-9,12 0 10,0 0-10,-7 0 10,7 0-10,0 0 10,0 0-10,-9 3 10,9-3-10,0 0 7,0 0-7,0 0 7,-5 9-7,5-9 4,0 0-4,10 0 4,13 0-4,-23 0 1,0 0-1,37-3 2,6-6-2,-43 9 0,0 0 0,42-9 1,-3-1-1,-39 10 0,0 0 0,37-9 1,-9 1-1,-28 8 0,0 0 0,27-4 1,-13 4-1,-14 0 0,0 0 0,12 0 1,-12 0-1,0 0 2,0 0-2,7 0 3,-7 0-3,0 0 4,0 0-4,0 0 5,0 0-5,0 0 7,0 0-7,0-8 7,-12 8-7,12 0 6,0 0-6,-25 0 7,-12 1-7,37-1 6,0 0-6,-44 7 6,-2 0-6,46-7 3,0 0-3,-40 9 4,11-1-4,29-8 2,0 0-2,-26 6 2,-1 1-2,27-7 1,0 0-1,-19 3 2,1 0-2,18-3 1,0 0-1,-9 2 1,1 2-1,8-4 0,0 0 0,0 0 1,-11 3-1,11-3 0,0 0 0,0 0 1,0 0-1,0 0 0,0 0 0,0 0 1,11 0-1,-11 0 0,0 0 0,19-7 1,29-1-1,-48 8 0,0 0 0,54-13 1,6-6-1,-60 19 1,0 0-1,62-17 2,-4-2-2,-58 19 3,0 0-3,48-14 4,-13-1-4,-35 15 6,0 0-6,23-9 6,-9 0-6,-14 9 12,0 0-12,11-3 12,-11 3-12,0 0 14,0 0-14,9 0 14,-9 0-14,0 0 15,0 0-15,7 0 16,-7 0-16,0 0 14,0 0-14,0 0 14,0 0-14,0 0 10,0 0-10,0 0 11,-14 0-11,14 0 10,0 0-10,-27 8 10,-13 5-10,40-13 10,0 0-10,-48 12 11,4 0-11,44-12 10,0 0-10,-46 8 10,2 3-10,44-11 10,0 0-10,-37 9 10,10-6-10,27-3 9,0 0-9,-21 2 10,5-2-10,16 0 9,0 0-9,-12 3 9,1 1-9,11-4 5,0 0-5,-7 1 5,7-1-5,0 0 5,0 0-5,-8 0 5,8 0-5,0 0 4,0 0-4,0 0 4,-6 0-4,6 0 3,0 0-3,0 0 3,0 0-3,0 0 3,0 0-3,13 7 3,10-7-3,-23 0 1,0 0-1,33 0 1,8-5-1,-41 5 1,0 0-1,38-7 1,-11-1-1,-27 8 0,0 0 0,25-11 1,1 1-1,-26 10 0,0 0 0,20-7 1,-5 0-1,-15 7 1,0 0-1,15-2 2,-3 2-2,-12 0 0,0 0 0,11 0 0,-11 0 0,0 0 0,0 0 0,-11 5 0,-19 14 0,2-3-1095</inkml:trace>
  <inkml:trace contextRef="#ctx1" brushRef="#br1" timeOffset="674849.3387">19130 8544 180,'0'0'0,"0"0"0,-41 3 0,41-3 0,0 0 0,-31 2 0,2-2 0,29 0 10,0 0-10,-26 0 11,6 0-11,20 0 27,0 0-27,-12 0 28,7 3-28,5-3 18,0 0-18,0 0 18,-9 6-18,9-6 14,0 0-14,0 0 14,0 0-14,0 0 10,0 0-10,0 0 10,5 7-10,-5-7 9,0 0-9,20 0 9,18 0-9,-38 0 7,0 0-7,43-6 7,4 3-7,-47 3 7,0 0-7,43-7 7,-4 4-7,-39 3 14,0 0-14,26 0 15,-5 0-15,-21 0 20,0 0-20,13 1 21,-13-1-21,0 0-282</inkml:trace>
  <inkml:trace contextRef="#ctx1" brushRef="#br1" timeOffset="677641.9596">32895 13836 313,'0'0'0,"0"0"107,0 0-107,0 0 108,23-9-108,-23 9 110,0 0-110,25-3 111,15-4-111,-40 7 76,0 0-76,51-7 77,6 2-77,-57 5 58,0 0-58,58-2 58,2-2-58,-60 4 42,0 0-42,53-1 42,-9 1-42,-44 0 31,0 0-31,35-2 31,-8 2-31,-27 0 27,0 0-27,19 0 28,-5-3-28,-14 3 25,0 0-25,13-2 26,-3-5-26,-10 7 22,0 0-22,4-5 23,-9-6-23,5 11 20,0 0-20,-13-7 20,-6 6-20,19 1 16,0 0-16,-25 0 17,-5 1-17,30-1 14,0 0-14,-32 6 14,-3-5-14,35-1 14,0 0-14,-35 4 14,-1 4-14,36-8 11,0 0-11,-37 13 11,4-1-11,33-12 8,0 0-8,-30 14 9,5-4-9,25-10 6,0 0-6,-23 10 7,2-8-7,21-2 3,0 0-3,-18 2 3,6-2-3,12 0 2,0 0-2,-9 0 3,2 1-3,7-1 2,0 0-2,0 0 2,-3 7-2,3-7 1,0 0-1,0 0 2,0 0-2,0 0 2,0 0-2,8 0 2,5 0-2,-13 0 2,0 0-2,28 0 2,18-3-2,-46 3 2,0 0-2,48-2 2,-10 2-2,-38 0 1,0 0-1,34 0 2,-8-2-2,-26 2 2,0 0-2,25-1 2,-5 1-2,-20 0 2,0 0-2,15 0 3,-2-4-3,-13 4 3,0 0-3,9 0 4,-2 0-4,-7 0 3,0 0-3,0 0 4,7-8-4,-7 8 3,0 0-3,-6-7 3,-11 2-3,17 5 2,0 0-2,-28-4 3,-10 4-3,38 0 0,0 0 0,-40 0 1,-8 0-1,48 0 0,0 0 0,-46 5 0,9 6 0,37-11 0,0 0 0,-31 10 0,4-3 0,27-7 0,0 0 0,-23 7 0,5-2 0,18-5 0,0 0 0,-10 5 1,3-1-1,7-4 2,0 0-2,0 0 3,0 0-3,0 0 4,0 0-4,0 0 5,0 0-5,0 0 4,0 0-4,21-4 5,20-1-5,-41 5 4,0 0-4,56-5 4,22 3-4,-78 2 2,0 0-2,88 0 3,13 0-3,-101 0 1,0 0-1,97 0 2,-2 0-1145</inkml:trace>
  <inkml:trace contextRef="#ctx1" brushRef="#br1" timeOffset="693734.1719">17060 2784 1524,'0'0'0,"0"0"0,0 0 0,0 0 0,0 0 0,9-24 0,-8 16 0,-1 8-38,0 0 38,0 0-38,4-9 38,-4 9-14,0 0 14,3-7-13,-1-2 13,-2 9-6,0 0 6,0 0-5,2-8 5,-2 8-4,0 0 4,0 0-4,0 0 4,0 0 0,0 0 0,7-4 0,-3 13 0,-4-9 1,0 0-1,3 19 2,2 14-2,-5-33 6,0 0-6,0 40 6,-8 17-6,8-57 13,0 0-13,-6 64 14,8 2-14,-2-66 22,0 0-22,7 60 23,0-11-23,-7-49 32,0 0-32,11 36 33,8-8-33,-19-28 34,0 0-34,14 20 34,-1-11-34,-13-9 37,0 0-37,14 3 37,14-9-37,-28 6 35,0 0-35,34-11 35,3-4-35,-37 15 31,0 0-31,28-21 31,-7 2-31,-21 19 34,0 0-34,16-18 34,-9 6-34,-7 12 36,0 0-36,5-10 37,-5 10-37,0 0 29,0 0-29,0 0 29,0 0-29,0 0 25,0 0-25,0 0 25,-5 19-25,5-19 19,0 0-19,0 16 20,0-3-20,0-13 15,0 0-15,14 16 16,13-4-16,-27-12 10,0 0-10,31 9 10,5 1-10,-36-10 4,0 0-4,38 9 4,7-9-4,-45 0 1,0 0-1,45 0 1,1-4-1,-46 4 2,0 0-2,44-8 2,-5-8-2,-39 16 1,0 0-1,34-15 2,-6-3-2,-28 18 2,0 0-2,19-12 2,-10 3-2,-9 9 6,0 0-6,0 0 6,2-12-6,-2 12 10,0 0-10,-12-12 10,-18 5-10,30 7 12,0 0-12,-34-3 13,6 13-13,28-10 9,0 0-9,-23 12 9,7 0-9,16-12 7,0 0-7,-10 13 7,4 4-7,6-17 2,0 0-2,-5 15 2,5-1-2,0-14 0,0 0 0,5 12 1,8 4-1,-13-16 0,0 0 0,19 16 0,-1-1 0,-18-15-1,0 0 1,24 5 0,8-1 0,-32-4-2,0 0 2,39-4-1,2-1 1,-41 5 0,0 0 0,37-10 0,-18 1 0,-19 9 0,0 0 0,12-9 1,-5-3-1,-7 12 2,0 0-2,2-12 2,-5 0-2,3 12 4,0 0-4,-9-17 4,-7-2-4,16 19 6,0 0-6,-23-18 6,-3 8-6,26 10 5,0 0-5,-23-5 6,7 5-6,16 0 6,0 0-6,-14 0 6,3 5-6,11-5 2,0 0-2,-9 4 3,9-4-3,0 0 0,0 0 0,0 0 1,0 0-1,0 0 0,0 0 0,18 3 0,24-10 0,-42 7-1,0 0 1,53-9-1,5-8 1,-58 17-2,0 0 2,64-22-2,-1-11 2,-63 33-3,0 0 3,57-37-3,-6-2 3,-51 39-1,0 0 1,42-30-1,-15 9 1,-27 21 0,0 0 0,12-12 0,-6 2 0,-6 10 0,0 0 0,-9-5 0,-20-4 0,29 9 0,0 0 0,-33-3 1,-4 6-1,37-3 0,0 0 0,-32 5 0,9 2 0,23-7 0,0 0 0,-21 12 0,7 6 0,14-18-1,0 0 1,-5 15 0,8 2 0,-3-17-2,0 0 2,5 20-1,-1 7 1,-4-27-2,0 0 2,7 26-1,11 5 1,-18-31-2,0 0 2,28 25-2,7 2 2,-35-27-4,0 0 4,44 24-4,7 1 4,-51-25-5,0 0 5,48 20-4,-21-2 4,-27-18-2,0 0 2,17 19-2,-6-7 2,-11-12-1,0 0 1,-11 12-1,-19 2 1,30-14-1,0 0 1,-42 12 0,-6-5 0,48-7 0,0 0 0,-44 3 0,7-3 0,37 0 0,0 0 0,-26-3 1,10 3-1,16 0 2,0 0-2,-7-4 2,7 4-2,0 0 3,0 0-3,3-8 4,17-13-4,-20 21 3,0 0-3,31-24 4,19-4-4,-1 0-1668</inkml:trace>
  <inkml:trace contextRef="#ctx1" brushRef="#br1" timeOffset="693976.1882">18565 2682 1367,'0'0'0,"-7"0"0,-14 6 0,21-6 13,0 0-13,-14 6 13,14 3-13,0-9 28,0 0-28,3 12 29,3 12-29,-6-24 25,0 0-25,1 30 25,-2 10-25,1-40 15,0 0-15,1 48 16,12 8-16,-13-56 17,0 0-17,12 60 18,4-6-18,-16-54 21,0 0-21,21 43 22,7-7-22,-28-36 23,0 0-23,36 30 24,8-9-24,-44-21 17,0 0-17,51 19 18,4 1-18,-55-20 4,0 0-4,0 0-1212</inkml:trace>
  <inkml:trace contextRef="#ctx1" brushRef="#br1" timeOffset="694127.693">18445 2937 1188,'0'0'0,"0"0"0,0 0 0,0 0 18,0 0-18,0 0 18,44-31-18,-44 31 22,0 0-22,53-13 23,25 8-23,-78 5 10,0 0-10,0 0-900</inkml:trace>
  <inkml:trace contextRef="#ctx1" brushRef="#br1" timeOffset="695118.3542">16758 7858 998,'0'0'0,"0"0"0,0 0 0,0 0 37,0 0-37,5-17 37,-3 9-37,-2 8 75,0 0-75,0 0 76,0-7-76,0 7 68,0 0-68,5 7 68,6 13-68,-11-20 48,0 0-48,12 33 49,-1 19-49,-11-52 25,0 0-25,7 62 26,-5 9-26,-2-71 31,0 0-31,2 85 32,-2 15-32,0-100 31,0 0-31,0 103 31,1-22-31,-1-81 37,0 0-37,4 76 37,1-3-37,-5-73 36,0 0-36,5 60 37,1-11-37,-6-49 32,0 0-32,3 33 32,1-14-32,-4-19 24,0 0-24,0 0 24,-20-28-24,4 4-1359</inkml:trace>
  <inkml:trace contextRef="#ctx1" brushRef="#br1" timeOffset="695596.3278">16377 8473 1255,'0'0'0,"0"0"0,0 0 0,0 0 1,0 0-1,0 0 1,-7 0-1,7 0 4,0 0-4,12-2 4,15-8-4,-27 10 18,0 0-18,40-11 18,17 4-18,-57 7 35,0 0-35,61-7 35,7-5-35,-68 12 46,0 0-46,68-13 46,-1-10-46,-67 23 44,0 0-44,67-24 44,11-2-44,-78 26 40,0 0-40,72-30 40,-4 4-40,-68 26 30,0 0-30,47-24 31,-15 2-31,-32 22 25,0 0-25,21-19 25,-9 7-25,-12 12 19,0 0-19,8-9 19,-8 9-19,0 0 15,0 0-15,-2-12 16,-12 5-16,14 7 11,0 0-11,-22-5 12,-9 8-12,31-3 10,0 0-10,-37 14 10,-7 17-10,44-31 9,0 0-9,-45 38 10,7 7-10,38-45 10,0 0-10,-30 43 11,12-3-11,18-40 11,0 0-11,-7 37 12,9-13-12,-2-24 11,0 0-11,14 24 11,12 0-11,-26-24 12,0 0-12,39 16 13,7-2-13,-46-14 11,0 0-11,51 8 12,-3-1-12,-48-7 16,0 0-16,46-3 16,-9-6-16,-37 9 23,0 0-23,30-12 23,-11 5-23,-19 7 27,0 0-27,9-5 27,-6-7-27,-3 12 22,0 0-22,0-12 23,-1 3-23,1 9 18,0 0-18,-9-12 18,-12-7-18,21 19 13,0 0-13,-23-17 13,7 5-13,16 12 7,0 0-7,-11-7 7,4 3-7,0 2-1620</inkml:trace>
  <inkml:trace contextRef="#ctx1" brushRef="#br1" timeOffset="696826.2069">16739 7762 1211,'0'0'0,"0"0"0,0 0 34,0 0-34,0 0 34,10-18-34,-10 18 60,0 0-60,13-7 61,4 2-61,-17 5 44,0 0-44,28 12 44,1 18-44,-29-30 26,0 0-26,31 48 27,5 23-27,-36-71 14,0 0-14,30 74 14,-16 8-14,-14-82 19,0 0-19,3 90 20,3 12-20,-6-102 18,0 0-18,0 99 19,0-20-19,0-79 22,0 0-22,-9 64 23,-3-12-23,12-52 23,0 0-23,-11 45 24,2-17-24,9-28 26,0 0-26,-9 21 27,9-13-27,0-8 46,0 0-46,0 0 47,0 0-47,0 0 56,0 0-56,6-8 56,15-29-56,-21 37 53,0 0-53,24-43 54,8-2-54,-32 45 49,0 0-49,36-48 49,2-4-49,-38 52 38,0 0-38,37-52 38,-8 14-38,-29 38 32,0 0-32,23-32 33,-11 17-33,-12 15 28,0 0-28,11-9 29,1 6-29,-12 3 17,0 0-17,18 5 18,3 9-18,-21-14 10,0 0-10,21 22 11,-2 11-11,-19-33 6,0 0-6,16 38 7,0 2-7,-16-40 1,0 0-1,21 28 2,4-4-2,-25-24 0,0 0 0,32 21 1,3-6-1,-35-15 0,0 0 0,39 12 0,3-6 0,-42-6 0,0 0 0,46 3 0,2-8 0,-48 5 0,0 0 0,42-12 0,-3-7 0,-39 19 0,0 0 0,33-30 0,-6-1 0,-27 31 0,0 0 0,19-33 0,-10-3 0,-9 36 0,0 0 0,-3-35 0,-11 9 0,14 26 0,0 0 0,-23-22 0,0 8 0,23 14 0,0 0 0,-27-5 0,-3 12 0,30-7-1,0 0 1,-30 15 0,4 10 0,26-25-2,0 0 2,-27 31-2,1 2 2,26-33-5,0 0 5,-18 32-4,9 0 4,9-32-7,0 0 7,0 26-7,7 1 7,-7-27-8,0 0 8,14 28-8,6 0 8,-20-28-9,0 0 9,26 20-8,4-7 8,-30-13-8,0 0 8,32 3-8,9-6 8,-41 3-7,0 0 7,39-13-7,-4-4 7,-35 17-6,0 0 6,28-15-5,-10 2 5,-18 13-4,0 0 4,7-15-3,-7-6 3,0 21-2,0 0 2,-13-19-1,-6-2 1,19 21-1,0 0 1,-30-17 0,2 5 0,28 12 0,0 0 0,-23-11 0,9 6 0,14 5 0,0 0 0,-7-3 0,7 3 0,0 0 0,0 0 0,0-9 1,8-3-1,-8 12 0,0 0 0,30-21 1,25-3-1,-55 24 1,0 0-1,73-26 1,2 0-1,-75 26 1,0 0-1,82-28 2,1-4-2,-83 32 1,0 0-1,79-33 1,-1 5-1,-78 28 0,0 0 0,63-22 1,-22 4-1,-41 18 0,0 0 0,24-12 1,-11 5-1,-13 7 1,0 0-1,0-10 1,-9-6-1,9 16 0,0 0 0,-21-17 1,-11 10-1,32 7 0,0 0 0,-34-5 0,-4 10 0,38-5 0,0 0 0,-34 7 0,8 7 0,26-14 0,0 0 0,-18 15 0,9 3 0,9-18-1,0 0 1,0 19 0,9 5 0,-9-24-3,0 0 3,18 28-2,13 6 2,-31-34-7,0 0 7,45 38-6,7 2 6,-52-40-8,0 0 8,57 42-8,-8-10 8,-49-32-9,0 0 9,41 28-9,-15-7 9,-26-21-5,0 0 5,15 16-5,-10-3 5,-5-13-2,0 0 2,-14 19-2,-20-1 2,34-18-1,0 0 1,-44 14-1,-11-6 1,55-8-1,0 0 1,-49 9 0,15-2 0,34-7-3,0 0 3,-21 5-2,12-2 2,9-3-3,0 0 3,0 0-1661</inkml:trace>
  <inkml:trace contextRef="#ctx1" brushRef="#br1" timeOffset="696973.6648">18812 8122 1311,'0'0'0</inkml:trace>
  <inkml:trace contextRef="#ctx1" brushRef="#br1" timeOffset="698824.7524">32021 12896 1121,'0'0'0,"0"0"0,0 0 22,0 0-22,0 0 22,0 0-22,0 0 51,0 0-51,0 0 52,13 21-52,-13-21 65,0 0-65,5 29 65,-1 23-65,-4-52 52,0 0-52,-2 66 53,-3 19-53,5-85 36,0 0-36,-9 86 37,-2-11-37,11-75 28,0 0-28,-10 65 29,1-9-29,9-56 26,0 0-26,-2 52 27,5-2-27,-3-50 30,0 0-30,6 40 30,-1-16-30,-5-24 36,0 0-36,5 16 37,4-8-37,-9-8 36,0 0-36,25 0 36,19-17-36,-44 17 40,0 0-40,49-26 41,-6-9-41,-43 35 47,0 0-47,37-36 48,-7 5-48,-30 31 44,0 0-44,23-23 45,-9 10-45,-14 13 34,0 0-34,9-11 34,-9 11-34,0 0 27,0 0-27,10-10 28,-10 10-28,0 0 22,0 0-22,6-7 23,-6 7-23,0 0 22,0 0-22,10 7 23,4 3-23,-14-10 16,0 0-16,27 19 16,12 11-16,-39-30 10,0 0-10,37 27 10,-14-11-10,-23-16 7,0 0-7,24 15 8,15 6-8,-39-21 5,0 0-5,42 21 6,-6-11-6,-36-10 4,0 0-4,37 0 5,7-12-5,-44 12 3,0 0-3,42-21 3,-6-3-3,-36 24 1,0 0-1,24-31 2,-8-2-2,-16 33 0,0 0 0,7-27 1,-10 2-1,3 25 0,0 0 0,-9-19 0,-7 2 0,16 17 0,0 0 0,-23-12 0,-3 7 0,26 5 0,0 0 0,-27 0 0,6 5 0,21-5 0,0 0 0,-21 7 0,1 10 0,20-17 0,0 0 0,-16 21 0,2 7 0,14-28-2,0 0 2,-7 27-1,7 8 1,0-35-4,0 0 4,7 34-4,4-1 4,-11-33-7,0 0 7,14 31-6,2-6 6,-16-25-10,0 0 10,14 20-9,-7-13 9,-7-7-6,0 0 6,7 6-5,0-5 5,-7-1-4,0 0 4,13 0-3,2-5 3,-15 5-2,0 0 2,18-12-2,-4-9 2,-14 21-1,0 0 1,6-24 0,-12-4 0,6 28 0,0 0 0,-12-24 0,-6-4 0,18 28 0,0 0 0,-19-26 0,3 6 0,16 20 0,0 0 0,-16-19 0,5 1 0,11 18 0,0 0 0,-3-17 0,6 0 0,-3 17 0,0 0 0,16-18 0,14-2 0,-30 20 0,0 0 0,41-19 0,8 0 0,-49 19 0,0 0 0,53-16 1,0 4-1,-53 12 0,0 0 0,55-14 1,-2 2-1,-53 12 1,0 0-1,51-12 2,-9 1-2,-42 11 1,0 0-1,37-10 1,-1-4-1,-36 14 0,0 0 0,35-17 1,-1-2-1,-34 19 0,0 0 0,31-19 1,-6 3-1,-25 16 0,0 0 0,19-14 0,-4 1 0,-15 13 0,0 0 0,10-13 0,-6 1 0,-4 12-1,0 0 1,-4-10 0,-8 8 0,12 2-1,0 0 1,-23 7-1,-9 7 1,32-14-2,0 0 2,-35 21-2,-2 3 2,37-24-4,0 0 4,-37 28-3,5 3 3,32-31-7,0 0 7,-23 33-7,7-9 7,16-24-8,0 0 8,-10 24-8,6-8 8,4-16-10,0 0 10,4 15-10,3 3 10,-7-18-10,0 0 10,12 13-10,6 6 10,-18-19-10,0 0 10,23 23-9,8 6 9,-31-29-8,0 0 8,32 26-8,-5-3 8,-27-23-5,0 0 5,24 24-5,-4 0 5,-20-24-3,0 0 3,8 28-3,-9 0 3,1-28-3,0 0 3,-16 22-2,-18-8 2,34-14-2,0 0 2,-40 9-1,-6-4 1,46-5 0,0 0 0,-41 3 0,11-3 0,30 0 0,0 0 0,-23-5 0,7 2 0,16 3 0,0 0 0,-7-4 1,7 4-1,0 0 1,0 0-1,0 0-1641</inkml:trace>
  <inkml:trace contextRef="#ctx1" brushRef="#br1" timeOffset="703853.8328">31393 13948 415,'0'0'0,"0"0"0,0 0 0,0 0 3,0 0-3,18-12 4,-18 12-4,0 0 25,0 0-25,0 0 26,-11-7-26,11 7 35,0 0-35,-19-3 35,-8 1-35,27 2 24,0 0-24,-37 0 25,-5 0-25,42 0 15,0 0-15,-39 4 16,6-1-16,33-3 10,0 0-10,-27 5 11,9-3-11,18-2 9,0 0-9,-12 5 9,5 4-9,7-9 11,0 0-11,-4 10 12,1 2-12,3-12 14,0 0-14,-2 14 15,0 2-15,2-16 17,0 0-17,0 17 18,4-8-18,-4-9 20,0 0-20,0 0 20,7 8-20,-7-8 19,0 0-19,14 2 20,20-2-20,-34 0 16,0 0-16,38-2 17,-4-1-17,-34 3 14,0 0-14,28-5 14,-3-1-14,-25 6 9,0 0-9,19-3 9,-5 3-9,-14 0 5,0 0-5,9 0 6,-2-5-6,-7 5 4,0 0-4,0 0 4,0 0-4,0 0 3,0 0-3,-12-2 4,-9 2-4,21 0 3,0 0-3,-30 2 4,-7 3-4,37-5 5,0 0-5,-37 3 5,3 6-5,34-9 5,0 0-5,-28 5 5,7-1-5,21-4 8,0 0-8,-16 7 8,5-2-8,11-5 13,0 0-13,0 0 14,-9 9-14,9-9 17,0 0-17,0 8 17,2 3-17,-2-11 15,0 0-15,2 8 16,-2-8-16,0 0 16,0 0-16,5 9 16,-5-9-16,0 0 14,0 0-14,16 0 14,11-5-14,-27 5 10,0 0-10,31-11 11,-2 1-11,-29 10 11,0 0-11,21-10 11,-9 4-11,-12 6 10,0 0-10,0 0 11,4-12-11,-4 12 8,0 0-8,-7-5 9,-2 3-9,0 1-847</inkml:trace>
  <inkml:trace contextRef="#ctx1" brushRef="#br2" timeOffset="852617.2476">11801 1395 147,'0'0'0,"19"-4"0,43-1 0,-62 5 56,0 0-56,78-3 56,13 6-56,-91-3 39,0 0-39,98 0 40,-3 0-40,-95 0 25,0 0-25,100 0 26,17 4-26,-117-4 18,0 0-18,122 1 18,8 3-18,-130-4 8,0 0-8,129 0 8,5-4-8,-134 4 4,0 0-4,141-5 5,15-2-5,-156 7 4,0 0-4,155-8 4,-1-1-4,-154 9 9,0 0-9,157-7 10,5 2-10,-162 5 12,0 0-12,168-7 12,1 2-12,-169 5 17,0 0-17,184-7 18,-3 2-18,-181 5 16,0 0-16,189-4 17,0-5-17,-189 9 16,0 0-16,199-8 17,-3 1-17,-196 7 14,0 0-14,194-9 14,4-3-14,-198 12 9,0 0-9,203-12 10,-4 0-10,-199 12 8,0 0-8,202-12 9,2 5-9,-204 7 11,0 0-11,212-5 11,2 5-11,-214 0 14,0 0-14,215 0 14,0 3-14,-215-3 13,0 0-13,219 5 14,0 4-14,-219-9 9,0 0-9,224 3 9,2 1-9,-226-4 8,0 0-8,226 3 9,3-1-9,-229-2 9,0 0-9,231 0 10,8-9-10,-239 9 9,0 0-9,240-12 9,0 4-9,-240 8 12,0 0-12,233-12 12,-4-1-12,-229 13 13,0 0-13,228-8 14,-1-3-14,-227 11 20,0 0-20,224-5 21,-3-2-21,-221 7 25,0 0-25,214-1 26,-4 2-26,-210-1 28,0 0-28,208 4 29,-2 3-29,-206-7 27,0 0-27,203 5 28,-5-5-28,-198 0 26,0 0-26,194-4 27,-3 3-27,-191 1 20,0 0-20,181 0 21,-17-4-21,-164 4 19,0 0-19,149 0 19,-8-3-19,-141 3 17,0 0-17,127 0 18,-7 0-18,-120 0 11,0 0-11,101 3 12,-17-6-12,-84 3 8,0 0-8,66-4 9,-24 3-9,-42 1 4,0 0-4,26-7 4,-13-2-4,-1-3-904</inkml:trace>
  <inkml:trace contextRef="#ctx1" brushRef="#br2" timeOffset="853595.2394">16869 744 331,'0'0'0,"0"0"43,0 0-43,0 0 43,-33-21-43,33 21 47,0 0-47,-21-7 48,1-1-48,20 8 37,0 0-37,-19-4 37,-1-1-37,20 5 17,0 0-17,-17-3 17,-5-6-17,22 9 10,0 0-10,-17-12 10,-1 5-10,18 7 4,0 0-4,-19-5 5,-8 1-5,27 4 1,0 0-1,-24 4 2,1-2-2,23-2 1,0 0-1,-22 12 2,1 15-2,21-27 2,0 0-2,-19 31 3,-2 6-3,21-37 4,0 0-4,-16 36 4,2-3-4,14-33 6,0 0-6,-7 29 7,10-1-7,-3-28 7,0 0-7,5 19 8,8-1-8,-13-18 6,0 0-6,16 15 7,1 1-7,-17-16 5,0 0-5,22 17 6,-3-1-6,-19-16 3,0 0-3,25 12 4,5 3-4,-30-15 1,0 0-1,31 9 1,3-4-1,-34-5 0,0 0 0,37 0 0,-2-2 0,-35 2 0,0 0 0,41-3 0,5-9 0,-46 12 0,0 0 0,49-16 0,2-1 0,-51 17 4,0 0-4,53-23 5,-7 3-5,-46 20 18,0 0-18,32-18 19,-13 3-19,-19 15 29,0 0-29,16-12 30,-5 3-30,-11 9 50,0 0-50,9-10 50,-9 10-50,0 0 54,0 0-54,8-9 55,-4 0-55,-4 9 45,0 0-45,2-12 46,-4 4-46,2 8 37,0 0-37,-4-13 37,-1-9-37,5 22 28,0 0-28,-14-24 29,-7 3-29,21 21 24,0 0-24,-28-21 24,-13-3-24,41 24 20,0 0-20,-48-16 21,-8 11-21,56 5 19,0 0-19,-58 2 19,-1 8-19,59-10 7,0 0-7,-60 18 8,-15 6-8,75-24 8,0 0-8,-83 21 8,-6-15-8,-1 3-1008</inkml:trace>
  <inkml:trace contextRef="#ctx1" brushRef="#br2" timeOffset="875559.6494">7767 2603 259,'0'0'0,"0"0"0,0 0 0,0 0 1,0 0-1,0 0 1,8 21-1,-8-21 15,0 0-15,6 6 15,6 0-15,-12-6 25,0 0-25,14-2 25,0-8-25,-14 10 27,0 0-27,20-18 27,1-9-27,-21 27 20,0 0-20,19-28 20,11-5-20,-30 33 18,0 0-18,32-40 18,9-1-18,-41 41 17,0 0-17,40-40 17,6 3-17,-46 37 14,0 0-14,46-36 14,2-5-14,-48 41 20,0 0-20,47-49 21,12-11-21,-59 60 22,0 0-22,67-71 23,14-2-23,-81 73 18,0 0-18,85-69 19,-8 3-19,-77 66 20,0 0-20,83-64 20,11 0-20,-94 64 19,0 0-19,99-66 19,-1-5-19,-98 71 16,0 0-16,101-62 16,0 7-16,-101 55 9,0 0-9,105-49 9,5-1-9,-110 50 4,0 0-4,107-56 4,3-1-4,-110 57 3,0 0-3,113-60 3,5-1-3,-118 61 1,0 0-1,120-60 2,7 11-2,-127 49 1,0 0-1,124-45 1,-4 5-1,-120 40 1,0 0-1,123-36 1,4 0-1,-127 36 3,0 0-3,126-33 3,-13 9-3,-113 24 4,0 0-4,116-28 4,11-5-4,-127 33 6,0 0-6,124-31 6,-11-2-6,-113 33 13,0 0-13,116-28 13,9-1-13,-125 29 19,0 0-19,120-28 19,-7 1-19,-113 27 24,0 0-24,113-21 25,9 2-25,-122 19 28,0 0-28,116-14 28,-4-5-28,-112 19 27,0 0-27,109-16 27,7 8-27,-116 8 19,0 0-19,113-12 20,-7-1-20,-106 13 17,0 0-17,110-12 18,4 4-18,-114 8 13,0 0-13,119-12 13,-12-4-13,-107 16 9,0 0-9,115-21 10,10-3-10,-125 24 6,0 0-6,122-24 6,-4-4-6,-118 28 5,0 0-5,115-29 6,9 4-6,-124 25 4,0 0-4,118-22 5,-9-2 1,-1 3 0,0 9 0,1 0 1,-14 0 0,6-4 0,10 2 0,-7-1 1,-5-1-1,-4 0 1,9 4 2,-5 4 1,-9 4 1,-2 2 1,-3 2 0,0 2 1,5 10-2,-4 4 1,-10-7-2,5 3 1,11-2-2,0 2 1,1-3-7,-1-1 0,-4 1-3,2 1 0,11 4-1,-6 5 0,-10 2 0,2-2 0,4-2 0,3 3 0,-4 4 0,-5 0 1,1-7 1,0 2 0,4 2 3,0-4 0,-12 2 2,0-3 1,7-2-1,-1 1 0,-3 1-1,-1 0 0,-4 1-1,0-5 0,5 0-1,2 0 0,1 4-2,-2-1 0,-10 3-1,4 1 0,7 5-1,-83-24 0,0 0 0,86 24 1,-3-7-1,-83-17 0,0 0 0,80 19 0,-1 2 0,-79-21 0,0 0 0,86 18 0,4-3 0,-90-15 0,0 0 0,92 16 0,-7 1 0,-85-17 0,0 0 0,81 19 0,11-7 0,-92-12 1,0 0-1,95 12 1,0 0-1,-95-12 2,0 0-2,94 13 3,-6-8-3,-88-5 5,0 0-5,92 7 5,12-2-5,-104-5 6,0 0-6,99 10 6,-13-5-6,-86-5 7,0 0-7,92 7 7,11-5-7,-103-2 8,0 0-8,98 4 9,-2-1-9,-96-3 7,0 0-7,93 3 8,11 3-8,-104-6 6,0 0-6,104 3 6,-5 6-6,-99-9 2,0 0-2,96 7 2,-3-6-2,-93-1 0,0 0 0,94 4 1,8 3-1,-102-7 0,0 0 0,99 5 0,-6-2 0,-93-3 0,0 0 0,96 6 0,2 4 0,-98-10-1,0 0 1,99 9 0,-5 3 0,-94-12-1,0 0 1,92 8 0,10 1 0,-102-9-1,0 0 1,104 10 0,-9 3 0,-95-13 0,0 0 0,99 8 0,2 4 0,-101-12-1,0 0 1,102 9 0,1-2 0,-103-7-1,0 0 1,97 9 0,-4 3 0,-93-12-1,0 0 1,95 12 0,4 0 0,-99-12-1,0 0 1,97 12 0,-7 4 0,-90-16-1,0 0 1,89 17 0,8-2 0,-97-15 0,0 0 0,95 18 0,-2 1 0,-93-19 0,0 0 0,87 21 0,-9-6 0,-78-15 0,0 0 0,84 17 0,4 2 0,-88-19 0,0 0 0,87 18 0,-9-6 0,-78-12 0,0 0 0,75 15 0,3-2 0,-78-13 0,0 0 0,81 15 0,9 6 0,-90-21 0,0 0 0,87 19 0,-11-5 0,-76-14 0,0 0 0,79 19 0,8-2 0,-87-17 0,0 0 0,86 19 1,-1 2-1,-85-21 0,0 0 0,77 28 1,-4 5-1,-73-33 1,0 0-1,74 32 1,11 5-1,-85-37 2,0 0-2,84 36 2,-4-3-2,-80-33 2,0 0-2,74 35 2,-2-6-2,-72-29 2,0 0-2,71 31 3,5-7-3,-76-24 1,0 0-1,72 26 2,-5 6-2,-67-32 3,0 0-3,60 29 3,-7 2-3,-53-31 2,0 0-2,51 36 3,2 4-3,-53-40 2,0 0-2,57 42 2,-1-9-2,-56-33 1,0 0-1,58 34 1,1-1-1,-59-33 0,0 0 0,52 33 0,-4-5 0,-48-28 0,0 0 0,42 27 0,-1-2 0,-41-25 0,0 0 0,41 24 0,1-3 0,-42-21 0,0 0 0,44 20 1,4 5-1,-48-25 0,0 0 0,47 27 1,3 10-1,-50-37 0,0 0 0,48 36 1,-3 4-1,-45-40 0,0 0 0,50 36 1,6-6-1,-56-30 0,0 0 0,60 31 1,6-2-1,-66-29 0,0 0 0,65 28 1,-3-1-1,-62-27 0,0 0 0,56 25 0,-1 4 0,-55-29 0,0 0 0,55 31 0,3-1 0,-58-30 0,0 0 0,63 36 0,4 7 0,-67-43 0,0 0 0,69 45 0,0 0 0,-69-45 0,0 0 0,71 40 0,4-4 0,-75-36 0,0 0 0,80 37 0,6-8 0,-86-29-1,0 0 1,82 31-1,-8-5 1,-74-26-2,0 0 2,70 28-1,-4 0 1,-66-28-2,0 0 2,68 33-1,6 6 1,-74-39-3,0 0 3,73 42-2,-8 1 2,-65-43-1,0 0 1,65 42-1,-1-4 1,-64-38-1,0 0 1,67 33 0,4-4 0,-71-29-1,0 0 1,70 24 0,-3 4 0,-67-28 0,0 0 0,60 24 0,-10 0 0,-50-24-1,0 0 1,47 25 0,1-1 0,-48-24 0,0 0 0,48 28 0,-1 8 0,-47-36 0,0 0 0,48 36 0,1-3 0,-49-33 0,0 0 0,50 36 0,-6-3 0,-44-33 0,0 0 0,40 33 1,-4-2-1,-36-31 0,0 0 0,32 30 1,-4-2-1,-28-28 0,0 0 0,28 24 0,-3-5 0,-25-19 0,0 0 0,28 17 0,4 2 0,-32-19 0,0 0 0,35 21 0,6 3 0,-41-24 0,0 0 0,38 28 0,-4-4 0,-34-24 0,0 0 0,32 29 0,-2 8 0,-30-37 0,0 0 0,28 33 1,-2 3-1,-26-36 0,0 0 0,23 35 0,-1-2 0,-22-33 0,0 0 0,21 32 0,0 0 0,-21-32 0,0 0 0,21 29 0,-2-1 0,-19-28 0,0 0 0,18 24 0,7 4 0,-25-28 0,0 0 0,26 32 0,3 8 0,-29-40 0,0 0 0,31 42 1,5 3-1,-36-45 1,0 0-1,37 46 1,0-7-1,-37-39 2,0 0-2,37 39 2,-5-6-2,-32-33 3,0 0-3,31 35 3,-1-1-3,-30-34 2,0 0-2,29 35 2,1-2-2,-30-33 0,0 0 0,31 40 1,-1 8-1,-30-48 0,0 0 0,29 54 0,-1 1 0,-28-55 0,0 0 0,33 49 0,1-4 0,-34-45 0,0 0 0,33 43 0,-1-1 0,-32-42 0,0 0 0,30 43 0,-2 2 0,-28-45 0,0 0 0,27 48 1,-4 9-1,-23-57 0,0 0 0,21 57 1,2-1-1,-23-56 1,0 0-1,23 50 1,3-3-1,-26-47 1,0 0-1,29 40 1,1 1-1,-30-41 2,0 0-2,30 40 2,1 8-2,-31-48 1,0 0-1,34 51 1,-1 4-1,-33-55 1,0 0-1,34 52 1,1-7-1,-35-45 1,0 0-1,34 45 1,-4-5-1,-30-40 1,0 0-1,30 39 1,1 3-1,-31-42 2,0 0-2,30 41 2,-3 11-2,-27-52 2,0 0-2,28 56 2,9-3-2,-37-53 2,0 0-2,41 52 2,-1-8-2,-40-44 2,0 0-2,39 41 2,-2 1-2,-37-42 1,0 0-1,37 43 1,0 0-1,-37-43 0,0 0 0,38 50 1,-7 7-1,-31-57 0,0 0 0,29 56 0,-1-4 0,-28-52 0,0 0 0,30 50 0,0-7 0,-30-43 0,0 0 0,30 40 0,3 0 0,-33-40 0,0 0 0,34 41 0,5 11 0,-39-52 0,0 0 0,40 57 0,-3 4 0,-37-61 0,0 0 0,36 57 0,-3-5 0,-33-52 0,0 0 0,30 45 0,-7-2 0,-23-43 0,0 0 0,23 45 0,-4-2 0,-19-43 0,0 0 0,18 51 0,-2 9 0,-16-60 0,0 0 0,16 64 0,3-3 0,-19-61 0,0 0 0,21 53 0,1 3 0,-22-56-1,0 0 1,21 60 0,0 3 0,-21-63-1,0 0 1,21 67 0,4 9 0,-25-76-1,0 0 1,25 75 0,-1-13 0,-24-62 0,0 0 0,25 66 0,1 3 0,-26-69 0,0 0 0,27 76 0,-2 2 0,-25-78 0,0 0 0,23 75 0,-2-10 0,-21-65 1,0 0-1,23 61 1,1 3-1,-24-64 2,0 0-2,25 66 2,-2 13-2,-23-79 2,0 0-2,26 73 3,4-4-3,-30-69 3,0 0-3,32 61 4,0-9-4,-32-52 4,0 0-4,32 53 5,0 11-5,-32-64 3,0 0-3,31 63 3,-1 2-3,-30-65 1,0 0-1,25 59 2,-2-7-2,-23-52 0,0 0 0,21 49 1,-1-3-1,-20-46 0,0 0 0,17 54 0,-1 7 0,-16-61 0,0 0 0,14 64 0,-1 1 0,-13-65 0,0 0 0,10 59 0,1-5 0,-11-54 0,0 0 0,10 48 0,-1 2 0,-9-50 0,0 0 0,7 56 0,0 4 0,-7-60 0,0 0 0,7 64 0,0-1 0,-7-63 1,0 0-1,7 59 1,0-9-1,-7-50 1,0 0-1,8 50 2,-1-5-2,-7-45 2,0 0-2,7 52 3,-2 14-3,-5-66 1,0 0-1,5 67 2,2 2-2,-7-69 1,0 0-1,7 61 2,-1-7-2,-6-54 2,0 0-2,7 51 2,2 7-2,-9-58 2,0 0-2,8 64 3,1 1-3,-9-65 2,0 0-2,7 64 3,0-3-3,-7-61 2,0 0-2,7 55 3,-1-1-3,-6-54 3,0 0-3,3 57 3,-3 12-3,0-69 1,0 0-1,2 75 1,1 1-1,-3-76 0,0 0 0,6 74 1,-1-8-1,-5-66 0,0 0 0,7 68 0,2 8 0,-9-76 0,0 0 0,9 78 0,-2 3 0,-7-81 0,0 0 0,7 76 0,-2-5 0,-1 3 1,-4 9 0,0 2 0,0-5 0,-2-6 0,-2 1 0,-1 6 0,-2 11 1,0-2 0,-2-14-1,0-3 1,2 6-1,0 3 0,0 6-1,0-3 1,0-13-1,-2-4 1,-1 6-1,-3 2 0,-3 6 1,1-6 0,-3-7 0,0 0 0,-5 2 0,-5 5 0,-4 6-1,-3-8 1,-2-5 0,-4 1 0,1 4-1,40-74 2,0 0-2,-43 76 2,3 4-2,40-80 4,0 0-4,-43 74 4,-2-10-4,45-64 5,0 0-5,-50 62 5,-1 1-5,51-63 7,0 0-7,-60 62 7,-12 2-7,72-64 9,0 0-9,-74 64 9,3-7-9,71-57 9,0 0-9,-71 50 10,1-6-10,70-44 9,0 0-9,-78 36 10,-10 0-10,88-36 7,0 0-7,-90 31 8,5 4-8,85-35 7,0 0-7,-81 35 8,0-1-8,81-34 6,0 0-6,-87 31 6,-6 1-6,93-32 6,0 0-6,-95 26 6,8-4-6,87-22 5,0 0-5,-90 21 6,-16-9-6,106-12 6,0 0-6,-104 10 7,3-3-7,101-7 7,0 0-7,-102 2 7,-4-4-7,106 2 7,0 0-7,-106-7 8,7-3-8,99 10 9,0 0-9,-98-12 9,-1-5-9,99 17 9,0 0-9,-99-19 9,-5-6-9,104 25 9,0 0-9,-102-33 9,6-3-9,96 36 9,0 0-9,-99-40 9,-5 4-9,104 36 7,0 0-7,-107-40 7,1-1-7,106 41 7,0 0-7,-108-44 7,-12 1-7,120 43 7,0 0-7,-120-52 7,0-10-7,120 62 6,0 0-6,-122-62 6,-8 6-6,130 56 5,0 0-5,-138-55 5,-5 1-5,143 54 5,0 0-5,-141-54 6,0-1-6,141 55 4,0 0-4,-145-59 5,-10-7-5,155 66 4,0 0-4,-159-64 4,-5 9-4,164 55 4,0 0-4,-170-48 4,6 4-4,164 44 3,0 0-3,-167-38 3,-1 4-3,168 34 3,0 0-3,-169-35 3,-6-3-3,175 38 3,0 0-3,-175-35 3,0 3-3,175 32 2,0 0-2,-171-33 3,5-2-3,166 35 2,0 0-2,-166-29 2,-5 8-2,171 21 2,0 0-2,-174-17 2,-8 1-2,182 16 2,0 0-2,-187-12 3,-2 3-3,189 9 1,0 0-1,-194-8 2,-6 1-2,200 7 1,0 0-1,-190-4 2,3 6-2,187-2 1,0 0-1,-177 2 1,15 1-1,162-3 1,0 0-1,-157 5 1,-4 2-1,161-7 1,0 0-1,-162 7 1,3 0-1,159-7 1,0 0-1,-152 14 1,8 12-1,144-26 0,0 0 0,-149 31 1,-2 4-1,151-35 0,0 0 0,-156 36 1,3 4-1,153-40 0,0 0 0,-147 38 1,11 0-1,136-38 0,0 0 0,-136 38 0,-1 0 0,137-38 0,0 0 0,-127 40 0,7 3 0,120-43 0,0 0 0,-115 49 0,2 8 0,113-57 0,0 0 0,-106 55 0,11-3 0,95-52 0,0 0 0,-97 47 0,-4-8 0,101-39 0,0 0 0,-93 40 0,10 2 0,83-42 0,0 0 0,-78 45 0,2 3 0,76-48 0,0 0 0,-76 49 0,1 3 0,75-52 0,0 0 0,-69 52 0,3-4 0,66-48-1,0 0 1,-65 45 0,0-3 0,65-42-1,0 0 1,-67 38 0,-13 5 0,80-43-1,0 0 1,-79 52-1,0 5 1,79-57-2,0 0 2,-75 57-1,5 0 1,70-57-1,0 0 1,-74 52-1,-6-5 1,80-47-1,0 0 1,-81 46 0,5-1 0,76-45-1,0 0 1,-74 49 0,2 3 0,72-52 0,0 0 0,-80 55 0,-6 4 0,86-59 0,0 0 0,-87 55 0,3-3 0,84-52 0,0 0 0,-89 47 0,-4-5 0,93-42 0,0 0 0,-95 41 0,-1 2 0,96-43 0,0 0 0,-90 49 1,-5 3-1,95-52 0,0 0 0,-97 53 1,-4 1-1,101-54 1,0 0-1,-100 49 1,3-4-1,97-45 1,0 0-1,-104 43 1,-11 0-1,115-43 1,0 0-1,-118 47 2,1 6-2,117-53 1,0 0-1,-118 59 2,-9 5-2,127-64 1,0 0-1,-134 63 2,-11-10-2,145-53 1,0 0-1,-141 54 1,7 1-1,134-55 1,0 0-1,-140 59 1,-17 5-1,157-64 1,0 0-1,-150 61 1,14-4-1,136-57 1,0 0-1,-127 52 2,0-12-2,127-40 1,0 0-1,-118 32 2,2-7-2,116-25 2,0 0-2,-112 22 2,-1 1-2,113-23 2,0 0-2,-109 20 2,0-1-2,109-19 2,0 0-2,-113 18 2,1-3-2,112-15 1,0 0-1,-113 14 2,4-3-2,109-11 1,0 0-1,-113 8 2,0 3-2,113-11 1,0 0-1,-113 10 2,0-3-2,113-7 1,0 0-1,-113 7 2,-5 0-2,118-7 1,0 0-1,-113 3 1,-5-3-1,118 0 1,0 0-1,-115-2 1,-3 2-1,118 0 0,0 0 0,-125 0 1,-8-3-1,133 3 0,0 0 0,-132-2 1,7 2-1,125 0 0,0 0 0,-133 2 0,-6 3 0,139-5 0,0 0 0,-145 2 0,0-2 0,145 0 0,0 0 0,-137-2 0,1 0 0,136 2-1,0 0 1,-132-3 0,-10-6 0,142 9-1,0 0 1,-130-12-1,13 0 1,117 12-2,0 0 2,-121-12-2,-12-2 2,133 14-3,0 0 3,-130-15-2,1-1 2,129 16-4,0 0 4,-129-14-3,-7 4 3,136 10-5,0 0 5,-139-9-4,-6-1 4,145 10-5,0 0 5,-136-12-5,14-2 5,122 14-6,0 0 6,-113-21-5,-3-7 5,116 28-5,0 0 5,-113-33-5,5-6 5,108 39-6,0 0 6,-106-47-5,-1-8 5,107 55-5,0 0 5,-110-58-4,8 8 4,102 50-3,0 0 3,-99-50-3,0-2 3,99 52-3,0 0 3,-97-57-2,-7-7 2,104 64-2,0 0 2,-106-71-2,9-7 2,97 78-2,0 0 2,-99-74-1,-3 8 1,102 66-1,0 0 1,-97-69-1,2-9 1,95 78-2,0 0 2,-97-78-1,-9-2 1,106 80-3,0 0 3,-108-76-2,15 9 2,93 67-3,0 0 3,-101-71-2,-8-7 2,109 78-5,0 0 5,-108-78-4,13-3 4,95 81-4,0 0 4,-96-80-4,-8 6 4,104 74-7,0 0 7,-102-76-7,1-13 7,101 89-8,0 0 8,-97-86-7,9 1 7,88 85-8,0 0 8,-94-81-8,-4 5 8,98 76-9,0 0 9,-92-84-8,11-7 8,81 91-7,0 0 7,-82-85-7,-2 7 7,84 78-5,0 0 5,-87-80-4,-3-3 4,90 83-3,0 0 3,-86-88-2,10-2 2,76 90-2,0 0 2,-83-81-1,-12 6 1,95 75-1,0 0 1,-90-77-1,1-5 1,89 82-1,0 0 1,-88-81 0,-2 8 0,90 73 0,0 0 0,-95-67 0,-2 6 0,97 61 0,0 0 0,-95-64 0,3-7 0,92 71 0,0 0 0,-99-69 0,-10 1 0,109 68 0,0 0 0,-112-64 0,14 9 0,98 55 0,0 0 0,-106-48 0,-6 1 0,112 47 0,0 0 0,-109-49 0,1-8 0,108 57 0,0 0 0,-105-59 0,-12 4 0,117 55 0,0 0 0,-109-50 0,1 1 0,108 49 0,0 0 0,-108-43 0,-10 2 0,118 41 0,0 0 0,-116-45 0,8-2 0,108 47 0,0 0 0,-106-54 0,-7-10 0,113 64 0,0 0 0,-111-66 0,14 2 0,97 64 0,0 0 0,-94-64 0,-6 2 0,100 62-1,0 0 1,-94-67 0,8-15 0,86 82-1,0 0 1,-81-83-1,5 5 1,76 78-2,0 0 2,-69-78-2,0 2 2,69 76-3,0 0 3,-67-83-2,9-7 2,58 90-3,0 0 3,-50-91-2,4 4 2,46 87-3,0 0 3,-40-95-2,5-7 2,35 102-2,0 0 2,-29-99-2,8 7 2,21 92-2,0 0 2,-17-88-2,-3-4 2,20 92-3,0 0 3,-14-97-2,5-1 2,9 98-4,0 0 4,-3-102-4,3 1 4,0 101-4,0 0 4,8-105-4,7-6 4,-15 111-6,0 0 6,17-111-5,-4-1 5,-13 112-6,0 0 6,19-113-6,4-8 6,-23 121-8,0 0 8,30-121-8,-2 2 8,-28 119-9,0 0 9,32-116-8,3 0 8,-35 116-7,0 0 7,41-115-7,1-6 7,-42 121-7,0 0 7,53-121-7,2 4 7,-55 117-6,0 0 6,53-122-6,1-20 6,-54 142-5,0 0 5,59-136-5,4 3 5,-63 133-5,0 0 5,73-132-5,-1-3 5,-72 135-4,0 0 4,72-131-3,-12 4 3,-60 127-2,0 0 2,59-126-2,-1 8 2,-58 118-2,0 0 2,67-123-1,10-3 1,-77 126-1,0 0 1,78-125-1,-2 11 1,-76 114-1,0 0 1,81-128-1,6-10 1,-87 138-2,0 0 2,90-137-1,5 9 1,-95 128-3,0 0 3,90-126-3,-9-3 3,-81 129-5,0 0 5,81-131-5,6 3 5,-87 128-6,0 0 6,85-121-6,1 7 6,-86 114-5,0 0 5,81-120-4,-8-6 4,-73 126-3,0 0 3,75-125-3,15 16 3,-90 109-3,0 0 3,87-114-2,-9-7 2,-78 121-1,0 0 1,81-120-1,9 11 1,-90 109-1,0 0 1,90-110-1,0-10 1,-90 120-1,0 0 1,86-111-1,-8 11 1,-78 100-1,0 0 1,85-104 0,5-10 0,-90 114-1,0 0 1,90-109 0,-4 12 0,-86 97 0,0 0 0,87-93 0,-6-1 0,-81 94 0,0 0 0,86-97 0,13 0 0,-99 97 0,0 0 0,95-91 1,-5 1-1,-90 90 0,0 0 0,94-89 1,1-11-1,-95 100 0,0 0 0,97-90 1,-9 10-1,-88 80 0,0 0 0,87-77 1,5-7-1,-92 84 0,0 0 0,93-84 1,2 1-1,-95 83 0,0 0 0,90-73 0,-8 9 0,-82 64 0,0 0 0,84-68 0,8-1 0,-92 69 0,0 0 0,90-69 0,-5-7 0,-85 76 0,0 0 0,83-73 0,-7 7 0,-76 66 0,0 0 0,72-64 0,9-5 0,-81 69 0,0 0 0,73-76 0,-13 0 0,-60 76 0,0 0 0,54-78 0,-1 10 0,-53 68-1,0 0 1,53-65 0,12-8 0,-65 73-1,0 0 1,76-76 0,14 0 0,-90 76-1,0 0 1,99-73-1,-2 4 1,-97 69-1,0 0 1,108-73-1,8-8 1,-116 81-3,0 0 3,97-97-2,-26-7 2,-4-5-1271</inkml:trace>
  <inkml:trace contextRef="#ctx1" brushRef="#br2" timeOffset="876788.4752">9127 1452 191,'0'0'0,"0"0"0,0 0 0,0 0 4,0 0-4,18 0 4,17 0-4,-35 0 12,0 0-12,48 0 13,5 0-13,-53 0 33,0 0-33,53 0 34,3 7-34,-56-7 42,0 0-42,58 5 43,4 2-43,-62-7 37,0 0-37,69 5 37,12-5-37,-81 0 32,0 0-32,99 0 33,5-2-33,-104 2 29,0 0-29,115-6 29,14-10-29,-129 16 29,0 0-29,130-14 30,-1-5-30,-129 19 32,0 0-32,134-16 33,15 3-33,-149 13 33,0 0-33,150-12 33,-2 1-33,-148 11 27,0 0-27,137-5 28,-2-2-28,-135 7 26,0 0-26,130 0 26,11 0-26,-141 0 20,0 0-20,134 0 20,-7-5-20,-127 5 25,0 0-25,122-4 26,11 4-26,-133 0 22,0 0-22,134 0 23,-2-3-23,-132 3 18,0 0-18,125 0 19,-3-2-19,-122 2 16,0 0-16,122 0 16,5 0-16,-127 0 13,0 0-13,122 0 13,-9 2-13,-113-2 10,0 0-10,114 0 10,12 0-10,-126 0 10,0 0-10,118 0 11,-7 3-11,-111-3 13,0 0-13,118 4 14,13 4-14,-131-8 8,0 0-8,131 0 8,-1-3-8,-130 3 4,0 0-4,138-12 4,6-5-4,5-2-835</inkml:trace>
  <inkml:trace contextRef="#ctx1" brushRef="#br2" timeOffset="929604.4511">6741 17100 225,'0'0'0,"0"0"0,0 0 0,0 0-1,0 0 1,0 0 0,0 0 0,0 0-1,0 0 1,0 0-1,18 20 1,-18-20 2,0 0-2,0 0 2,2 9-2,-2-9 11,0 0-11,0 0 11,0 0-11,0 0 16,0 0-16,0 0 16,3 7-16,-3-7 18,0 0-18,0 0 19,0 0-19,0 0 20,0 0-20,0 0 21,0-7-21,0 7 26,0 0-26,0 0 27,0 0-27,0 0 34,0 0-34,0 0 34,0 0-34,0 0 32,0 0-32,0 0 32,0 0-32,0 0 32,0 0-32,0 0 32,0 0-32,0 0 27,0 0-27,0 0 27,0 0-27,0 0 20,0 0-20,0 0 21,0 0-21,0 0 18,0 0-18,-9-3 19,9 3-19,0 0 15,0 0-15,0 0 16,0 0-16,0 0 8,0 0-8,-5 3 9,5-3-9,0 0 4,0 0-4,0 0 4,0 0-4,0 0 1,0 0-1,0 9 2,0-9-2,0 0 0,0 0 0,0 0 1,0 7-1,0-7 1,0 0-1,0 0 1,0 0-1,0 0 1,0 0-1,9 7 2,-4-2-2,-5-5 2,0 0-2,9 5 2,2 0-2,-11-5 2,0 0-2,12 5 2,-3 1-2,-9-6 1,0 0-1,9 3 2,0-1-2,-9-2 1,0 0-1,0 0 1,8 1-1,-8-1 0,0 0 0,0 0 0,0 0 0,0 0 0,0 0 0,9-3 0,5 5 0,-14-2-1,0 0 1,14-9 0,-5-20 0,0-1-552</inkml:trace>
  <inkml:trace contextRef="#ctx1" brushRef="#br2" timeOffset="930417.0108">6639 16125 113,'0'0'0,"0"0"0,0 0 0,0 0 0,0 0 0,0 0 0,0 0 0,0 0-25</inkml:trace>
  <inkml:trace contextRef="#ctx1" brushRef="#br2" timeOffset="930940.8671">6660 16125 225,'0'0'0,"0"0"0,0 0 0,0 0 1,0 0-1,0 0 2,0 0-2,0 0 1,0 0-1,0 0 1,0 0-1,0 0 4,0 0-4,0 0 4,0 0-4,0 0 7,0 0-7,0 0 8,0 0-8,0 0 13,0 0-13,0 0 14,0 0-14,0 0 21,0 0-21,0 0 22,0 0-22,0 0 26,0 0-26,0 0 27,0 0-27,0 0 29,0 0-29,0 0 30,0 0-30,0 0 25,0 0-25,0 0 26,0 0-26,0 0 22,0 0-22,0 0 23,0 0-23,0 0 16,0 0-16,0 0 16,0 0-16,0 0 11,0 0-11,0 0 12,0 0-12,0 0 8,0 0-8,0 0 9,0 0-9,0 0 8,0 0-8,0 0 8,0 0-8,0 0 9,0 0-9,0 0 9,0 0-9,0 0 7,0 0-7,0 0 8,0 0-8,0 0 5,0 0-5,0 0 5,0 0-5,0 0 6,0 0-6,0 0 7,0 0-7,0 0 6,0 0-6,0 0 7,0 0-7,0 0 8,0 0-8,0 0 8,0 0-8,0 0 8,0 0-8,0 0 9,0 0-9,0 0 10,0 0-10,0 0 10,-5-17-10,5 17 11,0 0-11,0 0 12,0 0-12,0 0 13,0 0-13,0 0 13,0 0-13,0 0 10,0 0-10,0 0 11,-4-7-11,4 7 11,0 0-11,0 0 12,0 0-12,0 0 7,0 0-7,0 0 8,0 0-8,0 0 6,0 0-6,0 0 6,0 0-6,0 0 5,0 0-5,0 0 5,0 0-5,0 0 4,0 0-4,0 0 4,0 0-4,0 0 2,0 0-2,0 0 3,6 9-3,-6-9 2,0 0-2,7 8 2,7 1-2,0 0-606</inkml:trace>
  <inkml:trace contextRef="#ctx1" brushRef="#br3" timeOffset="1.17783E6">10857 4347 247,'0'0'0,"0"0"0,0 0 0,0 0 12,0 0-12,0 0 13,32-21-13,-32 21 37,0 0-37,26-24 37,11-10-37,-37 34 45,0 0-45,49-39 46,19-4-46,-68 43 38,0 0-38,77-40 39,4 4-39,-81 36 30,0 0-30,85-36 30,7-2-30,-92 38 29,0 0-29,90-40 30,0-5-30,-90 45 27,0 0-27,81-47 28,-12 6-28,-69 41 19,0 0-19,51-33 19,-12 5-19,-39 28 26,0 0-26,26-19 27,-15 10-27,-11 9 28,0 0-28,0 0 29,-23 16-29,23-16 25,0 0-25,-32 24 25,-8 9-25,40-33 22,0 0-22,-55 40 23,-16 1-23,71-41 20,0 0-20,-77 47 20,-5-2-20,82-45 16,0 0-16,-82 49 17,-3-1-17,85-48 12,0 0-12,-81 57 13,-4 4-13,85-61 9,0 0-9,-79 60 10,8-11-10,71-49 2,0 0-2,-60 43 2,11-10-2,49-33 0,0 0 0,-41 24 0,14-12 0,27-12 0,0 0 0,-17 5 0,12-5 0,5 0 0,0 0 0,0-5 0,8-7 0,-8 12 0,0 0 0,23-24 0,13-12 0,-36 36 0,0 0 0,45-44 0,14-6 0,-59 50 0,0 0 0,65-48 0,14 1 0,-79 47 0,0 0 0,82-42 0,-10 6 0,-72 36 2,0 0-2,72-33 2,-8 2-2,-64 31 2,0 0-2,60-24 3,-11 0-3,-49 24 4,0 0-4,39-18 5,-21 8-5,-18 10 5,0 0-5,10-5 6,-10 5-6,0 0 3,0 0-3,0 0 4,-31 12-4,31-12 2,0 0-2,-38 15 3,-2 6-3,40-21 2,0 0-2,-46 24 2,-2 9-2,48-33 0,0 0 0,-51 40 0,-5 5 0,56-45 0,0 0 0,-55 48 0,0 4 0,55-52 0,0 0 0,-46 45 0,15-8 0,31-37 1,0 0-1,-23 31 2,9-10-2,14-21 3,0 0-3,5 12 4,18-12-4,-23 0 5,0 0-5,33-12 6,17-20-6,-50 32 7,0 0-7,56-41 7,4-11-7,-60 52 8,0 0-8,69-61 9,12 1-9,-81 60 12,0 0-12,85-61 12,-4 9-12,-81 52 12,0 0-12,76-45 12,-16 4-12,-60 41 17,0 0-17,41-35 17,-22 18-17,-19 17 17,0 0-17,7-12 17,-12 5-17,5 7 15,0 0-15,-34 7 16,-45 21-16,-1-4-912</inkml:trace>
  <inkml:trace contextRef="#ctx1" brushRef="#br3" timeOffset="1.20299E6">15623 16255 337,'0'0'0,"0"0"0,55-10 0,-55 10 13,0 0-13,55-11 14,3-4-14,-58 15 27,0 0-27,67-18 27,2-2-27,-69 20 37,0 0-37,70-19 38,-11 8-38,-59 11 33,0 0-33,47-5 34,-20 2-34,-27 3 19,0 0-19,16-2 20,-9 0-20,-7 2 10,0 0-10,-11 9 11,-24 12-11,35-21 4,0 0-4,-50 29 4,-15 7-4,65-36 1,0 0-1,-76 40 1,-5 5-1,81-45 0,0 0 0,-86 47 0,-8-2 0,94-45 0,0 0 0,-93 41 0,15-6 0,78-35 0,0 0 0,-69 31 0,7-7 0,62-24 0,0 0 0,-46 18 0,15-10 0,31-8 1,0 0-1,-22 2 1,12-5-1,10 3 4,0 0-4,-4-9 5,11-5-5,-7 14 7,0 0-7,18-15 7,12-3-7,-30 18 10,0 0-10,41-21 10,8 1-10,-49 20 12,0 0-12,62-23 12,7 1-12,-69 22 17,0 0-17,79-24 17,1-1-17,-80 25 19,0 0-19,74-24 20,-11 2-20,-63 22 21,0 0-21,55-21 22,-9 0-22,-46 21 20,0 0-20,35-19 21,-12 7-21,-23 12 17,0 0-17,14-9 17,-7 4-17,-7 5 16,0 0-16,0 0 17,0 0-17,0 0 16,0 0-16,-16 7 16,-21 3-16,37-10 16,0 0-16,-47 14 16,-10 5-16,57-19 18,0 0-18,-70 21 18,-10 1-18,80-22 15,0 0-15,-81 23 16,7-1-16,74-22 13,0 0-13,-64 21 14,10-5-14,54-16 7,0 0-7,-45 10 8,17-5-8,28-5 3,0 0-3,-17 2 4,6 0-4,11-2 2,0 0-2,-9-2 3,9 2-3,0 0 2,0 0-2,-3-15 3,19-3-3,-16 18 3,0 0-3,24-21 3,8-1-3,-32 22 5,0 0-5,35-24 5,8-4-5,-43 28 7,0 0-7,44-28 7,2 4-7,-46 24 9,0 0-9,47-17 9,-1 5-9,-46 12 13,0 0-13,41-7 13,-9 3-13,-32 4 16,0 0-16,21-1 16,-9 2-16,-12-1 13,0 0-13,9 2 13,-9-2-13,0 0 11,0 0-11,7 4 12,-7-4-12,0 0 9,0 0-9,0 0 9,-7 12-9,7-12 7,0 0-7,-16 10 7,-16 13-7,32-23 4,0 0-4,-40 24 5,-4 0-5,44-24 7,0 0-7,-43 24 7,1 2-7,42-26 8,0 0-8,-43 30 9,5 1-9,38-31 9,0 0-9,-43 31 9,-3-3-9,46-28 5,0 0-5,-49 22 5,0-5-5,49-17 2,0 0-2,-38 14 3,21-5-3,17-9 1,0 0-1,-14 5 1,5-3-1,9-2 0,0 0 0,0 0 1,14-5-1,-14 5 0,0 0 0,26-7 1,22-5-1,-48 12 0,0 0 0,62-16 1,5-1-1,-67 17 0,0 0 0,78-18 1,12-2-1,-90 20 1,0 0-1,95-23 2,-10-1-2,-85 24 4,0 0-4,77-26 5,-4-2-5,-73 28 12,0 0-12,60-26 12,-11 4-12,-49 22 17,0 0-17,35-21 17,-13 5-17,-22 16 18,0 0-18,12-12 19,-5 4-19,-7 8 18,0 0-18,-9-6 18,-14 1-18,23 5 17,0 0-17,-32 0 18,-12 11-18,44-11 15,0 0-15,-49 17 15,-8 9-15,57-26 8,0 0-8,-58 26 8,-4-4-8,62-22 4,0 0-4,-56 19 4,-1-1-4,57-18 2,0 0-2,-45 15 2,8-1-2,37-14 2,0 0-2,-25 11 2,7-5-2,18-6 1,0 0-1,-12 6 2,5-3-2,7-3 2,0 0-2,0 0 2,-6 4-2,6-4 3,0 0-3,0 0 3,0 0-3,0 0 3,0 0-3,0 0 4,0 0-4,0 0 3,0 0-3,11 0 4,10 0-4,-21 0 4,0 0-4,23-2 4,4 0-4,-27 2 4,0 0-4,19-3 5,-1-3-5,-18 6 3,0 0-3,14-6 4,-5-1-4,-9 7 2,0 0-2,7-7 3,-2 0-3,-5 7 1,0 0-1,2-7 2,-2-2-2,0 9 1,0 0-1,-2-10 2,-2-1-2,4 11 1,0 0-1,-5-10 1,-4 0-1,9 10 1,0 0-1,-14-7 1,-3 7-1,17 0 1,0 0-1,-22 1 1,-2 3-1,24-4 1,0 0-1,-25 5 1,4 4-1,21-9 0,0 0 0,-18 10 0,1 2 0,17-12-1,0 0 1,-15 12-1,5-5 1,10-7-4,0 0 4,-7 4-3,7-4 3,0 0-6,0 0 6,0 0-6,-7 7 6,7-7-7,0 0 7,0 0-7,9 10 7,-9-10-7,0 0 7,15 9-6,14-4 6,-29-5-4,0 0 4,35 0-4,4-4 4,-39 4-1,0 0 1,33-5 0,-6 0 0,-27 5-1,0 0 1,19-5 0,-6 3 0,-13 2-1,0 0 1,7 2 0,-7-2 0,0 0-1,0 0 1,1 7-1,-1-7 1,0 0-2,0 0 2,-12 7-2,-16 7 2,28-14-2,0 0 2,-36 13-1,5 0 1,31-13-2,0 0 2,-30 8-1,1-4 1,29-4-2,0 0 2,-22 1-1,4 3 1,18-4-1,0 0 1,-9 2-1,0-2 1,9 0-1,0 0 1,0 0 0,-10-2 0,10 2 0,0 0 0,0 0 0,0 0 0,0 0 0,0 0 0,8-7 0,15 2 0,-23 5 0,0 0 0,34-7 1,3 0-1,-37 7 0,0 0 0,41-9 0,3 1 0,-44 8 0,0 0 0,40-11 0,-1-1 0,-39 12 0,0 0 0,34-12 0,-8 2 0,-26 10 0,0 0 0,18-9 0,-4-1 0,-14 10 0,0 0 0,12-9 0,-3 4 0,-9 5 0,0 0 0,0 0 0,7-5 0,-7 5 0,0 0 0,0 0 0,0 0 0,0 0 0,0 0 0,0 0 0,0 0 0,0 0 0,0 0 0,0 0 0,-7 0 0,7 0 0,0 0 0,-11 5 0,-8 5 0,19-10 0,0 0 0,-21 10 0,0-3 0,21-7 0,0 0 0,-20 4 0,4-1 0,16-3 0,0 0 0,-8 2 0,-1 0 0,9-2 0,0 0 0,0 0 1,-7 5-1,7-5 0,0 0 0,0 0 1,0 0-1,0 0 0,0 0 0,-7 5 1,7-5-1,0 0 0,0 0 0,0 0 0,0 7 0,0-7 0,0 0 0,0 0 0,0 0 0,0 0 0,0 0 0,0 0 0,0 0 0,0 0 0,0 0 0,0 0 0,0 0 0,0 0 0,0 0 0,0 0 0,0 0 0,0 0 0,0 0 0,-9 5 0,9-5 0,0 0 0,0 0 0,0 0 0,-9 2 0,9-2 0,0 0 0,0 0 0,-4 7 0,4-7 0,0 0 0,0 0 0,-5 3 0,5-3 0,0 0 0,0 0 0,0 0 0,0 0 0,0 0 0,0 0 0,-9 2 0,9-2 0,0 0 0,0 0 0,0 0 0,0 0 0,0 0 0,0 0 0,-5 0 0,5 0 0,0 0 0,0 0 0,0 0 0,0 0 0,0 0 0,0 0 0,0 0 0,0 0 0,0 0 0,0 0 0,0 0 0,0 0 0,0 0 0,0 0 0,0 0 0,0 0 0,0 0 0,0 0 0,0 0 0,0 0 0,0 0 0,0 7 0,0-7 0,0 0 0,0 0 0,0 0 0,0 0 0,0 0-1,0 0 1,0 7 0,0-7 0,0 0-1,0 0 1,0 0 0,0 0 0,0 0-1,0 0 1,0 0 0,0 0 0,0 0 0,0 0 0,0 0 0,0 0 0,0 0 0,0 0 0,0 0 0,0 0 0,0 0 0,0 0 0,0 0 0,0 0 0,0 0 0,0 0 0,0 0 0,0 0 0,0 0 0,0 0 0,0 0 1,0 0-1,0 0 0,0 0 0,0 0 1,0 0-1,0 0 0,0 0 0,0 0 1,0 0-1,0 0 0,0 0 0,0 0 1,0 0-1,0 0 1,0 0-1,0 0 2,0 0-2,0 0 1,0 0-1,0 0 1,0 0-1,0 0 1,0 0-1,0 0 1,0 0-1,0 0 0,0 0 0,0 0 1,0 0-1,0 0 0,0 0 0,0 0 0,2 7 0,-2-7 0,0 0 0,0 0 0,0 9 0,0-9 0,0 0 0,0 0 0,-2 6 0,2-6 1,0 0-1,0 0 1,-9 7-1,9-7 3,0 0-3,0 0 3,-14 6-3,14-6 4,0 0-4,-9 1 5,0-1-5,9 0 8,0 0-8,-12-1 8,2-3-8,10 4 9,0 0-9,-9-3 9,0 1-9,9 2 11,0 0-11,-7 0 11,7 0-11,0 0 9,0 0-9,0 0 9,-7 0-9,7 0 7,0 0-7,0 0 7,0 0-7,0 0-1238</inkml:trace>
  <inkml:trace contextRef="#ctx1" brushRef="#br3" timeOffset="1.22189E6">7970 13706 102,'0'0'0,"0"0"0,45-7 0,-45 7 2,0 0-2,36-5 3,-8-5-3,-28 10 13,0 0-13,19-7 13,-10 1-13,-9 6 28,0 0-28,4-7 29,-10 1-29,6 6 25,0 0-25,-22-13 26,-14 5-26,36 8 13,0 0-13,-54 0 14,-10 12-14,0 0-141</inkml:trace>
  <inkml:trace contextRef="#ctx1" brushRef="#br3" timeOffset="1.2221E6">7373 13870 628,'0'0'0,"0"0"0,14-3 0,-14 3 0,0 0 0,34-9 1,31-6-1,-65 15 1,0 0-1,69-16 2,-11 1-2,-58 15 1,0 0-1,46-9 1,-18 0-1,-28 9 1,0 0-1,21-7 2,-10 4-2,-11 3 1,0 0-1,0 0 2,0 0-2,0 0 2,0 0-2,-16 9 3,-23 15-3,2 2-424</inkml:trace>
  <inkml:trace contextRef="#ctx1" brushRef="#br3" timeOffset="1.22312E6">15039 16471 113,'0'0'0,"0"0"0,-26 2 0,26-2 1,0 0-1,-27 5 1,6 1-1,21-6 13,0 0-13,-25 0 13,-19 0-13,44 0 10,0 0-10,-46 0 11,2 0-11,44 0 5,0 0-5,-44 0 6,-2 0-6,4 0-70</inkml:trace>
  <inkml:trace contextRef="#ctx1" brushRef="#br3" timeOffset="1.2239E6">14377 16458 247,'0'0'0,"-8"0"0,-17-2 0,25 2 0,0 0 0,-34-4 1,-6 1-1,40 3 1,0 0-1,-43 2 2,3 5-2,40-7 2,0 0-2,-41 7 3,4-1-3,37-6 7,0 0-7,-35 7 7,-7 0-7,42-7 6,0 0-6,-43 9 7,3-6-7,40-3 6,0 0-6,-39 0 6,3-3-6,36 3 5,0 0-5,-40-4 6,1 1-6,39 3 16,0 0-16,-32-2 17,13 2-17,19 0 24,0 0-24,-9-1 25,0-1-25,9 2 47,0 0-47,0 0 48,0 0-48,0 0 70,0 0-70,13 3 71,20-1-71,-33-2 56,0 0-56,48-2 57,15 1-57,-63 1 47,0 0-47,67-2 47,6-3-47,-73 5 37,0 0-37,83-9 37,15-1-37,-98 10 23,0 0-23,105-12 24,-1 1-24,-104 11 16,0 0-16,107-9 16,12 1-16,-119 8 18,0 0-18,118-9 19,4 1-19,-122 8 20,0 0-20,120-6 20,1 8-20,-121-2 19,0 0-19,112 5 19,-15 0-19,-97-5 18,0 0-18,88 6 19,-7 1-19,-81-7 14,0 0-14,72 6 14,-13 0-14,-59-6 10,0 0-10,44 3 11,-18-1-11,-26-2 11,0 0-11,18 0 11,-8 0-11,-10 0 15,0 0-15,0 0 15,-3-7-15,3 7 16,0 0-16,-18-9 16,-15-5-16,33 14 16,0 0-16,-53-10 17,-16 7-17,69 3 21,0 0-21,-78 3 21,-15 7-21,93-10 24,0 0-24,-101 16 25,-10 3-25,111-19 25,0 0-25,-113 23 25,9 1-25,104-24 16,0 0-16,-106 27 17,0 5-17,106-32 12,0 0-12,-92 32 12,20 5-12,72-37 11,0 0-11,-53 31 12,25-12-12,28-19 9,0 0-9,-20 10 9,12-4-9,8-6 7,0 0-7,5 7 7,18 6-7,-23-13 6,0 0-6,42 7 6,31-15-6,-73 8 3,0 0-3,90-19 4,15-13-4,-105 32 1,0 0-1,120-34 1,16-1-1,-136 35 0,0 0 0,138-34 0,-7 1 0,-131 33 0,0 0 0,128-28 0,-6 6 0,-122 22 0,0 0 0,106-23 0,-32 1 0,-74 22 0,0 0 0,50-21 0,-24 9 0,-26 12 0,0 0 0,5-9 0,-19-1 0,14 10 0,0 0 0,-46-7 0,-35 8 0,81-1 0,0 0 0,-111 11 0,-18 6 0,129-17 0,0 0 0,-148 26 1,-23 9-1,171-35 0,0 0 0,-198 45 1,-19 20-1,217-65 0,0 0 0,-231 59 0,-23-15 0,1-1-1124</inkml:trace>
  <inkml:trace contextRef="#ctx1" brushRef="#br3" timeOffset="1.22552E6">14935 16885 247,'0'0'0,"0"0"0,0 0 0,0 0 7,0 0-7,0 0 8,0 0-8,0 0 17,0 0-17,0 0 17,0 0-17,0 0 4,0 0-4,0 0 5,0 0-5,0 0 3,0 0-3,0 0 3,0 0-3,0 0 1,0 0-1,0 0 2,0 0-2,0 0 1,0 0-1,0 0 1,0 0-1,0 0 1,0 0-1,19 12 1,8-15-1,-27 3 2,0 0-2,42-9 3,13-3-3,-55 12 14,0 0-14,62-12 15,5 3-15,-67 9 27,0 0-27,58-7 27,-3 2-27,-55 5 41,0 0-41,40-3 41,-20 3-41,-20 0 43,0 0-43,12 0 44,-5 0-44,-7 0 42,0 0-42,0 0 43,-16 10-43,16-10 35,0 0-35,-31 12 35,-19 5-35,50-17 25,0 0-25,-58 19 26,-9 4-26,67-23 17,0 0-17,-67 22 18,10-3-18,57-19 10,0 0-10,-49 13 11,8-8-11,41-5 6,0 0-6,-23 2 7,7-1-7,16-1 5,0 0-5,-7-1 6,7 1-6,0 0 5,0 0-5,9-14 6,19-2-6,-28 16 5,0 0-5,46-21 5,18-5-5,-64 26 5,0 0-5,72-27 6,8-3-6,-80 30 5,0 0-5,74-29 6,-12-1-6,-62 30 10,0 0-10,51-26 10,-11 6-10,-40 20 20,0 0-20,30-14 20,-16 2-20,-14 12 28,0 0-28,9-9 29,-9 9-29,0 0 28,0 0-28,-17-7 29,-22 11-29,39-4 25,0 0-25,-57 13 26,-22 15-26,79-28 27,0 0-27,-106 42 27,-48 11-27,1 1-828</inkml:trace>
  <inkml:trace contextRef="#ctx1" brushRef="#br3" timeOffset="1.2363E6">26909 10262 225,'0'0'0,"0"0"0,0 0 0,0 0 15,0 0-15,48-8 16,12-1-16,-60 9 23,0 0-23,72-9 24,6-3-24,-78 12 37,0 0-37,84-12 37,8 0-37,-92 12 25,0 0-25,94-12 26,6 0-26,-100 12 15,0 0-15,108-16 16,5 1-16,-113 15 11,0 0-11,113-16 11,-6-1-11,-107 17 12,0 0-12,104-18 13,-5 3-13,-99 15 10,0 0-10,78-12 10,-27 5-10,-51 7 11,0 0-11,34-5 11,-13-1-11,-21 6 18,0 0-18,12-5 18,-3 3-18,-9 2 27,0 0-27,0 0 28,0 0-28,0 0 30,0 0-30,-19-5 31,-24 12-31,43-7 29,0 0-29,-60 11 30,-17 1-30,77-12 16,0 0-16,-89 14 17,-4 3-17,93-17 10,0 0-10,-101 21 10,-13-1-10,114-20 5,0 0-5,-117 21 6,8-5-6,109-16 4,0 0-4,-108 12 4,4 0-4,104-12 3,0 0-3,-94 9 3,18-3-3,76-6 2,0 0-2,-61 9 3,13-7-3,48-2 5,0 0-5,-33 2 5,15-2-5,18 0 10,0 0-10,-9 0 10,9 0-10,0 0 14,0 0-14,7-2 15,13-3-15,-20 5 20,0 0-20,37-9 21,23-3-21,-60 12 22,0 0-22,83-12 23,14-6-23,-97 18 21,0 0-21,105-19 21,10 0-21,-115 19 20,0 0-20,118-22 20,8-1-20,-126 23 16,0 0-16,127-20 17,-4-5-17,-123 25 14,0 0-14,120-19 14,-14 7-14,-106 12 16,0 0-16,90-10 16,-25 0-16,-65 10 10,0 0-10,45-9 11,-19 2-11,-26 7 8,0 0-8,16-4 8,-5 3-8,-11 1 7,0 0-7,0 0 8,-18-5-8,18 5 5,0 0-5,-35 1 5,-24 11-5,59-12 2,0 0-2,-79 16 2,-27 1-2,106-17 1,0 0-1,-120 19 2,-14-5-2,134-14 1,0 0-1,-141 17 1,-4 4-1,145-21 1,0 0-1,-146 24 2,-6 4-2,152-28 1,0 0-1,-145 23 2,18-3-2,127-20 1,0 0-1,-113 19 1,12 0-1,101-19 0,0 0 0,-81 21 1,23-7-1,58-14 0,0 0 0,-39 12 1,20-5-1,19-7 0,0 0 0,-7 5 0,7-5 0,0 0 0,0 0 0,26 7 0,36-3 0,-62-4 0,0 0 0,79 0 0,13-5 0,-92 5 0,0 0 0,103-7 0,10-11 0,-113 18 0,0 0 0,116-15 1,-1 3-1,-115 12 0,0 0 0,111-13 0,4 0 0,-115 13 0,0 0 0,104-12 0,-13 5 0,-91 7 1,0 0-1,71-6 1,-30 1-1,-41 5 1,0 0-1,24-3 1,-8 3-1,-16 0 2,0 0-2,11-2 2,-11 2-2,0 0 2,0 0-2,0 0 3,-9 12-3,9-12 2,0 0-2,-32 12 3,-24 0-3,56-12 2,0 0-2,-78 12 2,-19 2-2,97-14 0,0 0 0,-104 12 1,-9 1-1,113-13 0,0 0 0,-111 12 0,3 3 0,108-15-1,0 0 1,-104 16 0,11-4 0,93-12-1,0 0 1,-83 12-1,10 0 1,73-12-1,0 0 1,-55 12-1,22-5 1,33-7-1,0 0 1,-19 5-1,11-3 1,8-2-2,0 0 2,18-2-1,30-8 1,-48 10-2,0 0 2,62-12-2,17-2 2,-79 14-2,0 0 2,101-21-2,17 1 2,-118 20-5,0 0 5,130-25-4,6-2 4,-136 27-3,0 0 3,141-28-2,4 0 2,-145 28-1,0 0 1,143-26-1,-7 4 1,-136 22-1,0 0 1,116-21 0,-24 9 0,-92 12 0,0 0 0,69-10 0,-30 4 0,-39 6 0,0 0 0,23-3 0,-11 1 0,-12 2 0,0 0 0,0 0 0,-17 21 0,17-21 0,0 0 0,-38 17 1,-30 6-1,68-23 0,0 0 0,-85 20 1,-12 5-1,97-25 0,0 0 0,-111 24 1,-13-5-1,124-19 0,0 0 0,-127 19 0,5 3 0,122-22 0,0 0 0,-120 20 0,6 0 0,114-20 0,0 0 0,-104 21 0,15-4 0,89-17 0,0 0 0,-69 16 0,20-4 0,49-12 0,0 0 0,-32 9 0,16-6 0,16-3 0,0 0 0,0 0 0,0 0 0,0 0 0,0 0 0,11-2 0,28-4 0,-39 6 0,0 0 0,56-11 0,24-6 0,-80 17 0,0 0 0,93-19 1,10 0-1,-103 19 1,0 0-1,111-19 1,7-6-1,-118 25 2,0 0-2,115-22 3,-6 1-3,-109 21 4,0 0-4,97-17 4,-9-2-4,-88 19 5,0 0-5,73-14 5,-22 5-5,-51 9 7,0 0-7,33-5 7,-15 3-7,-18 2 6,0 0-6,11-3 6,-11 3-6,0 0 7,0 0-7,-11-5 8,-24 8-8,35-3 8,0 0-8,-53 9 8,-12 6-8,65-15 6,0 0-6,-76 18 7,-11-3-7,87-15 5,0 0-5,-93 14 6,-3 2-6,96-16 3,0 0-3,-91 15 4,4-6-4,87-9 1,0 0-1,-83 9 2,6-2-2,77-7 1,0 0-1,-71 7 2,13-2-2,58-5 2,0 0-2,-43 1 2,20-1-2,23 0 1,0 0-1,-12-1 1,12 1-1,0 0 1,0 0-1,-2-11 2,15 4-2,-13 7 2,0 0-2,30-12 3,21-7-3,-51 19 2,0 0-2,62-17 2,1 3-2,-63 14 2,0 0-2,55-10 2,-13 3-2,-42 7 2,0 0-2,37 3 2,0 15-2,-37-18 0,0 0 0,9 6 0,-46-21 0,0-4-976</inkml:trace>
  <inkml:trace contextRef="#ctx1" brushRef="#br3" timeOffset="1.24793E6">27064 10269 337,'0'0'0,"20"-3"0,27-8 0,-47 11 7,0 0-7,74-14 7,23-3-7,-97 17 39,0 0-39,106-21 39,6-1-39,-112 22 45,0 0-45,116-21 45,8 2-45,-124 19 32,0 0-32,128-17 32,-1-2-32,-127 19 24,0 0-24,129-18 24,-9 6-24,-120 12 22,0 0-22,111-8 23,-14-4-23,-97 12 15,0 0-15,92-9 16,-11 5-16,-81 4 15,0 0-15,62-5 15,-32 4-15,-30 1 13,0 0-13,16 0 14,-7 0-14,-9 0 13,0 0-13,0 0 14,0 13-14,0-13 16,0 0-16,-20 12 16,-24 6-16,44-18 16,0 0-16,-60 15 16,-10 6-16,70-21 14,0 0-14,-80 19 15,-8 0-15,88-19 14,0 0-14,-99 19 15,-7 0-15,106-19 5,0 0-5,-107 18 6,-1-3-6,108-15 2,0 0-2,-108 14 3,-8 8-3,116-22 0,0 0 0,-115 18 0,6-4 0,109-14 0,0 0 0,-106 12 0,2 2 0,104-14-4,0 0 4,-97 15-3,14-3 3,83-12-2,0 0 2,-76 12-2,4 1 2,72-13-1,0 0 1,-60 6 0,14 0 0,46-6 0,0 0 0,-30 1 0,12 1 0,18-2 2,0 0-2,-9 0 2,9 0-2,0 0 7,0 0-7,18 0 7,24 0-7,-42 0 12,0 0-12,57-3 12,6-3-12,-63 6 16,0 0-16,73-12 17,6-5-17,-79 17 17,0 0-17,88-17 17,11 3-17,-99 14 17,0 0-17,101-14 18,6-3-18,-107 17 15,0 0-15,108-18 15,7 6-15,-115 12 8,0 0-8,118-12 8,0 0-8,-118 12 6,0 0-6,120-12 6,-9 2-6,-111 10 3,0 0-3,103-9 3,-13-7-3,-90 16 1,0 0-1,83-15 1,-4 3-1,-79 12 0,0 0 0,62-9 0,-25 6 0,-37 3 0,0 0 0,21-4 0,-5 2 0,-16 2 0,0 0 0,11-5 1,-4 3-1,-7 2 1,0 0-1,-9-1 2,-19 2-2,28-1 3,0 0-3,-50 4 4,-19 6-4,69-10 0,0 0 0,-81 11 1,-5-4-1,-3-1-795</inkml:trace>
  <inkml:trace contextRef="#ctx1" brushRef="#br3" timeOffset="1.25287E6">17678 15634 639,'0'0'0,"0"0"0,0 0 0,0 0 11,0 0-11,0 0 12,0 0-12,0 0 23,0 0-23,0 0 23,0 0-23,0 0 16,0 0-16,0 0 17,17 3-17,-17-3-1,0 0 1,7 6 0,6 4 0,-5-3-495</inkml:trace>
  <inkml:trace contextRef="#ctx1" brushRef="#br3" timeOffset="1.2858E6">10657 1307 702,'-53'6'0,"53"-6"58,0 0-58,-91 18 58,-21 4-58,112-22 31,0 0-31,-118 33 31,5 12-31,113-45 21,0 0-21,-118 57 22,2 14-22,116-71 19,0 0-19,-117 69 20,2 4-20,115-73 15,0 0-15,-113 69 16,0-8-16,113-61 17,0 0-17,-107 69 17,3 11-17,104-80 11,0 0-11,-99 81 12,7 0-12,92-81 8,0 0-8,-88 85 9,1 12-9,87-97 3,0 0-3,-75 104 4,9 7-4,66-111 1,0 0-1,-58 116 1,9 1-1,49-117 0,0 0 0,-45 113 0,8-1 0,37-112-1,0 0 1,-35 109 0,3 2 0,32-111-2,0 0 2,-23 107-1,9 2 1,14-109-1,0 0 1,-9 115 0,4 6 0,5-121-1,0 0 1,5 124 0,8-2 0,-13-122-1,0 0 1,19 126 0,13 11 0,-32-137-1,0 0 1,32 129 0,3-7 0,-35-122 0,0 0 0,41 115 0,5 3 0,-46-118 0,0 0 0,52 109 0,12-24 0,-64-85 0,0 0 0,72 81 1,6-5-1,-78-76 1,0 0-1,81 73 2,0-4-2,-81-69 3,0 0-3,87 64 3,15-12-3,-102-52 4,0 0-4,106 47 5,5-7-5,-111-40 5,0 0-5,115 33 6,12-6-6,-127-27 7,0 0-7,138 19 7,-2-10-7,-136-9 9,0 0-9,139 0 9,-3 0-9,-136 0 9,0 0-9,145-9 10,8-3-10,-153 12 12,0 0-12,155-15 13,2-6-13,-157 21 12,0 0-12,154-23 12,-9-1-12,-145 24 14,0 0-14,148-29 15,5-8-15,-153 37 15,0 0-15,145-45 16,-16-12-16,-129 57 16,0 0-16,125-55 16,-3 0-16,-122 55 14,0 0-14,118-51 14,2 0-14,-120 51 20,0 0-20,119-66 21,-1-10-21,-118 76 24,0 0-24,113-89 25,-2-13-25,-111 102 25,0 0-25,109-112 25,-8-9-25,-101 121 25,0 0-25,90-122 26,-14 1-26,-76 121 20,0 0-20,63-124 20,-11-18-20,-52 142 14,0 0-14,47-133 15,-6 11-15,-41 122 12,0 0-12,28-121 13,-10-8-13,-18 129 12,0 0-12,8-129 13,-8 3-13,0 126 13,0 0-13,-5-124 13,-11-6-13,16 130 14,0 0-14,-19-134 14,-8-11-14,27 145 13,0 0-13,-31-142 13,-12 9-13,43 133 15,0 0-15,-47-128 16,-5 2-16,52 126 15,0 0-15,-63-116 16,-22 14-16,85 102 16,0 0-16,-92-96 16,2 3-16,90 93 16,0 0-16,-105-85 16,-15 16-16,120 69 14,0 0-14,-129-57 14,0 5-14,129 52 12,0 0-12,-140-45 13,-13 2-13,153 43 11,0 0-11,-175-37 11,-12 4-11,187 33 10,0 0-10,-197-17 11,-17 10-11,214 7 4,0 0-4,-224 4 5,-13 16-5,237-20 3,0 0-3,-240 33 4,-1 16-4,241-49 3,0 0-3,-251 59 4,-1 10-4,252-69 0,0 0 0,-253 69 0,1-14 0,1-1-1405</inkml:trace>
  <inkml:trace contextRef="#ctx1" brushRef="#br3" timeOffset="1.28665E6">28938 6993 617,'0'0'0,"0"0"0,-23-36 0,23 36 1,0 0-1,-26-33 2,-4-7-2,30 40-3,0 0 3,-46-33-3,-23 2 3,69 31-9,0 0 9,-79-24-8,-15 7 8,1 1-388</inkml:trace>
  <inkml:trace contextRef="#ctx1" brushRef="#br3" timeOffset="1.28739E6">27622 6642 359,'0'0'0,"-34"3"0,-59 6 0,93-9 0,0 0 0,-122 12 0,-14 5 0,136-17 0,0 0 0,-146 28 0,-11 8 0,157-36 0,0 0 0,-159 56 0,-2 22 0,161-78 2,0 0-2,-150 85 3,7 6-3,143-91 9,0 0-9,-144 109 9,-6 18-9,150-127 26,0 0-26,-143 133 27,19-2-27,124-131 35,0 0-35,-122 144 35,-1 17-35,123-161 33,0 0-33,-113 173 34,16 9-34,97-182 28,0 0-28,-87 181 28,3-2-28,84-179 23,0 0-23,-69 173 24,16-4-24,53-169 20,0 0-20,-39 166 20,14-5-20,25-161 21,0 0-21,-10 158 21,13 8-21,-3-166 34,0 0-34,14 157 35,9-9-35,-23-148 38,0 0-38,34 133 38,12-12-38,-46-121 28,0 0-28,54 121 29,5 5-29,-59-126 35,0 0-35,63 120 35,6-9-35,-69-111 28,0 0-28,83 110 29,16 8-29,-99-118 32,0 0-32,100 107 32,6-13-32,-106-94 32,0 0-32,120 85 32,20-8-32,-140-77 29,0 0-29,144 71 29,5-5-29,-149-66 30,0 0-30,150 54 31,1-2-31,-151-52 25,0 0-25,154 40 26,6-11-26,-160-29 24,0 0-24,163 22 25,8-1-25,-171-21 22,0 0-22,173 9 22,-2-4-22,-171-5 20,0 0-20,170-7 20,-3-10-20,-167 17 18,0 0-18,168-31 19,5-18-19,-173 49 17,0 0-17,171-64 18,-7-12-18,-164 76 17,0 0-17,154-81 17,-20 5-17,-134 76 13,0 0-13,130-89 13,-3-13-13,-127 102 11,0 0-11,120-107 11,-15 8-11,-105 99 13,0 0-13,105-109 14,7-19-14,-112 128 18,0 0-18,106-133 19,-13-2-19,-93 135 16,0 0-16,87-144 17,-1-13-17,-86 157 16,0 0-16,74-163 17,-19-6-17,-55 169 14,0 0-14,33-177 15,-17 6-15,-16 171 12,0 0-12,-3-165 13,-22 11-13,25 154 13,0 0-13,-42-152 13,-20 5-13,62 147 12,0 0-12,-67-154 12,0-2-12,67 156 12,0 0-12,-80-150 13,-20 16-13,100 134 15,0 0-15,-113-133 16,-5-5-16,118 138 12,0 0-12,-143-137 12,-23 4-12,166 133 7,0 0-7,-189-130 7,-19 9-7,208 121 1,0 0-1,-223-113 2,-10 8-2,233 105 0,0 0 0,-236-97 0,-1 12 0,237 85-3,0 0 3,-240-64-2,-8 24 2,248 40-6,0 0 6,-255-41-5,-13-11 5,0 0-1430</inkml:trace>
  <inkml:trace contextRef="#ctx1" brushRef="#br3" timeOffset="1.28873E6">10414 3968 359,'0'0'0,"0"0"0,19 7 0,-19-7-11,0 0 11,23 14-11,16 8 11,2-1-193</inkml:trace>
  <inkml:trace contextRef="#ctx1" brushRef="#br3" timeOffset="1.28984E6">9561 3968 135,'0'0'0,"-5"4"0,-18 11 0,23-15 0,0 0 0,-23 18 1,11-3-1,12-15 7,0 0-7,-4 12 8,11 0-8,-7-12 7,0 0-7,20 12 7,10-8-7,-30-4 7,0 0-7,37 0 7,7-7-7,-44 7 6,0 0-6,56-9 6,17-3-6,-73 12 8,0 0-8,79-15 8,-1-6-8,-78 21 17,0 0-17,72-24 17,-5-1-17,-67 25 18,0 0-18,59-20 19,-17 9-19,-42 11 21,0 0-21,30-5 22,-20 2-22,-10 3 25,0 0-25,-5 3 25,-23 6-25,28-9 27,0 0-27,-44 19 28,-14 5-28,58-24 22,0 0-22,-60 26 22,1-4-22,59-22 9,0 0-9,-49 18 9,3 1-9,-2 2-306</inkml:trace>
  <inkml:trace contextRef="#ctx1" brushRef="#br3" timeOffset="1.29045E6">11384 3920 236,'0'0'0,"23"-12"0,34-25 0,-57 37 0,0 0 0,70-41 0,3 1 0,-73 40 0,0 0 0,67-31 0,-12 10 0,-55 21 0,0 0 0,40-17 1,-20 6-1,-20 11 0,0 0 0,0 0 1,-18 4-1,-2-4-119</inkml:trace>
  <inkml:trace contextRef="#ctx1" brushRef="#br3" timeOffset="1.29514E6">26529 10399 147,'0'0'0,"0"0"0,0 0 0,0 0 0,0 0 0,0 0 0,0 0 0,0 0 0,0 0 0,0 0 0,0 0 0,0 0 2,0 0-2,0 0 3,0 0-3,0 0 13,0 0-13,27 9 14,8-4-14,-35-5 13,0 0-13,44 5 14,9-12-14,-53 7 11,0 0-11,64-9 12,15 1-12,-79 8 23,0 0-23,88-11 23,10 1-23,-98 10 29,0 0-29,109-12 29,13-2-29,-122 14 53,0 0-53,127-14 54,0-5-54,-127 19 69,0 0-69,132-15 69,2 4-69,-134 11 64,0 0-64,142-10 64,-5-4-64,-137 14 57,0 0-57,134-16 58,-5 1-58,-129 15 49,0 0-49,125-18 49,-10-1-49,-115 19 41,0 0-41,106-17 42,-18 2-42,-88 15 34,0 0-34,71-13 34,-25 3-34,-46 10 25,0 0-25,31-7 25,-8 5-25,-23 2 17,0 0-17,16-3 17,-7-2-17,-9 5 12,0 0-12,0 0 12,9 0-12,-9 0 5,0 0-5,-9 5 5,-17 0-5,26-5 2,0 0-2,-41 0 2,-14-7-2,1-5-834</inkml:trace>
  <inkml:trace contextRef="#ctx1" brushRef="#br3" timeOffset="1.30858E6">25592 11984 639,'0'0'0,"0"0"0,0 0 0,0 0 10,0 0-10,0 0 10,23-7-10,-23 7 23,0 0-23,20-10 24,15-7-24,-35 17 16,0 0-16,42-21 17,8-10-17,-50 31 7,0 0-7,58-33 8,14-4-8,-72 37 5,0 0-5,80-39 5,1-1-5,-81 40 4,0 0-4,81-38 5,6-4-5,-87 42 4,0 0-4,95-36 4,2 5-4,-97 31 6,0 0-6,102-25 7,-8 1-7,-94 24 8,0 0-8,92-22 9,-4 8-9,-88 14 22,0 0-22,76-12 23,-22 7-23,-54 5 49,0 0-49,39-2 49,-17 4-49,-22-2 56,0 0-56,5 10 56,-12 14-56,7-24 54,0 0-54,-32 28 55,-32 1-55,64-29 39,0 0-39,-79 31 39,-15 6-39,94-37 24,0 0-24,-107 40 25,-24 8-25,131-48 13,0 0-13,-134 48 13,9 1-13,125-49 5,0 0-5,-122 45 5,2-2-5,120-43 1,0 0-1,-106 37 2,21-5-2,85-32 1,0 0-1,-75 25 1,9-5-1,66-20 0,0 0 0,-49 16 1,19-7-1,30-9 0,0 0 0,-16 3 0,16-3 0,0 0 0,0 0 0,9-12 0,31-5 0,-40 17 0,0 0 0,53-23 0,9-8 0,-62 31 1,0 0-1,76-36 2,16-8-2,-92 44 2,0 0-2,102-48 2,-1-2-2,-101 50 2,0 0-2,106-49 2,3 8-2,-109 41 3,0 0-3,106-37 3,-11 6-3,-95 31 0,0 0 0,88-26 0,-6 2 0,1 2-961</inkml:trace>
  <inkml:trace contextRef="#ctx1" brushRef="#br3" timeOffset="1.30951E6">26388 11216 158,'0'0'0,"0"0"0,-9 0 0,9 0 5,0 0-5,-10 0 6,-4 0-6,14 0 6,0 0-6,-13 0 7,5 0-7,8 0 6,0 0-6,-7 1 7,7-1-7,0 0 4,0 0-4,-8 9 5,8-9-5,0 0 5,0 0-5,0 0 6,-7 0-6,7 0 17,0 0-17,0 0 18,0 0-18,0 0 26,0 0-26,0 0 27,0 0-27,0 0 33,0 0-33,20 0 34,15 12-34,-35-12 44,0 0-44,46 14 44,-2-2-44,-44-12 39,0 0-39,48 14 40,8 7-40,-56-21 47,0 0-47,55 15 47,-4-1-47,-51-14 44,0 0-44,55 11 44,10-3-44,-65-8 64,0 0-64,65 7 64,-3-2-64,-62-5 33,0 0-33,50 7 34,-19-1-34,-31-6 22,0 0-22,23 5 23,-1-2-23,-22-3 29,0 0-29,17 4 29,-6-1-29,-11-3 32,0 0-32,0 0 32,9 4-32,-9-4 35,0 0-35,0 0 36,0 0-36,0 0 35,0 0-35,3 8 35,-5 1-35,2-9 31,0 0-31,-3 14 31,-4 3-31,7-17 26,0 0-26,-7 17 26,1-1-26,6-16 25,0 0-25,-5 21 25,-4 6-25,9-27 19,0 0-19,-12 35 20,-4 5-20,16-40 20,0 0-20,-16 46 20,0 13-20,16-59 17,0 0-17,-14 66 17,2 8-17,12-74 14,0 0-14,-11 66 14,2-16-14,9-50 16,0 0-16,-8 45 17,-5-5-17,13-40 14,0 0-14,-12 40 14,-1-2-14,13-38 13,0 0-13,-12 40 13,2 0-13,10-40 13,0 0-13,-16 26 14,-2-25-14,0 1-1171</inkml:trace>
  <inkml:trace contextRef="#ctx1" brushRef="#br0" timeOffset="1.63438E6">8508 2694 191,'0'0'0,"0"0"0,0 0 0,0 0 12,0 0-12,0 0 13,0 0-13,0 0 22,0 0-22,0 0 22,0 0-22,0 0 20,0 0-20,0 0 20,0 0-20,0 0 17,0 0-17,-4 18 17,3-6-17,1-12 14,0 0-14,-4 12 14,4 4-14,0-16 10,0 0-10,4 12 11,1 3-11,-5-15 8,0 0-8,9 12 8,0 1-8,-9-13 9,0 0-9,10 5 9,4 2-9,-14-7 15,0 0-15,16 1 16,2 3-16,-18-4 25,0 0-25,14-4 26,4 3-26,-18 1 27,0 0-27,22-7 27,7 2-27,-29 5 27,0 0-27,30-7 27,1 1-27,-31 6 19,0 0-19,38-7 20,2 2-20,-40 5 19,0 0-19,41-3 20,-1-1-20,-40 4 18,0 0-18,43-3 19,-5-2-19,-38 5 15,0 0-15,32-7 16,-5-2-16,-27 9 7,0 0-7,19-9 7,-5 1-7,-14 8 7,0 0-7,14-11 8,4-2-8,-18 13 8,0 0-8,21-16 9,-3-3-9,-18 19 8,0 0-8,14-17 9,4-4-9,-18 21 10,0 0-10,17-19 11,3 2-11,-20 17 13,0 0-13,17-23 14,-3 2-14,-14 21 14,0 0-14,18-24 15,0-4-15,-18 28 15,0 0-15,17-26 16,-6 7-16,-11 19 13,0 0-13,7-17 14,-2 2-14,-5 15 14,0 0-14,6-20 14,-6 7-14,0 13 13,0 0-13,0-16 13,0 7-13,0 9 11,0 0-11,-6-10 12,1 1-12,5 9 7,0 0-7,-12-15 8,-10-3-8,22 18 6,0 0-6,-19-20 6,5 8-6,14 12 2,0 0-2,-14-13 3,-13-6-3,27 19 0,0 0 0,-26-20 0,3 8 0,23 12 1,0 0-1,-23-9 1,-12 2-1,35 7 1,0 0-1,-32-9 1,0 6-1,32 3 1,0 0-1,-32-4 2,-5 8-2,37-4 1,0 0-1,-35 7 1,12-7-1,23 0 2,0 0-2,-23 0 3,-2 2-3,25-2 3,0 0-3,-28 3 4,2 4-4,26-7 4,0 0-4,-25 9 4,-1 3-4,26-12 4,0 0-4,-30 15 4,5 9-4,25-24 2,0 0-2,-23 25 2,2-1-2,21-24 4,0 0-4,-23 26 4,5 5-4,18-31 4,0 0-4,-12 36 5,1 1-5,11-37 3,0 0-3,-12 40 3,7-4-3,5-36 1,0 0-1,-6 33 2,3-9-2,3-24 0,0 0 0,-2 28 1,0 1-1,2-29 0,0 0 0,0 24 0,2-3 0,-2-21-1,0 0 1,5 19 0,6-2 0,-11-17-1,0 0 1,16 16-1,0 3 1,-16-19-1,0 0 1,17 17-1,4 2 1,-21-19-3,0 0 3,27 14-2,1-2 2,-28-12-4,0 0 4,32 11-3,3-6 3,-35-5-6,0 0 6,37 3-5,4 1 5,-41-4-3,0 0 3,44 0-2,-3-4 2,-41 4-1,0 0 1,40-3 0,-1-1 0,-39 4 0,0 0 0,34-5 0,-6 2 0,-28 3 0,0 0 0,23-9 1,3-3-1,-26 12 3,0 0-3,27-12 3,1-7-3,-28 19 6,0 0-6,23-17 6,3-4-6,-26 21 8,0 0-8,27-24 9,5-8-9,-32 32 12,0 0-12,31-32 13,-8-8-13,-23 40 16,0 0-16,20-45 16,-3-4-16,-17 49 16,0 0-16,13-48 17,-10 15-17,-3 33 17,0 0-17,-3-35 17,-15-1-17,18 36 19,0 0-19,-28-36 19,-13 3-19,41 33 7,0 0-7,-47-33 8,1 12-8,46 21 11,0 0-11,-55-15 12,-14-1-12,2 0-938</inkml:trace>
  <inkml:trace contextRef="#ctx1" brushRef="#br0" timeOffset="1.63544E6">9244 4380 460,'0'0'0,"0"0"0,-27 9 0,27-9 22,0 0-22,-28 10 23,2-1-23,26-9 37,0 0-37,-27 12 38,-8 9-38,35-21 40,0 0-40,-34 31 40,3 5-40,31-36 27,0 0-27,-34 49 28,6 16-28,28-65 20,0 0-20,-27 73 20,11 0-20,16-73 14,0 0-14,-7 64 14,11-14-14,-4-50 8,0 0-8,9 47 9,8-9-9,-17-38 5,0 0-5,16 38 5,5-4-5,-21-34 3,0 0-3,23 40 3,-1 7-3,-22-47 3,0 0-3,19 47 3,2-1-3,-21-46 3,0 0-3,23 40 4,0 2-4,-23-42 4,0 0-4,23 29 4,9-6-4,-32-23 7,0 0-7,35 15 7,6-4-7,-41-11 6,0 0-6,40 7 7,3-4-7,-43-3 7,0 0-7,44 2 7,-4-2-7,-40 0 6,0 0-6,36-2 6,-8-7-6,-28 9 12,0 0-12,19-7 12,2-5-12,-21 12 19,0 0-19,23-12 20,-5-9-20,-18 21 25,0 0-25,18-24 25,5-12-25,-23 36 26,0 0-26,22-45 26,0-16-26,-22 61 28,0 0-28,19-64 29,-1 5-29,-18 59 30,0 0-30,14-57 30,-11-5-30,-3 62 28,0 0-28,-3-68 28,-6-8-28,9 76 22,0 0-22,-14-72 22,-4 9-22,18 63 19,0 0-19,-28-52 20,-4 13-20,32 39 27,0 0-27,-35-42 28,-11-5-28,46 47 27,0 0-27,-58-41 27,-15-2-27,73 43 15,0 0-15,-81-38 16,-9 6-16,90 32 5,0 0-5,-90-29 6,-5 5-6,0-4-1037</inkml:trace>
  <inkml:trace contextRef="#ctx1" brushRef="#br0" timeOffset="1.63679E6">12651 3717 102,'0'0'0,"0"0"0,0 0 0,0 0 0,0 0 0,0 0 1,-19-19-1,19 19 5,0 0-5,0 0 5,-14-2-5,14 2 8,0 0-8,-18-3 9,-13 0-9,31 3 21,0 0-21,-36 6 22,4 7-22,32-13 16,0 0-16,-37 13 16,2 3-16,35-16 16,0 0-16,-39 21 16,6 10-16,33-31 14,0 0-14,-30 36 14,2 9-14,28-45 27,0 0-27,-29 49 27,3-4-27,26-45 45,0 0-45,-32 46 46,0-4-46,32-42 52,0 0-52,-31 48 53,-8 10-53,39-58 45,0 0-45,-32 60 46,9-1-46,23-59 28,0 0-28,-14 54 29,9-6-29,5-48 19,0 0-19,5 36 19,4-4-19,-9-32 13,0 0-13,14 24 13,3-7-13,-17-17 9,0 0-9,20 16 9,1-4-9,-21-12 4,0 0-4,18 12 5,-1 0-5,-17-12 0,0 0 0,20 9 1,6-2-1,-26-7 1,0 0-1,27 0 2,6 0-2,-33 0 3,0 0-3,39-4 3,-2 1-3,-37 3 3,0 0-3,44-6 4,-1 0-4,-43 6 12,0 0-12,44-9 12,0 0-12,-44 9 20,0 0-20,42-10 21,-5 1-21,-37 9 23,0 0-23,34-12 24,-6 0-24,-28 12 27,0 0-27,26-17 28,6 1-28,-32 16 29,0 0-29,32-24 30,-4-4-30,-28 28 25,0 0-25,27-33 26,-6-7-26,-21 40 24,0 0-24,16-41 25,-2-6-25,-14 47 17,0 0-17,9-38 18,-6 7-18,-3 31 16,0 0-16,-5-29 17,-11-11-17,16 40 16,0 0-16,-16-40 16,-10-2-16,26 42 13,0 0-13,-27-46 14,-1 1-14,28 45 9,0 0-9,-26-49 9,-1 1-9,27 48 8,0 0-8,-28-40 8,-4 14-8,32 26 6,0 0-6,-41-24 7,-13 1-7,54 23 6,0 0-6,-62-14 7,-2-1-7,64 15 4,0 0-4,-61-9 5,10 2-5,51 7 3,0 0-3,-52-3 4,10 6-4,42-3 0,0 0 0,-41 9 0,-1 7 0,42-16-3,0 0 3,-37-16-2,14-50 2,2-3-912</inkml:trace>
  <inkml:trace contextRef="#ctx1" brushRef="#br0" timeOffset="1.65063E6">5183 3463 158,'0'0'0,"0"0"0,23-9 0,-23 9 1,0 0-1,32-19 1,14-10-1,-46 29 8,0 0-8,56-40 9,9-5-9,-65 45 11,0 0-11,71-45 12,3 2-12,-74 43 11,0 0-11,80-37 12,2 1-12,-82 36 9,0 0-9,85-29 10,-12-3-10,-73 32 10,0 0-10,67-24 11,-7 3-11,-60 21 8,0 0-8,53-12 9,-13 4-9,-40 8 7,0 0-7,32 1 7,-13 10-7,-19-11 5,0 0-5,4 14 6,-13 5-6,9-19 5,0 0-5,-23 20 6,-17 8-6,40-28 4,0 0-4,-50 30 5,-13 1-5,63-31 3,0 0-3,-76 24 3,-20 2-3,96-26 1,0 0-1,-98 31 1,2 0-1,96-31 1,0 0-1,-95 35 2,5-1-2,90-34 1,0 0-1,-87 33 2,12-5-2,75-28 3,0 0-3,-64 24 3,20-8-3,44-16 2,0 0-2,-28 10 3,10-3-3,18-7 6,0 0-6,-9 0 6,9 0-6,0 0 10,0 0-10,0-9 10,9-11-10,-9 20 12,0 0-12,21-26 12,13-4-12,-34 30 12,0 0-12,47-36 12,17 0-12,-64 36 8,0 0-8,69-33 8,3 0-8,-72 33 11,0 0-11,67-31 11,2 3-11,-69 28 11,0 0-11,67-21 12,-3 4-12,-64 17 7,0 0-7,53-12 7,-16 8-7,-37 4 9,0 0-9,23 0 10,-6 9-10,-17-9 5,0 0-5,0 16 5,-12 1-5,12-17 1,0 0-1,-25 24 2,-15 9-2,40-33 0,0 0 0,-50 36 1,-3 4-1,53-40 0,0 0 0,-55 40 1,6-12-1,49-28 0,0 0 0,-41 20 0,10-7 0,31-13 3,0 0-3,-29 3 4,3-1-4,26-2 9,0 0-9,-23 1 10,5-1-10,18 0 16,0 0-16,-14-1 17,2-1-17,12 2 18,0 0-18,-9 0 19,9 0-19,0 0 12,0 0-12,-5-10 13,14-4-13,-9 14 9,0 0-9,14-19 10,12-7-10,-26 26 5,0 0-5,32-24 5,5 4-5,-37 20 2,0 0-2,32-20 3,0 8-3,-32 12 3,0 0-3,26-13 4,-8 1-4,-18 12 4,0 0-4,14-3 4,-5-2-4,-9 5 4,0 0-4,0 0 5,0 0-5,0 0 5,0 0-5,0 0 6,-13 12-6,13-12 5,0 0-5,-14 17 5,-5-1-5,19-16 4,0 0-4,-23 24 4,-7 0-4,30-24 4,0 0-4,-23 21 5,12-5-5,11-16 3,0 0-3,-9 8 3,1-4-3,8-4 2,0 0-2,-9 3 3,9-3-3,0 0 1,0 0-1,-7-2 1,7 2-1,0 0 0,0 0 0,0 0 1,-7-8-1,7 8 0,0 0 0,0 0 0,-4-12 0,4 12 0,0 0 0,0-6 1,0 6-1,0 0 2,0 0-2,0-10 3,0 10-3,0 0 6,0 0-6,0 0 6,0 0-6,0 0 7,0 0-7,0 0 8,-5-5-8,5 5 10,0 0-10,0 0 10,0 0-10,0 0 10,0 0-10,0 0 10,5-7-10,-5 7 8,0 0-8,0 0 8,0 0-8,0 0 6,0 0-6,0 0 7,0 0-7,0 0 2,0 0-2,9-10 3,-4 3-3,-5 7 0,0 0 0,6-7 1,-6 7-1,0 0 0,0 0 0,0 0 1,7-6-1,-7 6 0,0 0 0,0 0 1,0 0-1,0 0 0,0 0 0,5-6 0,-5 6 0,0 0 0,0 0 0,0 0 0,-9-2 0,9 2 0,0 0 0,0 0 0,0 0 0,0 0 0,0 0 0,-9-4 0,9 4 0,0 0 0,0 0 0,0 0 1,0 0-1,0 0 0,0 0 0,-5 7 1,5-7-1,0 0 1,0 0-1,0 0 2,0 0-2,0 0 2,0 0-2,0 0 2,0 0-2,0 0 3,0 0-3,0 0 3,0 0-3,0 0 1,0 0-1,0 0 2,0 0-2,0 0 2,0 0-2,0 0 2,0 0-2,0 0 1,0 0-1,0 0 1,0 0-1,0 0 0,0 0 0,0 0 1,0 0-1,0 0 0,0 0 0,0 0 1,0 0-1,0 0 0,0 0 0,0 0 0,0 0 0,0 0 0,0 0 0,0 0 0,9 0 0,-9 0-1,0 0 1,0 0 0,0 0 0,0 0-2,0 0 2,0 0-1,0 0 1,0 0-4,0 0 4,0 0-3,0 0 3,0 0-5,0 0 5,5-3-5,-5 3 5,0 0-5,0 0 5,0 0-4,0 0 4,0 0-4,0 0 4,4 5-4,-4-5 4,0 0-3,0 0 3,0 0-2,0 0 2,0 0-3,0 0 3,0 0-3,0-5 3,0 5-3,0 0 3,0 0-2,0 0 2,0 0-3,0 0 3,0 0-3,0 0 3,0 0-4,0 0 4,8-7-3,-8 7 3,0 0-5,0 0 5,0 0-4,0 0 4,0 0-4,0 0 4,9-5-4,-9 5 4,0 0-5,0 0 5,7-4-4,-7 4 4,0 0-4,0 0 4,0 0-4,0 0 4,0 0-2,0 0 2,0 0-2,0 0 2,0 0-1,0 0 1,0 0 0,0 0 0,0 0 0,0 0 0,0 0 0,0 0 0,0 0 1,0 0-1,0 0 2,0 0-2,0 0 4,0 0-4,0 0 4,0 0-4,0 0 5,0 0-5,0 0 6,0 0-6,0 0 6,0 0-6,0 0 6,0 0-6,0 0 4,0 0-4,0 0 5,0 0-5,0 0 3,0 0-3,0 0 4,0 0-4,0 0 1,0 0-1,0 0 1,0 0-1,0 0 0,0 0 0,0 0 0,0 0 0,0 0-1,0 0 1,-1 16 0,-29 8 0,1 0-579</inkml:trace>
  <inkml:trace contextRef="#ctx1" brushRef="#br0" timeOffset="1.65337E6">3824 1270 307,'0'0'0,"0"0"17,0 0-17,0 0 18,0 0-18,0 0 29,0 0-29,7-33 29,30 6-29,-37 27 31,0 0-31,46-33 32,16-7-32,-62 40 32,0 0-32,64-38 32,1 7-32,-65 31 17,0 0-17,76-33 18,5 0-18,-81 33 16,0 0-16,81-28 16,-5 8-16,-76 20 13,0 0-13,63-16 14,-13 4-14,-50 12 13,0 0-13,37-7 14,-11 5-14,-26 2 10,0 0-10,18 2 11,-13 1-11,-5-3 9,0 0-9,0 0 10,0 7-10,0-7 9,0 0-9,-8 6 9,-10 6-9,18-12 7,0 0-7,-23 7 7,4 1-7,19-8 5,0 0-5,-18 4 5,-3 1-5,21-5 3,0 0-3,-20 7 3,6-2-3,14-5 0,0 0 0,-16 12 0,6 16 0,10-28-1,0 0 1,-9 21 0,4-9 0,-2-4-492</inkml:trace>
  <inkml:trace contextRef="#ctx1" brushRef="#br0" timeOffset="1.65609E6">15279 2978 102,'0'0'0,"0"0"0,32-5 0,-32 5 3,0 0-3,28-3 4,0-6-4,-28 9 4,0 0-4,25-3 5,-11-1-5,-14 4 3,0 0-3,11 0 3,-11 0-3,0 0 1,0 0-1,7 0 1,-7 0-1,0 0 0,0 0 0,-5 16 1,-8 8-1,13-24 0,0 0 0,-23 24 0,-12 6 0,35-30 0,0 0 0,-46 31 0,-17-2 0,4 2-36</inkml:trace>
  <inkml:trace contextRef="#ctx1" brushRef="#br0" timeOffset="1.65641E6">14997 3184 102,'0'0'0,"-11"4"0,-21 1 0,32-5 0,0 0 0,-45 9 0,-8-3 0,53-6 1,0 0-1,-46 4 2,5-4-2,41 0 1,0 0-1,-30 0 1,13-4-1,17 4 1,0 0-1,-11 0 1,6 4-1,5-4 2,0 0-2,0 0 3,0 0-3,0 0 4,0 0-4,8-4 5,15-4-5,-23 8 5,0 0-5,37-12 6,11-4-6,-48 16 12,0 0-12,51-21 12,-5-3-12,-46 24 22,0 0-22,48-24 23,7-9-23,-55 33 25,0 0-25,54-31 26,1 1-26,-55 30 31,0 0-31,49-24 31,-8 5-31,-41 19 32,0 0-32,35-12 33,-6 7-33,-29 5 27,0 0-27,19 0 27,-1 5-27,-18-5 16,0 0-16,12 4 17,-3 1-17,-9-5 12,0 0-12,0 0 12,0 0-12,0 0 8,0 0-8,0 0 9,0 0-9,0 0 10,0 0-10,0 0 11,0 0-11,0 0 15,0 0-15,0 0 16,0 0-16,0 0 18,0 0-18,5 3 19,-5-3-19,0 0 21,0 0-21,0 12 22,-12 4-22,1-1-421</inkml:trace>
  <inkml:trace contextRef="#ctx1" brushRef="#br0" timeOffset="1.66134E6">11204 5874 135,'0'0'0,"0"0"0,0 0 0,0 0 1,0 0-1,-26 27 2,-1-6-2,27-21 2,0 0-2,-33 26 2,-6 5-2,39-31 0,0 0 0,-37 28 0,5-7 0,32-21 0,0 0 0,-26 15 0,5-6 0,21-9 0,0 0 0,-16 8 0,2-1 0,14-7-1,0 0 1,-11 6 0,4-3 0,7-3 0,0 0 0,0 0 0,-9 3 0,9-3 0,0 0 0,0 0 0,9-10 0,-9 10 0,0 0 0,19-17 0,17-14 0,-36 31 0,0 0 0,40-30 0,6 6 0,-46 24 2,0 0-2,50-21 2,-10 6-2,-40 15 2,0 0-2,32-12 3,-13 3-3,-19 9 2,0 0-2,13-4 3,-13 4-3,0 0 3,0 0-3,0 0 3,-9 4-3,9-4 3,0 0-3,-28 9 4,-22 8-4,50-17 5,0 0-5,-54 28 6,-12 8-6,66-36 9,0 0-9,-56 36 9,3-5-9,53-31 4,0 0-4,-43 26 5,8-3-5,35-23 2,0 0-2,-32 17 2,11-5-2,21-12 1,0 0-1,-14 7 1,4-2-1,10-5 2,0 0-2,-8 0 2,8 0-2,0 0 3,0 0-3,0 0 4,13 0-4,-13 0 6,0 0-6,23-8 6,12-11-6,-35 19 10,0 0-10,46-21 10,5-7-10,-51 28 14,0 0-14,57-26 14,6-5-14,-63 31 10,0 0-10,64-24 10,-6 7-10,-58 17 6,0 0-6,46-16 7,-14 7-7,-32 9 5,0 0-5,19-7 5,-7 4-5,-12 3 5,0 0-5,0 0 5,0 0-5,0 0 3,0 0-3,-12 7 4,-22 8-4,34-15 3,0 0-3,-49 25 4,-15 1-4,64-26 5,0 0-5,-63 31 5,1-2-5,62-29 3,0 0-3,-60 31 4,-2-6-4,62-25 2,0 0-2,-58 24 3,7-3-3,51-21 2,0 0-2,-44 15 3,16-6-3,28-9 4,0 0-4,-22 7 4,12-7-4,10 0 7,0 0-7,-9 0 7,9 0-7,0 0 11,0 0-11,-9 0 12,9 0-12,0 0 15,0 0-15,23-11 16,9-6-16,-32 17 28,0 0-28,41-24 28,3-7-28,-44 31 33,0 0-33,51-30 34,4-1-34,-55 31 21,0 0-21,58-26 22,4-2-22,-62 28 12,0 0-12,54-24 12,-3 9-12,-51 15 9,0 0-9,39-9 10,-14 9-10,-25 0 8,0 0-8,16 0 9,-11 3-9,-5-3 6,0 0-6,-5 13 7,-18 13-7,23-26 8,0 0-8,-35 39 8,-20 6-8,55-45 8,0 0-8,-62 47 8,7-11-8,55-36 7,0 0-7,-54 33 7,-1-9-7,55-24 6,0 0-6,-56 21 6,-4-5-6,60-16 8,0 0-8,-60 12 9,1 0-9,59-12 4,0 0-4,-49 12 4,5-3-4,44-9 2,0 0-2,-32 7 2,13-2-2,19-5 1,0 0-1,-15 3 2,7-3-2,8 0 2,0 0-2,0 0 3,-9 0-3,9 0 3,0 0-3,5 0 4,13-3-4,-18 3 3,0 0-3,28-9 3,18-3-3,-46 12 1,0 0-1,58-12 2,18-7-2,-76 19 1,0 0-1,76-17 1,-7 1-1,-69 16 1,0 0-1,67-21 1,-9-3-1,-58 24 0,0 0 0,55-24 1,-15 3-1,-40 21 0,0 0 0,37-15 1,-5 2-1,-32 13 2,0 0-2,27-6 3,-15 4-3,-12 2 8,0 0-8,11-4 8,-11 4-8,0 0 10,0 0-10,0 0 10,-29 9-10,29-9 16,0 0-16,-35 16 16,-6 4-16,41-20 19,0 0-19,-45 21 19,-3-2-19,48-19 14,0 0-14,-41 16 15,10-4-15,31-12 9,0 0-9,-25 12 10,2-3-10,23-9 7,0 0-7,-18 3 7,6 2-7,12-5 4,0 0-4,-5 0 5,5 0-5,0 0 2,0 0-2,0 0 2,0 0-2,0 0 0,0 0 0,0 0 1,10-5-1,-10 5 0,0 0 0,18-10 0,8-2 0,-26 12 0,0 0 0,32-14 0,3-2 0,-35 16 0,0 0 0,32-15 0,-4 6 0,-28 9 0,0 0 0,27-9 0,-13 6 0,-14 3 0,0 0 0,12 0 0,-3 3 0,-9-3 0,0 0 0,0 0 1,5 5-1,-5-5 0,0 0 0,0 0 1,0 0-1,0 0 0,0 0 0,0 0 1,-5 0-1,5 0 0,0 0 0,0 0 1,-18 4-1,18-4 1,0 0-1,-8 3 1,-1-1-1,9-2 5,0 0-5,-9 4 6,-2-4-6,11 0 11,0 0-11,-12 3 12,-2 2-12,14-5 11,0 0-11,-9 7 11,0-3-11,9-4 9,0 0-9,0 0 10,-9 1-10,9-1 7,0 0-7,0 0 8,-8 4-8,8-4 5,0 0-5,0 0 6,-9 0-6,9 0 3,0 0-3,0 0 4,-13-5-4,13 5 3,0 0-3,-7 0 3,7 0-3,0 0 3,0 0-3,-7 0 3,14 12-3,-7-12 2,0 0-2,2 20 3,-11 8-3,1-2-786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1T02:58:45.4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30894 10927 135,'0'0'0,"0"0"0,0 0 0,0 0 10,0 0-10,0 0 11,0 0-11,0 0 18,0 0-18,19 12 19,9-7-19,-28-5 17,0 0-17,39 9 18,7 1-18,-46-10 12,0 0-12,48 9 12,-4-9-12,-44 0 15,0 0-15,53 0 16,17-5-16,-70 5 17,0 0-17,78-4 18,1 1-18,-79 3 10,0 0-10,82-6 10,-3-4-10,-79 10 13,0 0-13,81-12 13,15 0-13,-96 12 13,0 0-13,95-16 13,-3-1-13,-92 17 27,0 0-27,93-21 27,-1 2-27,-92 19 36,0 0-36,85-17 37,-2 1-37,-83 16 40,0 0-40,72-15 40,-12 1-40,-60 14 32,0 0-32,49-11 32,-5 3-32,-44 8 26,0 0-26,41-12 26,-2 0-26,-39 12 22,0 0-22,32-7 23,-9 5-23,-23 2 10,0 0-10,15-4 10,-2 1-10,-13 3 5,0 0-5,9-3 5,-9 3-5,0 0 2,0 0-2,7 0 2,-7 0-2,0 0-534</inkml:trace>
  <inkml:trace contextRef="#ctx0" brushRef="#br0" timeOffset="799.2164">32092 11616 337,'0'0'0,"0"0"0,16 0 0,-16 0 1,0 0-1,23 0 1,12-2-1,-35 2 3,0 0-3,51 0 3,16-5-3,-67 5 17,0 0-17,71-6 17,0-1-17,-71 7 28,0 0-28,70-12 29,4-3-29,-74 15 41,0 0-41,76-16 42,-2 4-42,-74 12 61,0 0-61,69-12 62,-12 0-62,-57 12 52,0 0-52,45-12 53,-11 7-53,-34 5 54,0 0-54,30-4 55,5 1-55,-35 3 48,0 0-48,32-4 49,-11 1-49,-21 3 41,0 0-41,16-21 41,-7-24-41,0-3-717</inkml:trace>
  <inkml:trace contextRef="#ctx0" brushRef="#br0" timeOffset="4516.857">31233 10960 438,'0'0'0,"0"0"0,22-4 0,-22 4 26,0 0-26,18-2 27,2 1-27,-20 1 50,0 0-50,35 0 50,25 1-50,-60-1 48,0 0-48,70 0 49,-1-3-49,-69 3 37,0 0-37,73-12 38,10-4-38,-83 16 28,0 0-28,91-20 29,8-5-29,-99 25 28,0 0-28,97-27 29,-1-3-29,-96 30 24,0 0-24,97-28 24,3 6-24,-100 22 23,0 0-23,83-17 24,-26 5-24,-57 12 23,0 0-23,47-9 24,8 0-24,-55 9 31,0 0-31,46-7 32,-13 4-32,-33 3 24,0 0-24,30 0 25,2 0-25,-32 0 24,0 0-24,25-2 24,-11 0-24,-14 2 11,0 0-11,5 4 12,-5 6-12,0 1-842</inkml:trace>
  <inkml:trace contextRef="#ctx0" brushRef="#br0" timeOffset="5028.3465">32043 11674 113,'0'0'0,"0"0"0,0 0 0,0 0 15,0 0-15,-7 0 15,7 0-15,0 0-48</inkml:trace>
  <inkml:trace contextRef="#ctx0" brushRef="#br0" timeOffset="5225.2846">32078 11714 303,'0'0'0,"0"0"0,0 0 0,0 0 0,0 0 0,21 0 0,16 0 0,-37 0 5,0 0-5,53-2 6,23 1-6,-76 1 13,0 0-13,86-9 14,6-3-14,-92 12 44,0 0-44,110-16 44,18-6-44,-128 22 66,0 0-66,136-26 66,0-2-66,-136 28 76,0 0-76,129-29 77,-11 1-77,-118 28 59,0 0-59,99-24 60,-21 0-60,-78 24 54,0 0-54,44-45 55,-37-28-55,0 2-647</inkml:trace>
  <inkml:trace contextRef="#ctx0" brushRef="#br0" timeOffset="9010.5638">31058 10987 180,'0'0'0,"0"0"0,0 0 0,0 0 2,0 0-2,0 0 2,0 0-2,0 0 6,0 0-6,0 0 6,-13 21-6,1 0-87</inkml:trace>
  <inkml:trace contextRef="#ctx0" brushRef="#br0" timeOffset="9396.6814">30994 11060 471,'0'0'0,"0"0"0,0 0 0,0 0 25,0 0-25,6 9 26,-6-9-26,0 0 31,0 0-31,0 0 32,7 0-32,-7 0 42,0 0-42,0 0 42,7 0-42,-7 0 40,0 0-40,0 0 40,7 0-40,-7 0 25,0 0-25,9-4 25,6 2-25,-15 2 24,0 0-24,34-3 24,14-4-24,-48 7 21,0 0-21,61-9 21,14-8-21,-75 17 17,0 0-17,79-19 17,2-2-17,-81 21 16,0 0-16,83-24 17,-4 0-17,-79 24 12,0 0-12,82-28 12,13 4-12,-95 24 9,0 0-9,97-21 10,0 6-10,-97 15 7,0 0-7,102-21 7,4 5-7,-106 16 18,0 0-18,106-17 19,-3 1-19,-103 16 24,0 0-24,104-19 24,10-1-24,-114 20 28,0 0-28,112-19 29,-10 5-29,-102 14 25,0 0-25,93-16 26,-11 2-26,-82 14 22,0 0-22,76-14 23,-9 4-23,-67 10 18,0 0-18,54-7 18,-18 2-18,-36 5 19,0 0-19,24-5 19,-3 0-19,-21 5 12,0 0-12,18-6 13,-4 3-13,-14 3 3,0 0-3,14-24 4,4-33-4,0 1-958</inkml:trace>
  <inkml:trace contextRef="#ctx0" brushRef="#br0" timeOffset="41090.851">32283 2646 303,'0'0'0,"0"0"0,0 0 0,0 0 14,0 0-14,0 0 15,-6 24-15,6-24 35,0 0-35,-7 12 35,-3-3-35,10-9 47,0 0-47,-11 9 48,6 3-48,5-12 36,0 0-36,-4 7 37,2 1-37,2-8 28,0 0-28,-1 9 29,1 0-29,0-9 23,0 0-23,0 10 24,0-1-24,0-9 20,0 0-20,1 12 21,1 3-21,-2-15 23,0 0-23,2 21 24,-2 3-24,0-24 23,0 0-23,0 33 24,0 11-24,0-44 26,0 0-26,0 45 27,0 6-27,0-51 26,0 0-26,-4 49 26,-4-4-26,8-45 25,0 0-25,-13 40 26,-1 1-26,14-41 22,0 0-22,-17 45 23,-1 7-23,18-52 18,0 0-18,-14 57 18,0 7-18,14-64 17,0 0-17,-14 64 17,-1-3-17,15-61 9,0 0-9,-14 54 10,0-3-10,14-51 4,0 0-4,-14 58 5,-2 9-5,16-67 5,0 0-5,-16 69 6,6 4-6,10-73 6,0 0-6,-9 69 7,2-12-7,7-57 7,0 0-7,-9 59 7,-5 2-7,14-61 14,0 0-14,-18 65 14,-1 3-14,19-68 15,0 0-15,-20 62 16,1-3-16,19-59 20,0 0-20,-16 54 21,2 1-21,14-55 20,0 0-20,-14 54 21,2 6-21,12-60 19,0 0-19,-13 64 20,-1 6-20,14-70 16,0 0-16,-16 64 16,-1-7-16,17-57 14,0 0-14,-18 55 14,2 2-14,16-57 12,0 0-12,-18 61 12,-1 11-12,19-72 12,0 0-12,-19 75 13,-1-8-13,20-67 8,0 0-8,-19 66 9,-1-5-9,20-61 6,0 0-6,-19 62 7,-4 7-7,23-69 2,0 0-2,-25 73 3,0-4-3,25-69 1,0 0-1,-26 64 1,-6-10-1,32-54 0,0 0 0,-35 55 1,-2 2-1,37-57 0,0 0 0,-39 64 1,0 9-1,39-73 1,0 0-1,-40 69 1,1-5-1,39-64 1,0 0-1,-39 61 2,0-13-2,39-48 4,0 0-4,-39 54 4,-3 0-4,42-54 6,0 0-6,-44 58 6,-6 5-6,50-63 7,0 0-7,-52 60 7,-3-4-7,55-56 6,0 0-6,-55 48 7,6 1-7,49-49 6,0 0-6,-50 41 7,1 6-7,49-47 5,0 0-5,-53 50 6,-4 5-6,57-55 4,0 0-4,-56 52 5,-4-3-5,60-49 4,0 0-4,-56 45 4,6-5-4,50-40 3,0 0-3,-46 36 3,6 0-3,40-36 2,0 0-2,-44 33 3,-4 0-3,48-33 1,0 0-1,-53 40 2,-5 8-2,58-48 1,0 0-1,-57 49 1,4 3-1,53-52 0,0 0 0,-49 45 1,3-6-1,46-39 0,0 0 0,-44 33 0,-4 4 0,48-37 0,0 0 0,-51 33 0,-9 1 0,60-34 0,0 0 0,-58 35 0,3-4 0,55-31 0,0 0 0,-49 36 0,6 1 0,43-37 0,0 0 0,-40 36 0,3-5 0,37-31 0,0 0 0,-34 30 1,6-6-1,28-24 1,0 0-1,-27 17 2,1 2-2,26-19 2,0 0-2,-27 12 2,1-3-2,26-9 1,0 0-1,-28 8 2,0-1-2,28-7 1,0 0-1,-27 6 1,4-5-1,23-1 0,0 0 0,-21 0 1,3-3-1,18 3 0,0 0 0,-14-2 1,0 2-1,14 0 0,0 0 0,-12 0 1,3 0-1,9 0 0,0 0 0,-7-2 1,7 2-1,0 0 1,0 0-1,-9-3 1,9 3-1,0 0 0,0 0 0,-7-4 0,7 4 0,0 0 0,0 0 0,-12-3 1,12 3-1,0 0 1,0 0-1,-9-5 2,9 5-2,0 0 1,0 0-1,0 0 2,-4-7-2,4 7 1,0 0-1,0 0 1,0-7-1,0 7 0,0 0 0,0 0 1,0-12-1,0-2-1150</inkml:trace>
  <inkml:trace contextRef="#ctx0" brushRef="#br0" timeOffset="41962.9949">29318 7554 303,'0'0'0,"0"0"0,0-7 0,0 7 42,0 0-42,0 0 43,0 0-43,0 0 64,0 0-64,0 0 64,0 0-64,0 0 34,0 0-34,0 0 35,-11-3-35,11 3 20,0 0-20,0 0 21,-7 6-21,7-6 13,0 0-13,-5 6 13,-8 6-13,13-12 8,0 0-8,-17 15 9,-1 4-9,18-19 7,0 0-7,-23 21 8,-1 3-8,24-24 12,0 0-12,-23 28 12,3 1-12,20-29 12,0 0-12,-19 37 12,-2 3-12,21-40 19,0 0-19,-23 39 19,1-2-19,22-37 21,0 0-21,-14 33 22,6-9-22,8-24 25,0 0-25,-6 21 26,4-4-26,2-17 23,0 0-23,0 17 23,4-3-23,-4-14 21,0 0-21,4 9 21,-4-9-21,0 0 15,0 0-15,22 10 16,17-1-16,-39-9 9,0 0-9,50 7 10,8-6-10,-58-1 7,0 0-7,62-1 7,3-1-7,-65 2 3,0 0-3,74-4 4,11 3-4,-2-4-708</inkml:trace>
  <inkml:trace contextRef="#ctx0" brushRef="#br0" timeOffset="44647.0366">31621 2985 606,'0'0'0,"0"0"0,0 0 0,0 0 9,0 0-9,-20-10 9,6 13-9,14-3 21,0 0-21,-17 7 21,-5 11-21,22-18 26,0 0-26,-26 24 26,-9 12-26,35-36 24,0 0-24,-41 43 24,-3 6-24,44-49 16,0 0-16,-39 53 17,4 1-17,35-54 14,0 0-14,-28 59 14,6 2-14,22-61 10,0 0-10,-15 51 11,2-9-11,13-42 11,0 0-11,-5 31 11,5-10-11,0-21 15,0 0-15,3 12 16,3-3-16,-6-9 16,0 0-16,0 0 16,10 5-16,-10-5 18,0 0-18,21-5 19,22-7-19,-43 12 12,0 0-12,49-21 13,6-12-13,-55 33 9,0 0-9,51-40 10,-9-3-10,-42 43 7,0 0-7,36-40 7,-10 11-7,-26 29 2,0 0-2,25-28 3,0 2-3,-25 26 0,0 0 0,23-26 1,-9 9-1,-14 17 0,0 0 0,9-18 0,-6 5 0,-3 13 0,0 0 0,-3-11 0,-6 8 0,9 3 0,0 0 0,-13 0 1,-2 3-1,15-3 2,0 0-2,-16 11 2,-2 4-2,18-15 4,0 0-4,-18 21 5,-1 5-5,19-26 5,0 0-5,-16 29 6,4-1-6,12-28 5,0 0-5,-6 26 6,6-4-6,0-22 4,0 0-4,2 16 5,2-2-5,-4-14 5,0 0-5,3 8 5,-3-8-5,0 0 5,0 0-5,9 7 5,-9-7-5,0 0 4,0 0-4,19-12 5,11-8-5,-30 20 5,0 0-5,32-28 5,0 4-5,-32 24 5,0 0-5,28-25 6,0 1-6,-28 24 4,0 0-4,23-21 4,-8 6-4,-15 15 3,0 0-3,8-12 3,-4-6-3,-4 18 2,0 0-2,-4-13 3,-6 7-3,10 6 1,0 0-1,-16-3 2,-5 3-2,21 0 1,0 0-1,-23 3 1,3 1-1,20-4 1,0 0-1,-16 2 2,2 1-2,14-3 2,0 0-2,-7 3 2,7-3-2,0 0 3,0 0-3,-1 7 3,1-7-3,0 0 3,0 0-3,0 0 3,8 0-3,-8 0 1,0 0-1,7-3 2,8-1-2,-15 4 0,0 0 0,31-17 1,19-11-1,-50 28 0,0 0 0,49-27 1,-15 3-1,-34 24 1,0 0-1,28-28 2,2-8-2,-30 36 2,0 0-2,28-33 3,-12 12-3,-16 21 2,0 0-2,9-12 2,-4 3-2,-5 9 2,0 0-2,0 0 2,0 0-2,0 0 1,0 0-1,-12 21 2,-1 7-2,13-28 1,0 0-1,-14 32 1,-2 5-1,16-37 0,0 0 0,-14 36 1,2-3-1,12-33 0,0 0 0,-11 33 0,1 0 0,10-33 0,0 0 0,-7 31 1,3-2-1,4-29 1,0 0-1,0 26 2,2 4-2,-2-30 2,0 0-2,3 24 2,3-5-2,-6-19 3,0 0-3,7 14 3,3-7-3,-10-7 3,0 0-3,13 1 3,-1-2-3,-12 1 3,0 0-3,21-7 3,11-5-3,-32 12 0,0 0 0,35-18 1,-1-2-1,-34 20-2,0 0 2,28-19-2,-5 0 2,0 5-857</inkml:trace>
  <inkml:trace contextRef="#ctx0" brushRef="#br0" timeOffset="45043.8264">32318 2694 415,'0'0'0,"0"0"0,0 9 0,0-9-6,0 0 6,-5 24-5,-10 28 5,15-52-2,0 0 2,-19 66-1,-4 10 1,23-76 0,0 0 0,-21 73 0,3-13 0,18-60 0,0 0 0,-14 52 0,4-10 0,10-42 2,0 0-2,-7 31 2,5-8-2,2-23 7,0 0-7,-2 15 7,2-8-7,0-7 10,0 0-10,0 0 11,0 0-11,0 0 10,0 0-10,-2-7 10,-3-2-10,5 9 7,0 0-7,-9-12 7,-1 0-7,10 12 3,0 0-3,-15-15 4,0 1-4,-1 2-301</inkml:trace>
  <inkml:trace contextRef="#ctx0" brushRef="#br0" timeOffset="45161.5106">31979 3184 348,'0'0'0,"-9"7"0,-14 14 0,23-21 0,0 0 0,-28 29 0,2 4 0,26-33 0,0 0 0,-18 37 0,11 6 0,7-43 3,0 0-3,5 41 3,9-4-3,-14-37 12,0 0-12,18 27 13,7-8-13,-25-19 27,0 0-27,24 13 28,-1-13-28,-23 0 22,0 0-22,34-7 23,19-11-23,0-2-300</inkml:trace>
  <inkml:trace contextRef="#ctx0" brushRef="#br0" timeOffset="45451.0963">32346 3151 382,'0'0'0,"0"0"0,4 9 0,-4-9 6,0 0-6,0 0 6,10 7-6,-10-7 9,0 0-9,9 0 10,0 2-10,-9-2 10,0 0-10,10 7 11,3 1-11,-13-8 12,0 0-12,12 12 13,-1 4-13,-11-16 15,0 0-15,5 17 15,-1 2-15,-4-19 20,0 0-20,3 12 20,-1 0-20,-2-12 26,0 0-26,2 6 27,-2-6-27,0 0 27,0 0-27,0 0 27,0 0-27,0 0-417</inkml:trace>
  <inkml:trace contextRef="#ctx0" brushRef="#br0" timeOffset="47247.9695">32436 2978 438,'0'0'0,"0"0"0,0-5 0,0 5 13,0 0-13,0-10 14,0 1-14,0 9 26,0 0-26,0-12 26,0 7-26,0 5 29,0 0-29,0 0 30,0 0-30,0 0 54,0 0-54,-7 1 55,7-1-55,0 0 52,0 0-52,5 20 52,1 7-52,-6-27 48,0 0-48,3 37 48,-5 4-48,2-41 42,0 0-42,-3 49 42,-1-1-42,4-48 37,0 0-37,-7 43 38,-5 2-38,12-45 34,0 0-34,-16 45 35,-2 0-35,18-45 30,0 0-30,-14 45 31,4-10-31,10-35 28,0 0-28,-9 26 29,0-7-29,9-19 26,0 0-26,-3 9 26,3-9-26,0 0 25,0 0-25,0 0 26,0 0-26,0 0 22,0 0-22,10-9 23,1-12-23,-11 21 20,0 0-20,19-33 20,9-15-20,-28 48 18,0 0-18,30-52 19,0 3-19,-30 49 14,0 0-14,25-46 14,-7 11-14,-18 35 10,0 0-10,14-28 11,-2 4-11,-12 24 9,0 0-9,9-19 10,-4 7-10,-5 12 7,0 0-7,6-9 7,1 6-7,-7 3 4,0 0-4,5 10 5,-5 20-5,0-30 3,0 0-3,-4 36 4,-1 6-4,5-42 3,0 0-3,-7 46 3,-2 3-3,9-49 3,0 0-3,-7 48 4,4-3-4,3-45 3,0 0-3,0 40 3,1-11-3,-1-29 3,0 0-3,4 23 4,-1-11-4,-3-12 3,0 0-3,0 0 3,8 9-3,-8-9 5,0 0-5,0 0 5,12-9-5,-12 9 8,0 0-8,14-19 8,11-17-8,-25 36 12,0 0-12,24-40 12,-6 12-12,-18 28 7,0 0-7,14-21 8,-3 8-8,-11 13 3,0 0-3,7-7 3,-7 7-3,0 0 1,0 0-1,7-9 2,-7 9-2,0 0 0,0 0 0,7-4 1,-7 4-1,0 0 0,0 0 0,9-6 0,0 6 0,-9 0 0,0 0 0,10 6 0,1 7 0,-11-13 0,0 0 0,10 12 0,1 3 0,-11-15 0,0 0 0,11 9 0,-3-6 0,-8-3 0,0 0 0,9 4 0,0-4 0,-9 0 0,0 0 0,19-12 1,18-16-1,-37 28 0,0 0 0,39-31 0,-10 10 0,-29 21 1,0 0-1,26-28 1,4-13-1,-30 41 1,0 0-1,30-45 2,-11 14-2,-19 31 3,0 0-3,13-24 3,-4-1-3,-9 25 4,0 0-4,3-20 4,-5 4-4,2 16 4,0 0-4,-8-3 4,-10 13-4,18-10 3,0 0-3,-23 17 4,-4 14-4,27-31 2,0 0-2,-26 37 2,0 4-2,26-41 1,0 0-1,-23 49 2,1 3-2,22-52 1,0 0-1,-19 57 1,0 12-1,19-69 0,0 0 0,-20 67 1,3-6-1,17-61 0,0 0 0,-18 54 0,0-6 0,18-48 0,0 0 0,-19 49 0,-8 2 0,27-51 1,0 0-1,-24 52 1,-1 5-1,25-57 1,0 0-1,-27 54 2,-3-7-2,30-47 1,0 0-1,-31 36 1,-3-6-1,34-30 0,0 0 0,-28 19 0,5-7 0,23-12-6,0 0 6,-19 2-6,1-8 6,18 6-21,0 0 21,-16-15-20,5-6 20,-1 0-1185</inkml:trace>
  <inkml:trace contextRef="#ctx0" brushRef="#br0" timeOffset="47710.4189">32396 3856 763,'0'0'0,"3"-9"0,4-20 0,-7 29 4,0 0-4,9-28 4,-2 9-4,-7 19 7,0 0-7,9-14 8,8-5-8,-17 19 11,0 0-11,27-21 11,10-3-11,-37 24 8,0 0-8,44-24 9,11-7-9,-55 31 7,0 0-7,62-26 8,-1-2-8,-61 28 11,0 0-11,60-28 11,-12-1-11,-48 29 11,0 0-11,37-36 11,-7 1-11,-30 35 20,0 0-20,27-36 20,-3 1-20,-24 35 29,0 0-29,23-28 30,-9 13-30,-14 15 29,0 0-29,9-9 30,-4-1-30,-5 10 37,0 0-37,4-6 38,-4 6-38,0 0 35,0 0-35,0 0 36,-11 20-36,11-20 31,0 0-31,-14 32 32,-3 5-32,17-37 31,0 0-31,-18 45 32,-1 0-32,19-45 28,0 0-28,-18 43 29,2-7-29,16-36 24,0 0-24,-12 33 25,3-5-25,9-28 19,0 0-19,-4 24 20,4-10-20,0-14 16,0 0-16,4 12 16,-1-5-16,-3-7 11,0 0-11,0 0 12,11 3-12,-11-3 10,0 0-10,12-10 10,15-11-10,-27 21 8,0 0-8,32-29 8,8-6-8,-40 35 9,0 0-9,39-38 9,-9-2-9,-30 40 8,0 0-8,21-45 9,-10-1-9,-11 46 12,0 0-12,3-42 12,-8 11-12,5 31 13,0 0-13,-11-21 14,-3 9-14,14 12 16,0 0-16,-17-5 16,-6 7-16,23-2 16,0 0-16,-22 7 17,3 1-17,19-8 9,0 0-9,-14 9 10,3-2-10,11-7 0,0 0 0,-7 3 0,7-3 0,0 0-1230</inkml:trace>
  <inkml:trace contextRef="#ctx0" brushRef="#br0" timeOffset="47851.5534">33170 3290 880,'-2'7'0,"1"-2"-600</inkml:trace>
  <inkml:trace contextRef="#ctx0" brushRef="#br0" timeOffset="48836.6714">31001 3163 438,'0'0'0,"0"0"0,0 0 0,0 0 1,0 0-1,0 0 2,0 0-2,0 0 7,0 0-7,0 0 7,0 0-7,0 0 41,0 0-41,-17-3 41,3 6-41,14-3 82,0 0-82,-20 13 82,-6 0-82,26-13 49,0 0-49,-29 25 49,-1 9-49,30-34 35,0 0-35,-28 42 35,2 13-35,26-55 33,0 0-33,-23 62 33,7 3-33,16-65 36,0 0-36,-11 55 37,4-19-37,7-36 31,0 0-31,-3 30 32,3-3-32,0-27 27,0 0-27,3 21 27,3-5-27,-6-16 18,0 0-18,8 12 19,5-7-19,-13-5 15,0 0-15,14 3 15,0-3-15,-14 0 14,0 0-14,25 0 14,10-5-14,-35 5 11,0 0-11,34-3 11,-17-1-11,1-1-872</inkml:trace>
  <inkml:trace contextRef="#ctx0" brushRef="#br0" timeOffset="48995.9113">31072 3454 785,'0'0'0,"0"0"0,7 2 0,-7-2-1,0 0 1,0 0-1,12 7 1,-12-7-9,0 0 9,7 5-9,-1 14 9,1-3-514</inkml:trace>
  <inkml:trace contextRef="#ctx0" brushRef="#br0" timeOffset="52304.4056">31183 2840 326,'0'0'0,"-7"21"0,-7 20 0,14-41 10,0 0-10,-19 59 10,-4 14-10,23-73 47,0 0-47,-29 74 47,-6 9-47,35-83 57,0 0-57,-42 94 58,-9 15-58,51-109 51,0 0-51,-55 112 51,2-10-51,53-102 37,0 0-37,-46 102 37,5 2-37,41-104 28,0 0-28,-37 97 29,4-28-29,33-69 28,0 0-28,-28 52 29,5-12-29,23-40 26,0 0-26,-14 33 27,8-9-27,6-24 20,0 0-20,0 16 21,0-16-21,0 0-645</inkml:trace>
  <inkml:trace contextRef="#ctx0" brushRef="#br0" timeOffset="53009.902">31169 3200 471,'0'0'0,"0"0"0,0 0 0,0 0 16,0 0-16,0 0 17,0 0-17,0 0 33,0 0-33,0 0 34,0 0-34,0 0 22,0 0-22,-9 3 22,7 15-22,2-18 14,0 0-14,-5 24 15,-4 5-15,9-29 11,0 0-11,-9 37 12,2 11-12,7-48 13,0 0-13,-5 52 13,2 3-13,3-55 16,0 0-16,-2 50 16,-3-3-16,5-47 16,0 0-16,-9 42 17,-2-2-17,11-40 23,0 0-23,-12 39 23,-1 10-23,13-49 27,0 0-27,-14 50 27,-5 2-27,19-52 24,0 0-24,-21 48 24,0 1-24,21-49 24,0 0-24,-22 40 24,-1-16-24,23-24 29,0 0-29,-21 17 29,4-6-29,17-11 25,0 0-25,-9 5 25,9-5-25,0 0-737</inkml:trace>
  <inkml:trace contextRef="#ctx0" brushRef="#br0" timeOffset="53475.6465">30901 3345 449,'0'0'0,"0"0"0,19-15 0,-19 15 38,0 0-38,14-13 39,-5 7-39,-9 6 69,0 0-69,21-9 70,27-3-70,-48 12 11,0 0-11,46-12 12,-16 8-12,-30 4 9,0 0-9,23 7 9,3 5-9,-26-12 4,0 0-4,25 21 4,-9 14-4,-16-35 2,0 0-2,12 41 2,1 2-2,-13-43 1,0 0-1,10 45 2,-5-3-2,-5-42 0,0 0 0,2 35 1,-4-3-1,2-32 1,0 0-1,-5 25 2,-4-5-2,9-20 3,0 0-3,-10 21 3,-1-2-3,11-19 4,0 0-4,-10 18 4,-5-3-4,15-15 12,0 0-12,-15 12 12,-3 0-12,18-12 22,0 0-22,-18 6 23,4 0-23,14-6 28,0 0-28,-14 4 29,3-4-29,11 0 25,0 0-25,-7-4 26,2-4-26,5 8 18,0 0-18,-3-7 19,3 7-19,0 0-655</inkml:trace>
  <inkml:trace contextRef="#ctx0" brushRef="#br0" timeOffset="75875.6503">29620 16139 371,'0'0'0,"0"0"0,0 0 0,0 0 2,0 0-2,0 0 2,30 0-2,-30 0 17,0 0-17,23 2 18,-6 1-18,-17-3 28,0 0-28,18 6 28,1 2-28,-19-8 30,0 0-30,27 11 31,10 1-31,-37-12 24,0 0-24,46 12 24,7-5-24,-53-7 17,0 0-17,63 5 17,17-2-17,-80-3 16,0 0-16,82 0 16,3-3-16,-85 3 19,0 0-19,92-7 19,10-2-19,-102 9 21,0 0-21,110-10 21,-4-4-21,-106 14 24,0 0-24,114-12 25,12 5-25,-126 7 49,0 0-49,128-7 49,-4 0-49,-124 7 53,0 0-53,125-7 54,8 2-54,-133 5 46,0 0-46,127-5 46,-11-4-46,-116 9 41,0 0-41,111-8 41,1 4-41,-112 4 31,0 0-31,98-2 31,-13-1-31,-85 3 27,0 0-27,79-3 28,-3-1-28,-76 4 21,0 0-21,64-2 21,-22 4-21,-42-2 17,0 0-17,39 4 17,7 1-17,-46-5 14,0 0-14,39 5 14,-16 0-14,-23-5 16,0 0-16,12 4 16,-3-1-16,-9-3 14,0 0-14,7 4 14,-7-4-14,0 0 14,0 0-14,11 13 14,-6 8-14,-5-21 13,0 0-13,5 30 13,-3 4-13,-2-34 11,0 0-11,0 36 12,-2 6-12,2-42 10,0 0-10,-3 43 11,-3 1-11,6-44 13,0 0-13,-5 41 14,3 1-14,2-42 16,0 0-16,2 45 16,3 13-16,-5-58 14,0 0-14,9 68 15,-2 6-15,-7-74 15,0 0-15,5 73 16,3 0-16,-8-73 15,0 0-15,8 81 16,5 13-16,-13-94 15,0 0-15,12 95 16,2-7-16,-14-88 13,0 0-13,13 80 14,-5-6-14,-8-74 12,0 0-12,9 69 13,0-1-13,-9-68 11,0 0-11,7 60 11,0-15-11,-7-45 7,0 0-7,7 33 7,-2-9-7,-5-24 8,0 0-8,2 21 9,-4-2-9,2-19 8,0 0-8,-1 14 8,1-2-8,0-12 6,0 0-6,-2 9 7,-5-4-7,7-5 7,0 0-7,-11 3 7,-1-3-7,12 0 7,0 0-7,-14-1 7,-4-1-7,18 2 4,0 0-4,-21 0 5,-4 2-5,25-2 3,0 0-3,-31 1 3,-8-2-3,39 1 2,0 0-2,-48-2 3,-8 2-3,56 0 2,0 0-2,-60 2 2,-2-1-2,62-1 1,0 0-1,-62 0 2,-3-1-2,65 1 1,0 0-1,-74-2 1,-11 2-1,85 0 0,0 0 0,-90 2 0,-2 1 0,92-3 0,0 0 0,-93 4 0,-8 1 0,101-5 0,0 0 0,-102 7 0,-1 3 0,103-10-1,0 0 1,-104 7 0,2-4 0,102-3-1,0 0 1,-101 4 0,-3 1 0,104-5-1,0 0 1,-99 7 0,6 2 0,93-9-2,0 0 2,-96 7-1,1-4 1,95-3-1,0 0 1,-90 4 0,13 1 0,77-5 0,0 0 0,-68 5 0,8-3 0,60-2 0,0 0 0,-58-2 0,0-3 0,58 5 0,0 0 0,-56-4 0,6 6 0,50-2 0,0 0 0,-48 2 0,6-4 0,42 2 0,0 0 0,-39-3 0,6-1 0,33 4 0,0 0 0,-32-3 0,0-1 0,32 4 0,0 0 0,-28-3 0,0-1 0,28 4 0,0 0 0,-23-5 0,9 0 0,14 5 0,0 0 0,-9-5 0,9 5 0,0 0 0,0 0 0,-5-7 0,5 7 0,0 0 0,0 0 0,-6-12 0,1 3 0,5 9 0,0 0 0,-7-9 1,0 1-1,7 8 1,0 0-1,-5-9 2,-2 0-2,7 9 2,0 0-2,-9-10 3,-2 1-3,11 9 4,0 0-4,-7-10 4,4 0-4,3 10 6,0 0-6,-2-16 6,2-5-6,0 21 7,0 0-7,0-27 8,0-6-8,0 33 10,0 0-10,2-38 10,-1-6-10,-1 44 13,0 0-13,2-46 14,2-8-14,-4 54 18,0 0-18,3-61 19,2-6-19,-5 67 19,0 0-19,7-75 19,1-14-19,-8 89 18,0 0-18,7-90 19,-2 10-19,-5 80 22,0 0-22,2-76 23,-4 7-23,2 69 20,0 0-20,-4-71 21,-1-4-21,5 75 17,0 0-17,-5-79 18,3-3-18,2 82 13,0 0-13,5-88 13,8-19-13,-1 1-1623</inkml:trace>
  <inkml:trace contextRef="#ctx0" brushRef="#br0" timeOffset="86597.4267">30077 16608 785,'0'0'0,"0"0"0,0 0 0,0 0 60,0 0-60,0 0 61,0 0-61,0 0 105,0 0-105,0 0 106,0 0-106,0 0 105,0 0-105,0 0 106,0 0-106,0 0 76,0 0-76,-6 21 76,5-7-76,1-14 42,0 0-42,-2 21 43,0 6-43,2-27 34,0 0-34,-3 33 35,-1-2-35,4-31 32,0 0-32,-5 33 33,-4 5-33,9-38 26,0 0-26,-12 42 26,-8 3-26,20-45 22,0 0-22,-19 48 23,3 4-23,16-52 18,0 0-18,-13 54 18,1-4-18,12-50 26,0 0-26,-10 43 26,1-10-26,9-33 31,0 0-31,-7 26 31,5-5-31,2-21 29,0 0-29,-2 22 30,-1 4-30,3-26 25,0 0-25,-6 25 26,-1-6-26,7-19 20,0 0-20,-5 13 20,1-6-20,4-7 20,0 0-20,0 0 21,-3 7-21,3-7 14,0 0-14,0 0 15,0 0-15,0 0 11,0 0-11,-2-7 11,2-3-11,0 10 8,0 0-8,0-17 9,0-8-9,0 25 3,0 0-3,0-29 3,0-2-3,0 31 0,0 0 0,0-33 1,0-5-1,0 38 0,0 0 0,4-43 0,1-11 0,-5 54-1,0 0 1,9-57 0,1 0 0,-10 57-2,0 0 2,11-57-2,1 1 2,-12 56-7,0 0 7,14-57-7,-1 0 7,-13 57-8,0 0 8,12-54-8,6 6 8,-18 48-11,0 0 11,21-42-10,0 10 10,-21 32-12,0 0 12,21-26-12,8 3 12,-29 23-12,0 0 12,28-16-11,-2 10 11,-26 6-11,0 0 11,30-7-11,7 0 11,-37 7-10,0 0 10,36-4-10,-12 8 10,-24-4-10,0 0 10,30 10-9,13 9 9,-43-19-9,0 0 9,46 26-9,-9 2 9,-37-28-9,0 0 9,33 38-8,-1 16 8,-32-54-9,0 0 9,23 58-8,-13-2 8,-10-56-9,0 0 9,-1 57-8,-12 2 8,13-59-9,0 0 9,-21 64-8,-7 5 8,28-69-8,0 0 8,-30 67-8,0-11 8,30-56-8,0 0 8,-27 45-8,6-12 8,21-33-6,0 0 6,-19 20-5,-1-4 5,20-16-7,0 0 7,-15 5-7,-1-8 7,16 3-5,0 0 5,-14-9-4,1-5 4,13 14-3,0 0 3,-12-15-3,1-8 3,11 23-3,0 0 3,-10-24-2,-3-2 2,13 26-3,0 0 3,-12-29-2,1-4 2,11 33-4,0 0 4,-10-33-4,-1 3 4,11 30-5,0 0 5,-7-24-5,9 5 5,-2 19-7,0 0 7,7-21-7,5 1 7,-12 20-8,0 0 8,18-19-7,1 3 7,-19 16-8,0 0 8,20-12-8,-4 5 8,-16 7-8,0 0 8,16-4-8,1 4 8,-17 0-7,0 0 7,18 0-7,-4 0 7,-14 0-7,0 0 7,21 7-7,13 11 7,-34-18-7,0 0 7,33 19-7,-5-4 7,-28-15-6,0 0 6,27 18-5,-1 6 5,-26-24-5,0 0 5,25 29-5,-2 13 5,-23-42-3,0 0 3,16 43-3,-7 0 3,-9-43-3,0 0 3,-2 40-2,-12-4 2,14-36-2,0 0 2,-27 32-1,-10-1 1,37-31-1,0 0 1,-44 29-1,-7-1 1,51-28-1,0 0 1,-49 26 0,10-2 0,39-24-1,0 0 1,-37 19 0,1-8 0,36-11 0,0 0 0,-35 3 0,0-5 0,35 2 2,0 0-2,-34-8 2,3-6-2,31 14 4,0 0-4,-29-18 5,1-2-5,28 20 2,0 0-2,-30-21 2,5 4-2,25 17-2,0 0 2,-17-18-2,8-6 2,0 0-1240</inkml:trace>
  <inkml:trace contextRef="#ctx0" brushRef="#br0" timeOffset="88064.369">31072 16871 819,'0'0'0,"0"0"0,3-7 0,-3 7 0,0 0 0,2-7 0,0-1 0,-2 8-7,0 0 7,-2-9-6,-5 4 6,7 5 19,0 0-19,-7-5 20,0-1-20,7 6 54,0 0-54,-11-3 55,-6 5-55,17-2 65,0 0-65,-23 3 65,-4 4-65,27-7 53,0 0-53,-31 12 53,-8 7-53,39-19 37,0 0-37,-39 25 37,4 7-37,35-32 28,0 0-28,-36 40 28,5 7-28,31-47 36,0 0-36,-27 50 36,8-1-36,19-49 43,0 0-43,-14 41 44,5-8-44,9-33 40,0 0-40,-4 26 40,4-9-40,0-17 32,0 0-32,4 14 32,-1-4-32,-3-10 26,0 0-26,4 7 26,-4-7-26,0 0 22,0 0-22,18 4 22,13-11-22,-31 7 15,0 0-15,37-16 16,-3-8-16,-34 24 14,0 0-14,30-33 15,2-5-15,-32 38 8,0 0-8,30-40 8,-6-1-8,-24 41 4,0 0-4,18-40 4,-4 5-4,-14 35 1,0 0-1,12-27 2,-1 4-2,-11 23 1,0 0-1,7-17 1,-2 3-1,-5 14 0,0 0 0,4-10 0,-4 10 0,0 0 0,0 0 0,0 0 0,0 0 0,0 0 0,0 0 0,0 15 0,0 6 0,0-21 0,0 0 0,-2 31 0,-5 7 0,7-38 0,0 0 0,-5 44 1,1-1-1,4-43 0,0 0 0,0 34 1,4-9-1,-4-25 1,0 0-1,3 15 2,1-8-2,-4-7 2,0 0-2,7 4 2,9 1-2,-16-5 2,0 0-2,28 0 2,11-14-2,-39 14 2,0 0-2,35-21 2,-3-8-2,-32 29 1,0 0-1,26-35 1,-3-1-1,-23 36 0,0 0 0,22-35 0,-5 9 0,-17 26 0,0 0 0,14-19 0,-3 2 0,-11 17 0,0 0 0,5-16 0,-3 4 0,-2 12 0,0 0 0,0-8 0,0 8 0,0 0 0,0 0 0,0 0 0,0 0 0,0 0 0,0 0 0,0 0 0,-14 19 0,14-19 0,0 0 0,-11 24 0,1 7 0,10-31 0,0 0 0,-9 36 0,2 2 0,7-38 1,0 0-1,-2 33 1,2-10-1,0-23 2,0 0-2,4 15 3,-1-4-3,-3-11 5,0 0-5,0 0 5,14 5-5,-14-5 6,0 0-6,13-10 6,2-9-6,-15 19 5,0 0-5,18-26 6,1-7-6,-19 33 4,0 0-4,20-33 4,1 3-4,-21 30 2,0 0-2,18-22 2,-6 5-2,-12 17 0,0 0 0,9-9 1,-9 9-1,0 0 0,0 0 0,9 0 0,-9 0 0,0 0-1,0 0 1,0 9-1,1-1 1,-1-8-2,0 0 2,2 11-1,2 1 1,-4-12-3,0 0 3,7 15-2,3 10 2,-10-25-3,0 0 3,13 20-2,-3-9 2,-10-11-4,0 0 4,13 5-3,8 2 3,-21-7-4,0 0 4,30 0-4,7-16 4,-37 16-2,0 0 2,35-26-2,-8-10 2,-27 36-1,0 0 1,19-38-1,-1-4 1,-18 42-1,0 0 1,14-43 0,-3-2 0,-11 45-1,0 0 1,7-47 0,-4-3 0,-3 50-1,0 0 1,0-52 0,0 2 0,0 50-1,0 0 1,2-42-1,-4 13 1,2 29-2,0 0 2,-2-19-1,1 9 1,1 10-2,0 0 2,0 0-2,-4 8 2,4-8-3,0 0 3,-5 25-2,-4 18 2,9-43-2,0 0 2,-7 53-2,3 6 2,4-59-2,0 0 2,0 56-1,4-8 1,-4-48-1,0 0 1,3 42 0,1-8 0,-4-34 0,0 0 0,3 28 0,3-6 0,-6-22 1,0 0-1,5 16 1,0-6-1,-5-10 1,0 0-1,6 6 2,-6-6-2,0 0 1,0 0-1,26 0 2,20-11-2,0-1-1311</inkml:trace>
  <inkml:trace contextRef="#ctx0" brushRef="#br0" timeOffset="88397.3021">32099 16525 830,'0'0'0,"0"0"0,7-7 0,-7 7 11,0 0-11,7-7 11,-7 7-11,0 0 24,0 0-24,7-5 24,-10 12-24,3-7 22,0 0-22,-7 16 22,-4 6-22,11-22 21,0 0-21,-14 26 21,-4 5-21,18-31 30,0 0-30,-23 33 31,-5 2-31,28-35 41,0 0-41,-35 34 41,-9-1-41,44-33 42,0 0-42,-48 31 43,-5-3-43,53-28 42,0 0-42,-49 21 43,12-7-43,37-14 41,0 0-41,-29 8 42,12-4-42,17-4 37,0 0-37,-9 1 38,9-1-38,0 0 35,0 0-35,0 7 36,0-7-36,0 0 33,0 0-33,12 7 34,-12-7-34,0 0 27,0 0-27,29 14 28,20 7-28,-49-21 23,0 0-23,58 22 24,-7-3-24,-51-19 20,0 0-20,50 18 21,4-1-21,-54-17 5,0 0-5,62 16 6,5-8-6,-1 1-1252</inkml:trace>
  <inkml:trace contextRef="#ctx0" brushRef="#br0" timeOffset="91473.1134">27775 11590 516,'0'0'0,"0"0"0,0 0 0,0 0 20,0 0-20,0 0 21,0 0-21,0 0 90,0 0-90,0 0 90,0 0-90,0 0 79,0 0-79,16 17 79,4 5-79,-20-22 59,0 0-59,23 26 60,0-1-60,-23-25 37,0 0-37,26 27 37,8 13-37,-34-40 28,0 0-28,33 45 28,-3-3-28,-30-42 25,0 0-25,30 36 25,0-1-25,-30-35 21,0 0-21,28 31 22,-1-2-22,-27-29 17,0 0-17,35 28 18,13 8-18,-48-36 21,0 0-21,49 40 21,4 1-21,-53-41 22,0 0-22,48 44 22,-6 9-22,-42-53 20,0 0-20,39 57 21,-6-3-21,-33-54 29,0 0-29,29 49 29,-3 1-29,-26-50 30,0 0-30,27 52 31,1 3-31,-28-55 26,0 0-26,32 59 27,6 8-27,-38-67 16,0 0-16,43 68 17,-1-4-17,-42-64 15,0 0-15,41 57 16,-1-2-16,-40-55 13,0 0-13,36 59 13,-6 9-13,-30-68 15,0 0-15,26 67 15,1 2-15,-27-69 17,0 0-17,26 64 18,-1-12-18,-25-52 19,0 0-19,26 52 20,-1 7-20,-25-59 17,0 0-17,30 64 17,3 7-17,-33-71 13,0 0-13,34 68 13,-2-3-13,-32-65 10,0 0-10,28 63 10,-2-4-10,-26-59 7,0 0-7,27 60 8,1 9-8,-28-69 5,0 0-5,27 70 6,-1-10-6,-26-60 7,0 0-7,23 54 7,-4-11-7,-19-43 7,0 0-7,16 38 7,-1 0-7,-15-38 6,0 0-6,12 38 6,-3 2-6,-9-40 6,0 0-6,10 42 7,1 8-7,-11-50 6,0 0-6,10 46 7,-1-6-7,-9-40 8,0 0-8,9 37 8,2-6-8,-11-31 8,0 0-8,10 31 9,1-2-9,-11-29 8,0 0-8,10 28 9,3-2-9,-13-26 8,0 0-8,14 26 9,-2 2-9,-12-28 7,0 0-7,14 34 7,4 10-7,-18-44 7,0 0-7,18 45 7,-6-9-7,-12-36 6,0 0-6,9 36 6,0 4-6,-9-40 6,0 0-6,10 36 6,-1-10-6,-9-26 5,0 0-5,11 25 5,3 7-5,-14-32 5,0 0-5,14 32 6,-2-8-6,-12-24 4,0 0-4,14 22 5,4 1-5,-18-23 4,0 0-4,19 31 4,1 12-4,-20-43 4,0 0-4,19 43 4,-5-4-4,-14-39 3,0 0-3,15 36 3,0 7-3,-15-43 2,0 0-2,15 42 3,-5-11-3,-10-31 1,0 0-1,9 28 2,0 3-2,-9-31 1,0 0-1,12 36 1,2 2-1,-14-38 1,0 0-1,13 47 2,-1 3-2,-12-50 1,0 0-1,12 52 2,-1-5-2,-11-47 1,0 0-1,7 45 2,0-4-2,-7-41 1,0 0-1,7 38 1,-2-3-1,-5-35 1,0 0-1,4 33 2,-1-4-2,-3-29 2,0 0-2,6 30 2,1-3-2,-7-27 2,0 0-2,5 30 2,-1 1-2,-4-31 3,0 0-3,3 28 3,1-11-3,-4-17 2,0 0-2,3 14 3,1-2-3,-4-12 3,0 0-3,0 12 4,-4-2-4,4-10 3,0 0-3,-7 7 3,-3-3-3,10-4 1,0 0-1,-13-6 2,-1-9-2,0-1-1566</inkml:trace>
  <inkml:trace contextRef="#ctx0" brushRef="#br0" timeOffset="92539.8863">27684 11631 427,'0'0'0,"0"0"0,0 0 0,0 0 57,0 0-57,0 0 58,0 0-58,0 0 54,0 0-54,0 0 55,0 0-55,0 0 37,0 0-37,0 0 38,0 0-38,0 0 34,0 0-34,0 0 34,0 33-34,0-33 36,0 0-36,-6 28 36,3 11-36,3-39 50,0 0-50,-2 45 50,0 4-50,2-49 50,0 0-50,0 47 51,4-1-51,-4-46 44,0 0-44,5 47 44,4 2-44,-9-49 42,0 0-42,11 39 42,-3-4-42,-8-35 37,0 0-37,9 35 38,2-4-38,-11-31 32,0 0-32,9 26 32,-2-9-32,-7-17 29,0 0-29,5 10 29,-5-10-29,0 0 27,0 0-27,12-5 27,-1-17-27,-11 22 23,0 0-23,12-33 23,-3-12-23,-9 45 21,0 0-21,9-50 21,-6-1-21,-3 51 15,0 0-15,0-58 15,0-8-15,0 66 11,0 0-11,4-64 11,3 1-11,-7 63 11,0 0-11,12-57 11,6 7-11,-18 50 9,0 0-9,19-41 9,1 10-9,-20 31 6,0 0-6,17-26 6,1 7-6,-18 19 5,0 0-5,14-14 6,-1 3-6,-13 11 2,0 0-2,10-7 3,-1 6-3,-9 1 3,0 0-3,16 12 3,14 17-3,-30-29 2,0 0-2,33 43 3,-3 6-3,-30-49 3,0 0-3,34 55 3,10 11-3,-44-66 2,0 0-2,49 64 3,10-10-3,-59-54 2,0 0-2,63 41 3,1-17-3,-1 1-1234</inkml:trace>
  <inkml:trace contextRef="#ctx0" brushRef="#br0" timeOffset="98515.5502">30163 14729 315,'0'0'0,"0"0"0,30-16 0,-30 16 6,0 0-6,23-12 7,-5 0-7,-18 12 19,0 0-19,14-14 19,-2-1-19,-12 15 28,0 0-28,9-16 28,-5 4-28,-4 12 42,0 0-42,0-7 42,0 7-42,0 0 28,0 0-28,-2-9 28,-7 8-28,9 1 29,0 0-29,-14-2 29,-4 2-29,18 0 44,0 0-44,-23 5 45,-9 11-45,32-16 50,0 0-50,-38 24 50,-8 10-50,46-34 57,0 0-57,-50 44 58,-3 8-58,53-52 51,0 0-51,-45 58 51,13 3-51,32-61 42,0 0-42,-20 54 43,10-13-43,10-41 41,0 0-41,-4 30 41,8-10-41,-4-20 34,0 0-34,12 19 34,11 0-34,-23-19 30,0 0-30,39 18 30,23-3-30,-62-15 18,0 0-18,68 7 19,3-7-19,-71 0 13,0 0-13,72-8 13,1-6-13,-73 14 9,0 0-9,74-21 9,5-5-9,-79 26 2,0 0-2,74-33 3,-17-1-3,-57 34 0,0 0 0,44-40 1,-14-2-1,-30 42 0,0 0 0,18-41 0,-13 1 0,-5 40 1,0 0-1,-5-33 2,-8 11-2,13 22 5,0 0-5,-17-14 6,-8 5-6,25 9 9,0 0-9,-28-2 9,-4 9-9,32-7 18,0 0-18,-37 12 18,0 4-18,37-16 18,0 0-18,-30 22 19,9 8-19,21-30 14,0 0-14,-13 29 15,8-5-15,5-24 14,0 0-14,0 23 15,4-6-15,-4-17 13,0 0-13,8 14 13,6-2-13,-14-12 10,0 0-10,22 12 10,8 0-10,-30-12 7,0 0-7,33 11 8,2-6-8,-35-5 6,0 0-6,32 0 6,-4-2-6,-28 2 2,0 0-2,27-5 2,-4-2-2,-23 7 0,0 0 0,19-7 1,-5 2-1,-14 5 0,0 0 0,9-3 1,-9 3-1,0 0 1,0 0-1,0 0 2,0 0-2,0 0 2,0 0-2,4 8 3,-6 8-3,2-16 4,0 0-4,-4 17 4,3-5-4,1-12 4,0 0-4,1 11 4,3-3-4,-4-8 4,0 0-4,5 9 5,4 0-5,-9-9 6,0 0-6,25 8 6,19 1-6,-44-9 5,0 0-5,51 3 6,7-8-6,-58 5 5,0 0-5,57-12 5,-6-4-5,-51 16 4,0 0-4,46-22 4,-9-6-4,-37 28 2,0 0-2,26-34 3,-4-6-3,-22 40 3,0 0-3,12-40 4,-7-1-4,-5 41 8,0 0-8,2-37 8,-6 10-8,4 27 12,0 0-12,-8-21 12,-6 5-12,14 16 16,0 0-16,-15-10 17,1 6-17,14 4 13,0 0-13,-12 2 14,3 5-14,9-7 10,0 0-10,-7 12 10,4 7-10,3-19 6,0 0-6,0 24 7,5 8-7,-5-32 4,0 0-4,10 34 4,5 1-4,-15-35 1,0 0-1,21 34 2,3 1-2,-24-35 0,0 0 0,27 29 0,-2-4 0,-25-25 0,0 0 0,21 19 0,0-2 0,-21-17-1,0 0 1,18 12 0,-6-3 0,-12-9-1,0 0 1,9 5 0,-9-5 0,0 0-1,0 0 1,9 5 0,-9-5 0,0 0-1,0 0 1,3 9 0,-1-2 0,-2-7-1,0 0 1,0 7 0,-5 0 0,5-7-3,0 0 3,-7 5-2,7-5 2,0 0-10,0 0 10,-9 8-9,9-8 9,0 0-19,0 0 19,12-5-18,23-12 18,1 0-1301</inkml:trace>
  <inkml:trace contextRef="#ctx0" brushRef="#br0" timeOffset="98965.7803">31901 14168 1099,'0'0'0,"0"0"0,0 0 0,0 0 11,0 0-11,0 0 11,0 10-11,0-10 30,0 0-30,-7 9 30,-5 7-30,12-16 39,0 0-39,-12 26 39,-2 13-39,14-39 28,0 0-28,-22 52 28,-4 19-28,26-71 25,0 0-25,-27 75 26,8-4-26,19-71 24,0 0-24,-14 65 25,5-6-25,9-59 24,0 0-24,-3 57 25,3-1-25,0-56 27,0 0-27,3 47 27,1-9-27,-4-38 26,0 0-26,1 27 26,-1-8-26,0-19 23,0 0-23,0 12 23,-1-3-23,1-9 18,0 0-18,-9 0 19,-4-9-19,13 9 15,0 0-15,-17-13 16,-4-5-16,21 18 9,0 0-9,-27-20 10,-1-3-10,28 23 6,0 0-6,-35-19 6,-6 7-6,41 12 4,0 0-4,-44-5 5,-2 8-5,46-3 2,0 0-2,-46 11 3,4 9-3,42-20 3,0 0-3,-34 26 4,11 4-4,23-30 3,0 0-3,-12 26 4,10-11-4,2-15 2,0 0-2,20 14 2,24 7-2,-44-21 1,0 0-1,56 14 2,11-16-2,-67 2 0,0 0 0,81-17 0,16-18 0,-97 35-1,0 0 1,108-47 0,7-10 0,-2 2-1252</inkml:trace>
  <inkml:trace contextRef="#ctx0" brushRef="#br0" timeOffset="100089.5647">32367 14142 1289,'0'0'0,"0"0"0,0 16 0,0-16 6,0 0-6,0 17 7,0 2-7,0-19 15,0 0-15,0 23 15,0 6-15,0-29 25,0 0-25,0 36 26,-1 8-26,1-44 19,0 0-19,-4 51 20,4 10-20,0-61 15,0 0-15,4 61 16,1-9-16,-5-52 16,0 0-16,7 46 16,0-11-16,-7-35 13,0 0-13,7 29 14,0-1-14,-7-28 12,0 0-12,7 24 13,0-3-13,-7-21 18,0 0-18,5 16 19,-3-4-19,-2-12 18,0 0-18,0 0 19,0 0-19,0 0 18,0 0-18,-7-4 19,-3-6-19,10 10 16,0 0-16,-15-17 16,-2-6-16,17 23 7,0 0-7,-21-21 7,-6 7-7,27 14 1,0 0-1,-30-8 1,-5 6-1,35 2 0,0 0 0,-39 7 0,-3 10 0,42-17-2,0 0 2,-39 24-2,5 4 2,34-28-7,0 0 7,-26 31-6,8 6 6,18-37-13,0 0 13,-9 36-13,9-8 13,0-28-15,0 0 15,6 19-15,-1-9 15,-5-10-16,0 0 16,25 7-16,31 0 16,-56-7-17,0 0 17,71-4-16,13-15 16,-84 19-10,0 0 10,85-29-9,-14-4 9,-71 33-4,0 0 4,67-34-3,2 2 3,-69 32-1,0 0 1,65-29-1,-9 5 1,-56 24 0,0 0 0,50-21 0,-13 4 0,-37 17 0,0 0 0,28-16 1,-12 1-1,-16 15 2,0 0-2,7-13 2,-9 5-2,2 8 4,0 0-4,-9-4 5,-8 6-5,17-2 7,0 0-7,-21 7 7,-1 2-7,22-9 9,0 0-9,-17 12 9,1 2-9,16-14 9,0 0-9,-14 12 10,1-4-10,13-8 11,0 0-11,-7 7 11,7-7-11,0 0 10,0 0-10,4 11 11,-4-11-11,0 0 10,0 0-10,18 1 10,6-6-10,-24 5 8,0 0-8,34-10 8,1-4-8,-35 14 6,0 0-6,32-17 7,-7-6-7,-25 23 4,0 0-4,15-24 4,-7 1-4,-8 23 4,0 0-4,-4-20 5,-5 1-5,9 19 5,0 0-5,-17-14 6,-12 7-6,29 7 7,0 0-7,-39 0 8,-6 10-8,45-10 8,0 0-8,-48 19 8,4 6-8,44-25 6,0 0-6,-37 25 6,9 3-6,28-28 5,0 0-5,-20 30 5,10-1-5,10-29 3,0 0-3,-2 22 3,5-6-3,-3-16 2,0 0-2,18 16 2,24 4-2,-42-20 2,0 0-2,55 14 2,16-10-2,-71-4 1,0 0-1,77-9 2,4-13-2,-81 22 1,0 0-1,82-32 2,2-6-2,-84 38 1,0 0-1,81-46 2,-10-13-2,-71 59 1,0 0-1,62-69 1,-13-16-1,-49 85 2,0 0-2,36-87 3,-19 4-3,-17 83 3,0 0-3,4-78 3,-13 7-3,9 71 4,0 0-4,-21-60 4,-13 16-4,34 44 5,0 0-5,-44-25 5,-11 19-5,55 6 5,0 0-5,-56 11 6,-4 15-6,60-26 3,0 0-3,-55 38 3,11 10-3,44-48 2,0 0-2,-33 56 3,11 2-3,22-58 1,0 0-1,-10 68 1,8 12-1,2-80 1,0 0-1,4 81 2,4-5-2,-8-76 1,0 0-1,13 66 2,3-18-2,-16-48 2,0 0-2,17 40 2,1-2-2,-18-38 3,0 0-3,14 33 4,-5-4-4,-9-29 3,0 0-3,0 23 4,-7-4-4,7-19 1,0 0-1,-16 10 2,-11-6-2,27-4-2,0 0 2,-26-5-2,1-8 2,2 1-1342</inkml:trace>
  <inkml:trace contextRef="#ctx0" brushRef="#br0" timeOffset="100236.2371">32759 14590 910,'12'0'0,"-12"0"0,0 0 0,60 0 0,20-3 0,-80 3-11,0 0 11,81-5-11,2 0 11,0-1-606</inkml:trace>
  <inkml:trace contextRef="#ctx0" brushRef="#br0" timeOffset="100386.8346">33585 14528 1103,'0'0'6,"-9"-9"1,0 1-784</inkml:trace>
  <inkml:trace contextRef="#ctx0" brushRef="#br0" timeOffset="105134.5709">28635 7514 359,'0'0'0,"0"0"0,0 0 0,0 0 4,0 0-4,0 0 5,2-19-5,-2 19 11,0 0-11,3-5 12,4-4-12,-7 9 30,0 0-30,7-12 31,2-7-31,-9 19 45,0 0-45,9-16 45,-2-1-45,-7 17 35,0 0-35,5-21 36,2 6-36,-7 15 35,0 0-35,7-19 35,0-7-35,-7 26 25,0 0-25,7-24 26,-1 1-26,-6 23 26,0 0-26,5-21 27,4 1-27,-9 20 28,0 0-28,10-28 28,3 0-28,-13 28 26,0 0-26,12-29 27,-1 5-27,-11 24 21,0 0-21,10-32 21,6-6-21,-16 38 19,0 0-19,16-48 20,-2-4-20,-14 52 14,0 0-14,13-54 14,1-1-14,-14 55 6,0 0-6,17-57 6,-1 0-6,-16 57 5,0 0-5,16-56 6,2-4-6,-18 60 4,0 0-4,17-69 4,5-8-4,-22 77 4,0 0-4,21-72 5,3-1-5,-24 73 1,0 0-1,25-73 2,0 1-2,-25 72 4,0 0-4,28-82 4,4-2-4,-32 84 5,0 0-5,33-85 5,-1 9-5,-32 76 7,0 0-7,32-78 7,0-7-7,-32 85 7,0 0-7,35-94 8,0 6-8,-35 88 8,0 0-8,34-88 8,-4-5-8,-30 93 6,0 0-6,33-92 7,6-5-7,-39 97 7,0 0-7,46-90 7,4 9-7,-50 81 5,0 0-5,52-87 6,3-12-6,-55 99 6,0 0-6,55-93 6,-2 5-6,-53 88 4,0 0-4,47-89 4,3-4-4,-50 93 2,0 0-2,55-93 3,8-4-3,-63 97 1,0 0-1,65-92 1,2 7-1,-67 85 1,0 0-1,64-88 1,-8-14-1,-56 102 0,0 0 0,57-97 1,-1 12-1,-56 85 2,0 0-2,64-85 3,5-3-3,-69 88 2,0 0-2,67-90 2,-11 2-2,-56 88 3,0 0-3,55-82 4,-6 6-4,-49 76 4,0 0-4,46-78 4,0-1-4,-46 79 4,0 0-4,48-82 4,7 6-4,-55 76 4,0 0-4,54-65 5,-1 9-5,-53 56 4,0 0-4,50-54 4,-6 3-4,-44 51 3,0 0-3,42-52 4,2-5-4,-44 57 4,0 0-4,41-52 4,-11 15-4,-30 37 4,0 0-4,30-29 4,5-2-4,-35 31 4,0 0-4,32-30 4,-16 6-4,-16 24 1,0 0-1,10-24 1,-3-13-1,0 1-886</inkml:trace>
  <inkml:trace contextRef="#ctx0" brushRef="#br0" timeOffset="105554.9446">30901 2315 247,'0'0'0,"0"0"0,10-3 0,-10 3 33,0 0-33,20-5 33,17-7-33,-37 12 47,0 0-47,42-7 47,-1-2-47,-41 9 30,0 0-30,46-9 30,15-3-30,-61 12 20,0 0-20,75-7 21,6 4-21,-81 3 8,0 0-8,79 7 9,-5 5-9,-74-12 2,0 0-2,67 24 2,-12 9-2,-55-33 1,0 0-1,42 52 2,-8 24-2,-34-76 3,0 0-3,21 85 3,-12-4-3,-9-81 8,0 0-8,-4 94 9,-11 6-9,15-100 13,0 0-13,-29 106 14,-8-2-14,37-104 14,0 0-14,-49 98 14,-13 3-14,0-1-398</inkml:trace>
  <inkml:trace contextRef="#ctx0" brushRef="#br0" timeOffset="106133.8116">28571 5285 1076,'0'0'0,"0"0"0,0 0 0,0 0 7,0 0-7,0 0 8,-9 31-8,9-31 19,0 0-19,-7 30 20,-1 13-20,8-43 21,0 0-21,-9 50 22,2 18-22,7-68 12,0 0-12,-4 69 12,8-5-12,-4-64 8,0 0-8,12 55 9,9-13-9,-21-42 6,0 0-6,30 27 7,9-6-7,0-3-861</inkml:trace>
  <inkml:trace contextRef="#ctx0" brushRef="#br0" timeOffset="106315.6386">28663 5176 628,'0'0'0,"0"0"0,7 4 0,-7-4-31,0 0 31,0 0-31,12 3 31,1 2-365</inkml:trace>
  <inkml:trace contextRef="#ctx0" brushRef="#br0" timeOffset="107086.7055">28720 5231 897,'0'0'0,"0"0"0,0 0 0,0 0-31,0 0 31,-9 0-30,9 0 30,0 0-37,0 0 37,0 9-37,-2-2 37,2-7-1,0 0 1,-5 12 0,-4 9 0,9-21 7,0 0-7,-7 26 8,3 5-8,4-31 37,0 0-37,-2 29 38,2 6-38,0-35 50,0 0-50,6 29 50,3 3-50,-9-32 42,0 0-42,12 24 42,0-9-42,-12-15 21,0 0-21,13 13 22,-6-8-22,-7-5 14,0 0-14,17-9 15,15-3-15,-32 12 19,0 0-19,37-23 19,2-11-19,-39 34 33,0 0-33,35-40 33,-10 0-33,-25 40 40,0 0-40,21-40 41,-3-1-41,-18 41 39,0 0-39,12-31 39,-5 13-39,-7 18 34,0 0-34,6-12 34,-5 2-34,-1 10 25,0 0-25,0 0 25,0 0-25,0 0 21,0 0-21,7 22 22,-1 6-22,-6-28 15,0 0-15,7 33 15,0 0-15,-7-33 8,0 0-8,9 28 8,3-2-8,-12-26 4,0 0-4,14 24 5,0-2-5,-14-22 2,0 0-2,13 21 3,-3-9-3,-10-12 2,0 0-2,7 7 2,-7-7-2,0 0 1,0 0-1,13 2 2,-3-7-2,-10 5 0,0 0 0,20-16 1,10-12-1,-30 28 0,0 0 0,26-24 1,-12 12-1,-14 12 1,0 0-1,12-16 1,4-9-1,-16 25 3,0 0-3,16-32 3,-2 8-3,-14 24 6,0 0-6,9-21 6,-4 2-6,-5 19 5,0 0-5,4-17 5,-2 8-5,-2 9 6,0 0-6,0 0 6,0 0-6,0 0 5,0 0-5,0 0 5,9 21-5,-9-21 4,0 0-4,5 24 4,4 6-4,-9-30 2,0 0-2,10 31 3,3-2-3,-13-29 1,0 0-1,14 23 2,0-11-2,-14-12 0,0 0 0,19 5 1,8-5-1,-27 0 1,0 0-1,35-8 1,13-10-1,-48 18 0,0 0 0,47-24 0,-6-4 0,-41 28 0,0 0 0,35-36 0,-1-11 0,-34 47 0,0 0 0,26-53 0,-10 1 0,-16 52 0,0 0 0,5-42 0,-6 6 0,1 36 0,0 0 0,-7-31 0,-4 10 0,11 21 0,0 0 0,-12-16 0,1 8 0,11 8 0,0 0 0,0 0 0,-9-9 0,9 9 0,0 0 0,0 0 0,0 0 0,0 0-1,0 0 1,11 0-1,-1 5 1,1 2-1192</inkml:trace>
  <inkml:trace contextRef="#ctx0" brushRef="#br0" timeOffset="107942.8716">30036 5038 718,'0'0'0,"0"0"0,0 0 0,7-7 0,-7 7 0,0 0 0,0 0 0,0 0 0,-2-9 0,2 9 4,0 0-4,-8-7 4,-8-3-4,16 10 9,0 0-9,-22-11 9,-2 3-9,24 8 15,0 0-15,-27-7 16,-1 7-16,28 0 18,0 0-18,-30 10 18,0 8-18,30-18 12,0 0-12,-26 31 13,4 10-13,22-41 13,0 0-13,-15 45 13,4 2-13,11-47 21,0 0-21,-5 36 22,3-3-22,2-33 27,0 0-27,3 24 28,3-6-28,-6-18 36,0 0-36,9 10 37,-1-5-37,-8-5 39,0 0-39,7 4 40,-7-4-40,0 0 34,0 0-34,23-12 34,14-13-34,-37 25 33,0 0-33,37-20 33,-14 4-33,-23 16 29,0 0-29,15-9 30,-5-1-30,-10 10 30,0 0-30,7-5 30,-7 5-30,0 0 23,0 0-23,5 7 23,-6 15-23,1-22 18,0 0-18,-2 28 19,2 3-19,0-31 11,0 0-11,5 24 12,2 1-12,-7-25 8,0 0-8,13 20 8,4-11-8,-17-9 9,0 0-9,32 3 9,19-11-9,-51 8 7,0 0-7,60-16 7,-5-17-7,-55 33 8,0 0-8,53-52 9,2-17-9,-55 69 8,0 0-8,60-76 9,3-5-9,-63 81 12,0 0-12,60-85 12,-9-16-12,-51 101 10,0 0-10,43-102 10,-5-1-10,-38 103 14,0 0-14,25-101 15,-16 11-15,-9 90 17,0 0-17,0-85 18,-9 9-18,9 76 17,0 0-17,-17-53 18,-12 16-18,29 37 18,0 0-18,-37-10 18,-14 32-18,51-22 15,0 0-15,-53 45 15,-3 28-15,56-73 10,0 0-10,-50 85 10,11 0-10,39-85 6,0 0-6,-24 93 6,10 13-6,14-106 2,0 0-2,-6 100 2,8-15-2,-2-85 0,0 0 0,9 79 0,3 3 0,-12-82-1,0 0 1,16 74 0,7-6 0,-23-68-1,0 0 1,25 55-1,-1-13 1,-24-42-2,0 0 2,27 27-2,-1-13 2,-26-14-3,0 0 3,27 7-2,-2-10 2,-25 3-3,0 0 3,31-18-2,15-18 2,-46 36-3,0 0 3,43-49-3,-10-20 3,-33 69-2,0 0 2,27-67-1,-10 3 1,-17 64-1,0 0 1,13-45 0,-8 17 0,-5 28 0,0 0 0,-2-16 0,-7 11 0,9 5 0,0 0 0,-12 4 1,-4 8-1,16-12 1,0 0-1,-18 21 1,-3 8-1,21-29 0,0 0 0,-21 36 1,2 11-1,19-47 0,0 0 0,-14 49 1,6-4-1,8-45 0,0 0 0,-3 39 0,6-6 0,-3-33-1,0 0 1,8 19-1,-1-14 1,1 1-1271</inkml:trace>
  <inkml:trace contextRef="#ctx0" brushRef="#br0" timeOffset="108469.7692">30957 4223 729,'0'0'0,"0"0"0,7 6 0,-7-6 18,0 0-18,11 25 19,10 25-19,-21-50 16,0 0-16,19 60 17,-6-4-17,-13-56 8,0 0-8,10 53 9,1 3-9,-11-56 4,0 0-4,12 60 5,1 4-5,-13-64 1,0 0-1,12 66 2,0-12-2,-12-54 4,0 0-4,9 50 5,2-5-5,-11-45 17,0 0-17,9 42 17,-6-3-17,-3-39 24,0 0-24,-2 33 24,-3-2-24,5-31 29,0 0-29,-9 26 29,-3-1-29,12-25 40,0 0-40,-12 22 41,-4-6-41,16-16 40,0 0-40,-14 5 41,5-14-41,9 9 35,0 0-35,-7-21 35,1-4-35,6 25 37,0 0-37,-7-26 37,-3 1-37,10 25 34,0 0-34,-11-24 35,1 0-35,10 24 25,0 0-25,-11-16 26,0 8-26,11 8 16,0 0-16,-17-7 16,-10 10-16,27-3 11,0 0-11,-31 9 11,-5 10-11,36-19 6,0 0-6,-30 28 7,4 8-7,26-36 4,0 0-4,-21 47 4,6 11-4,15-58 1,0 0-1,-8 58 2,4-10-2,4-48 1,0 0-1,0 40 2,5-11-2,-5-29 2,0 0-2,7 19 3,2-7-3,-9-12 5,0 0-5,14 2 6,8-7-6,-22 5 11,0 0-11,33-21 11,27-19-11,-60 40 15,0 0-15,60-53 16,-14-6-16,0 2-1105</inkml:trace>
  <inkml:trace contextRef="#ctx0" brushRef="#br0" timeOffset="108636.3301">31303 4913 975,'0'0'0,"0"0"0,0 0 0,0 0 6,0 0-6,-10 19 7,2 11-7,8-30 0,0 0 0,-7 19 1,7-19-1,0 0-682</inkml:trace>
  <inkml:trace contextRef="#ctx0" brushRef="#br0" timeOffset="226863.7578">26994 10318 371,'0'0'0,"-20"0"0,-38 0 0,58 0 18,0 0-18,-71 3 19,-3 2-19,74-5 57,0 0-57,-67 7 57,18 0-57,49-7 51,0 0-51,-37 5 52,21-3-52,16-2 34,0 0-34,-7 0 35,7 0-35,0 0 27,0 0-27,16-7 27,37-8-27,-53 15 17,0 0-17,74-20 18,19-4-18,-93 24 14,0 0-14,101-24 14,5-2-14,-106 26 16,0 0-16,111-29 16,11-4-16,-122 33 15,0 0-15,120-33 16,-18 2-16,-102 31 24,0 0-24,94-26 25,-10 2-25,-84 24 31,0 0-31,62-16 31,-28 7-31,-34 9 32,0 0-32,19-5 33,-8 0-33,-11 5 27,0 0-27,-7 2 28,-22 8-28,29-10 26,0 0-26,-51 19 26,-21 11-26,72-30 20,0 0-20,-88 34 21,-17-4-21,3 2-839</inkml:trace>
  <inkml:trace contextRef="#ctx0" brushRef="#br0" timeOffset="301581.1576">29980 16195 169,'0'0'0,"-27"-28"0,-45-47 0,-1 1-67</inkml:trace>
  <inkml:trace contextRef="#ctx0" brushRef="#br0" timeOffset="303652.097">27107 10297 270,'0'0'0,"17"-5"0,20-6 0,-37 11 2,0 0-2,59-12 3,16 0-3,-75 12 12,0 0-12,83-14 13,-3 0-13,-80 14 34,0 0-34,76-12 35,-8 7-35,-68 5 11,0 0-11,52-5 11,-28 5-11,-24 0 13,0 0-13,9 7 13,-14 7-13,5-14 19,0 0-19,-28 20 19,-31 8-19,59-28 16,0 0-16,-79 33 16,-22-2-16,101-31 13,0 0-13,-104 36 13,-2 3-13,106-39 13,0 0-13,-95 36 13,14-8-13,81-28 11,0 0-11,-58 15 12,28-6-12,30-9 11,0 0-11,0 0 11,39-9-11,-39 9 11,0 0-11,58-15 12,25-15-12,-83 30 14,0 0-14,100-29 15,20 3-15,-120 26 17,0 0-17,129-23 17,2-1-17,-131 24 15,0 0-15,120-21 16,-21 9-16,-99 12 16,0 0-16,70-5 16,-33 0-16,-37 5 13,0 0-13,18 5 14,-18 7-14,0-12 10,0 0-10,-35 21 11,-47 13-11,82-34 7,0 0-7,-109 39 7,-20 7-7,-1 1-537</inkml:trace>
  <inkml:trace contextRef="#ctx0" brushRef="#br0" timeOffset="304181.7081">26784 10636 617,'0'0'0,"0"0"0,0 0 0,0 0 5,0 0-5,23-12 6,14-7-6,-37 19 13,0 0-13,53-24 14,22-4-14,-75 28 11,0 0-11,89-26 12,15-5-12,-104 31 11,0 0-11,107-24 11,-2 10-11,-105 14 13,0 0-13,88-11 13,-23 6-13,-65 5 13,0 0-13,50-3 14,-19 8-14,-31-5 16,0 0-16,20 16 17,-13 11-17,-7-27 8,0 0-8,-13 33 9,-22 7-9,35-40 0,0 0 0,-55 40 1,-15-4-1,70-36-1,0 0 1,-81 31 0,-15 2 0,96-33-7,0 0 7,-91 29-7,16-8 7,75-21-12,0 0 12,-63 19-11,17-10 11,46-9-13,0 0 13,-32 7-12,15-5 12,17-2-8,0 0 8,0 0-7,0 0 7,0 0-4,0 0 4,19-9-3,25-3 3,-44 12-1,0 0 1,60-19 0,13 1 0,-73 18 0,0 0 0,82-12 0,10 4 0,-92 8 1,0 0-1,87-9 1,-6 0-1,-81 9 4,0 0-4,63-7 4,-26 7-4,-37 0 6,0 0-6,23 0 7,-8 4-7,-15-4 9,0 0-9,5 9 10,-10 6-10,5-15 7,0 0-7,-22 17 7,-16 1-7,38-18 5,0 0-5,-50 15 6,-8-3-6,58-12 3,0 0-3,-62 7 4,0-7-4,62 0 1,0 0-1,-54-7 1,11 2-1,43 5 0,0 0 0,-31-7 0,4 2 0,27 5-1,0 0 1,-16-7 0,9 6 0,7 1 0,0 0 0,0 0 0,0 0 0,0 0 2,0 0-2,12-4 2,1 1-2,-13 3 4,0 0-4,21-4 5,11 4-5,-32 0 6,0 0-6,32 4 6,-8 8-6,1-4-554</inkml:trace>
  <inkml:trace contextRef="#ctx0" brushRef="#br0" timeOffset="311446.8225">29770 16262 483,'0'0'0,"0"0"0,0 0 0,0 0 11,0 0-11,0 0 12,0 0-12,0 0 20,0 0-20,0 0 20,0 0-20,0 0 1,0 0-1,0 0 2,0 0-2,0 0-352</inkml:trace>
  <inkml:trace contextRef="#ctx0" brushRef="#br0" timeOffset="314009.6355">29748 16241 427,'0'0'0,"0"0"0,0 0 0,0 0 4,0 0-4,0 0 5,0 0-5,0 0 10,0 0-10,0 0 10,0 0-10,0 0 25,0 0-25,0 0 26,0 0-26,0 0 36,0 0-36,0 0 37,0 0-37,0 0 46,0 0-46,0 0 46,0 0-46,0 0 52,0 0-52,0 0 52,0 0-52,0 0 51,0 0-51,0 0 51,0 0-51,0 0 50,0 0-50,-1-20 50,1 11-50,0 9 45,0 0-45,0 0 46,3-9-46,-3 9 37,0 0-37,0 0 37,2-7-37,-2 7 34,0 0-34,0 0 35,0-7-35,0 7 33,0 0-33,2-7 33,-1-3-33,-1 10 24,0 0-24,2-9 25,0 3-25,-2 6 21,0 0-21,0 0 22,0 0-22,0 0 17,0 0-17,0-7 17,0 7-17,0 0 14,0 0-14,2-7 14,-2 7-14,0 0 10,0 0-10,0 0 11,5-7-11,-5 7 7,0 0-7,0 0 7,0-7-7,0 7 5,0 0-5,0 0 5,0 0-5,0 0 3,0 0-3,0 0 3,7-5-3,-7 5 2,0 0-2,0 0 2,0 0-2,0 0 1,0 0-1,0 0 2,7-2-2,-7 2 0,0 0 0,0 0 1,7 0-1,-7 0 0,0 0 0,0 0 0,13 0 0,-13 0 0,0 0 0,8 2 0,7 1 0,-15-3-3,0 0 3,21 5-3,14 2 3,-35-7-10,0 0 10,41 5-9,3-1 9,-44-4-10,0 0 10,47 0-9,6 0 9,-53 0-9,0 0 9,57-2-8,-3 0 8,-54 2-7,0 0 7,59-1-7,8-3 7,-67 4-4,0 0 4,70-3-4,10-2 4,-80 5-2,0 0 2,79-7-2,-6 1 2,-73 6-1,0 0 1,72-3 0,4 0 0,-76 3 0,0 0 0,81-4 0,4 2 0,-85 2 0,0 0 0,83 0 0,-8 0 0,-75 0 0,0 0 0,76-1 0,13-1 0,-89 2 0,0 0 0,90-2 1,0 0-1,-90 2 1,0 0-1,90-3 1,-6-1-1,-84 4 1,0 0-1,83-3 1,9-2-1,-92 5 1,0 0-1,87-5 2,-13-1-2,-74 6 1,0 0-1,67-5 1,-14 0-1,-53 5 1,0 0-1,49-5 1,0 0-1,-49 5 0,0 0 0,43-4 1,-10 4-1,-33 0 1,0 0-1,29 0 1,-3-2-1,-26 2 2,0 0-2,23 2 3,-4 2-3,-19-4 4,0 0-4,16 3 5,-3 1-5,-13-4 5,0 0-5,12 3 6,2 2-6,-14-5 3,0 0-3,12 7 4,-1 0-4,-11-7 3,0 0-3,14 16 4,4 17-4,-18-33 3,0 0-3,19 32 3,-5-9-3,-14-23 3,0 0-3,11 22 4,-2 8-4,-9-30 4,0 0-4,9 29 4,-1-5-4,-8-24 6,0 0-6,9 23 6,-3-1-6,-6-22 6,0 0-6,5 23 7,0-4-7,-5-19 5,0 0-5,5 19 6,1-2-6,-6-17 4,0 0-4,3 19 4,-1 2-4,-2-21 3,0 0-3,2 19 3,1-5-3,-3-14 2,0 0-2,4 12 2,-2-5-2,-2-7 1,0 0-1,0 0 2,3 7-2,-3-7 2,0 0-2,0 0 2,0 0-2,0 0 2,0 0-2,5 7 3,-5-7-3,0 0 4,0 0-4,4 12 4,-2-5-4,-2-7 6,0 0-6,0 0 6,3 12-6,-3-12 8,0 0-8,2 14 9,-2 8-9,0-22 9,0 0-9,-4 30 9,-1 4-9,5-34 7,0 0-7,-5 35 8,1-4-8,4-31 6,0 0-6,0 28 6,2-2-6,-2-26 5,0 0-5,2 22 5,0-1-5,-2-21 4,0 0-4,3 23 4,1 3-4,-4-26 2,0 0-2,3 26 3,1-1-3,-4-25 2,0 0-2,3 28 2,1 3-2,-4-31 1,0 0-1,2 37 1,-2 4-1,0-41 1,0 0-1,0 40 2,1-4-2,-1-36 2,0 0-2,0 33 2,0-5-2,0-28 2,0 0-2,2 22 2,3-4-2,-5-18 2,0 0-2,6 17 3,1-1-3,-7-16 1,0 0-1,9 13 2,1 1-2,-10-14 1,0 0-1,16 18 2,9 6-2,-25-24 1,0 0-1,24 21 1,-9-8-1,-15-13 0,0 0 0,10 9 1,-5 0-1,-5-9 0,0 0 0,6 8 0,3 1 0,-9-9 0,0 0 0,8 10 1,-1 3-1,-7-13 0,0 0 0,8 19 1,0 7-1,-8-26 0,0 0 0,9 31 1,-5 0-1,-4-31 0,0 0 0,1 33 0,1 1 0,-2-34 0,0 0 0,4 31 0,-4-5 0,0-26 0,0 0 0,-2 21 0,0-3 0,2-18 0,0 0 0,0 13 0,-2-4 0,2-9 0,0 0 0,-3 10 0,1 1 0,2-11 0,0 0 0,0 10 0,2 1 0,-2-11 0,0 0 0,3 8 0,1 1 0,-4-9 0,0 0 0,4 8 1,-1 1-1,-3-9 0,0 0 0,4 9 0,-1 1 0,-3-10 0,0 0 0,4 9 0,-1-2 0,-3-7 0,0 0 0,0 0 0,0 0 0,0 0 0,0 0 0,4 7 0,-4-7 0,0 0 0,0 0 0,0 0 1,-9 5-1,9-5 0,0 0 0,0 0 1,-7 3-1,7-3 0,0 0 0,0 0 1,-18 0-1,18 0 0,0 0 0,-16 0 1,-3 4-1,19-4 0,0 0 0,-25 5 0,0-2 0,25-3 0,0 0 0,-28 2 0,-5 0 0,33-2-1,0 0 1,-34 3 0,2 1 0,32-4 0,0 0 0,-30 3 0,4 1 0,26-4 0,0 0 0,-27 1 0,-3 1 0,30-2 0,0 0 0,-28 2 0,0 3 0,28-5 0,0 0 0,-28 4 0,0-4 0,28 0 0,0 0 0,-30-2 0,-2 4 0,32-2 0,0 0 0,-32 1 0,4 1 0,28-2 0,0 0 0,-27 0 0,1-3 0,26 3 0,0 0 0,-30-2 0,2 4 0,28-2 0,0 0 0,-25 3 0,0 1 0,25-4 0,0 0 0,-25 1 0,1-2 0,24 1-1,0 0 1,-25-2 0,-1 0 0,26 2-1,0 0 1,-34 0-1,-7 4 1,41-4-7,0 0 7,-49 3-6,-7-1 6,56-2-14,0 0 14,-60 1-13,-2 1 13,62-2-18,0 0 18,-64 2-18,-6 1 18,70-3-13,0 0 13,-78 7-13,-10 7 13,88-14-6,0 0 6,-90 12-6,10-3 6,80-9-2,0 0 2,-76 5-2,2 2 2,74-7-2,0 0 2,-74 7-1,2-2 1,72-5-1,0 0 1,-64 4-1,6-3 1,58-1 0,0 0 0,-51 0 0,7-1 0,44 1 0,0 0 0,-43-6 1,-1-1-1,44 7 2,0 0-2,-46-10 2,-1 0-2,47 10 5,0 0-5,-46-11 6,4 3-6,42 8 7,0 0-7,-37-7 7,7 2-7,30 5 9,0 0-9,-25-6 10,4 1-10,21 5 9,0 0-9,-18-2 10,4 4-10,14-2 5,0 0-5,-9 2 6,2 0-6,7-2 4,0 0-4,0 0 4,0 0-4,0 0 3,0 0-3,-7 0 3,7 0-3,0 0 2,0 0-2,0 0 3,0 0-3,0 0 4,0 0-4,-7 5 4,7-5-4,0 0 5,0 0-5,-9 0 5,9 0-5,0 0 6,0 0-6,-7-4 7,7 4-7,0 0 6,0 0-6,-7-3 6,7 3-6,0 0 5,0 0-5,-7-4 6,7 4-6,0 0 3,0 0-3,-14 0 4,0-1-4,14 1 2,0 0-2,-18-4 3,-3 3-3,21 1 2,0 0-2,-27 0 2,-4 0-2,31 0 3,0 0-3,-34-2 4,-5 0-4,39 2 2,0 0-2,-42-3 3,-2-3-3,44 6 2,0 0-2,-41-5 2,6 2-2,35 3 1,0 0-1,-32 0 2,4 0-2,28 0 1,0 0-1,-28-2 1,-1 0-1,29 2 1,0 0-1,-26-1 1,5-1-1,21 2 1,0 0-1,-18-2 1,6 0-1,12 2 1,0 0-1,-9 0 1,2 2-1,7-2 1,0 0-1,0 0 1,-7-2-1,7 2 1,0 0-1,0 0 1,-7-3-1,7 3 1,0 0-1,0 0 2,0 0-2,0 0 2,0 0-2,-6-7 3,6 7-3,0 0 3,0 0-3,0 0 3,0 0-3,0 0 3,0 0-3,-1-7 3,1 7-3,0 0 2,0 0-2,0 0 3,0 0-3,0 0 3,0 0-3,0 0 4,0 0-4,0 0 2,0 0-2,0 0 2,0 0-2,0 0 2,0 0-2,0 0 2,7-9-2,-7 9 0,0 0 0,0 0 1,7-15-1,-7 15 0,0 0 0,5-12 0,0-2 0,-5 14 0,0 0 0,6-16 0,-3 1 0,-3 15-1,0 0 1,-2-16 0,-5 1 0,7 15-1,0 0 1,-8-16 0,-3 4 0,11 12 0,0 0 0,-11-14 0,-1-5 0,12 19 0,0 0 0,-16-24 1,-5-6-1,21 30 0,0 0 0,-28-48 0,-8-28 0,-1 1-1290</inkml:trace>
  <inkml:trace contextRef="#ctx0" brushRef="#br0" timeOffset="315503.7526">29591 16096 158,'0'0'0,"0"0"0,0 0 0,0 0 2,0 0-2,18 0 2,-11 0-2,0 0-62</inkml:trace>
  <inkml:trace contextRef="#ctx0" brushRef="#br0" timeOffset="316024.4305">29676 16082 695,'0'0'0,"0"0"0,0 0 0,0 0 26,0 0-26,0 0 27,0 0-27,0 0 58,0 0-58,0 0 59,0 0-59,0 0 50,0 0-50,0 0 51,0 0-51,0 0 33,0 0-33,-7 2 34,0 5-34,7-7 25,0 0-25,-7 8 26,-2 5-26,9-13 19,0 0-19,-14 19 20,-4 7-20,18-26 18,0 0-18,-19 29 18,-4 2-18,23-31 13,0 0-13,-23 29 13,4 4-13,19-33 4,0 0-4,-16 30 5,-4-8-5,20-22 0,0 0 0,-19 19 1,-1-3-1,20-16 0,0 0 0,-19 14 0,1-6 0,18-8-2,0 0 2,-15 4-1,0-2 1,15-2-3,0 0 3,-8 1-3,1-1 3,7 0-1,0 0 1,0 0 0,-8 0 0,8 0 0,0 0 0,0 0 0,0 0 0,0 0 1,0 0-1,0 0 2,0 7-2,0-7 5,0 0-5,0 0 5,0 0-5,0 0 9,0 0-9,0 0 9,0 0-9,0 0 12,0 0-12,0 0 12,8-3-12,-8 3 13,0 0-13,0 0 14,3 7-14,-3-7 12,0 0-12,0 0 13,7 7-13,-7-7 10,0 0-10,7 12 10,11 19-10,-18-31 6,0 0-6,23 43 7,-2 14-7,-21-57 2,0 0-2,18 68 2,-3 8-2,-15-76 0,0 0 0,15 80 0,-7 3 0,-8-83-1,0 0 1,4 91-1,-4 15 1,0-106-2,0 0 2,2 105-2,3-11 2,-5-94-4,0 0 4,14 95-3,6 4 3,-20-99-3,0 0 3,22 90-3,5-11 3,-27-79-5,0 0 5,25 73-5,-4-9 5,0 2-915</inkml:trace>
  <inkml:trace contextRef="#ctx0" brushRef="#br0" timeOffset="320256.0881">30105 17465 404,'0'0'0,"25"-2"0,29-1 0,-54 3 22,0 0-22,80-2 23,33 5-23,-113-3 25,0 0-25,130 2 25,10-2-25,-140 0 7,0 0-7,146-2 8,-3 1-8,-143 1 19,0 0-19,145-4 20,-2 1-20,-143 3 19,0 0-19,134-4 20,-18 3-20,-116 1 17,0 0-17,115 0 17,2 0-17,-117 0 22,0 0-22,112-2 22,-14-2-22,-98 4 68,0 0-68,86-1 68,-17 1-68,-69 0 81,0 0-81,53-2 82,-21-2-82,-32 4 58,0 0-58,14-1 59,-14 1-59,0 0 52,0 0-52,-23 0 52,-27-2-52,50 2 33,0 0-33,-76 2 33,-33 5-33,109-7 21,0 0-21,-127 13 22,-14 6-22,141-19 12,0 0-12,-149 21 13,-9 0-13,158-21 7,0 0-7,-175 21 8,-5 1-8,180-22 9,0 0-9,-171 21 9,12-2-9,159-19 9,0 0-9,-138 16 9,22-3-9,116-13 9,0 0-9,-92 9 9,27-9-9,65 0 10,0 0-10,-44-2 11,19 1-11,25 1 13,0 0-13,0 0 14,7-12-14,-7 12 12,0 0-12,34-18 13,24-8-13,-58 26 15,0 0-15,79-31 16,31-5-16,-110 36 18,0 0-18,125-35 18,20 8-18,-145 27 20,0 0-20,144-26 20,8 3-20,-152 23 17,0 0-17,157-19 17,4 3-17,-161 16 13,0 0-13,150-13 13,-11 4-13,-139 9 8,0 0-8,122-5 9,-27 5-9,-95 0 6,0 0-6,67 1 6,-26 1-6,-41-2 4,0 0-4,25 4 5,-13-1-5,-12-3 3,0 0-3,-11 5 3,-27 6-3,38-11 1,0 0-1,-66 15 2,-34 6-2,100-21 2,0 0-2,-122 21 2,-16 0-2,138-21 2,0 0-2,-150 22 3,2 7-3,148-29 4,0 0-4,-152 30 4,-7-2-4,159-28 7,0 0-7,-144 22 7,11-5-7,133-17 10,0 0-10,-104 13 10,21-5-10,83-8 13,0 0-13,-62 5 14,25-3-14,37-2 15,0 0-15,-21 2 15,11-2-15,10 0 15,0 0-15,0 0 16,24-4-16,-24 4 12,0 0-12,48-1 12,33 1-12,-81 0 12,0 0-12,101 0 13,10 0-13,-111 0 11,0 0-11,127 1 12,14 6-12,-141-7 9,0 0-9,152 11 9,19 1-9,-171-12 10,0 0-10,175 12 10,-2 0-10,-173-12 7,0 0-7,148 14 7,-26 0-7,-122-14 6,0 0-6,90 8 7,-30-1-7,-60-7 6,0 0-6,40 7 7,-11-2-7,-29-5 7,0 0-7,12 9 7,-17 5-7,5-14 4,0 0-4,-30 14 5,-29-4-5,59-10 2,0 0-2,-88 9 2,-32-4-2,120-5 0,0 0 0,-132 2 1,-6-2-1,138 0 0,0 0 0,-136 0 1,13 0-1,123 0 0,0 0 0,-120 0 1,10-2-1,110 2 1,0 0-1,-97-2 1,21 2-1,76 0 2,0 0-2,-54 0 2,18 0-2,36 0 4,0 0-4,-21-2 4,11 1-4,10 1 4,0 0-4,0 0 4,0 0-4,0 0 4,0 0-4,28-7 4,18 0-4,-46 7 3,0 0-3,60-9 4,12 1-4,-72 8 1,0 0-1,76-7 2,-4 0-2,-72 7 1,0 0-1,76-5 2,7 3-2,-83 2 1,0 0-1,76-2 2,-23 0-2,-53 2 1,0 0-1,39-1 1,-14-1-1,-25 2 0,0 0 0,17 2 0,-3 1 0,-14-3-1,0 0 1,0 0 0,-3 12 0,3-12-2,0 0 2,-23 7-1,-18 2 1,41-9-6,0 0 6,-54 14-6,-19 1 6,73-15-13,0 0 13,-77-8-12,1-44 12,2 1-1445</inkml:trace>
  <inkml:trace contextRef="#ctx0" brushRef="#br0" timeOffset="337887.1075">27594 9028 292,'0'0'0,"-18"2"0,-30 8 0,48-10 6,0 0-6,-60 9 6,-1 3-6,61-12 18,0 0-18,-57 12 18,11-6-18,46-6 26,0 0-26,-30 1 27,18 1-27,12-2 29,0 0-29,14-3 30,28-6-30,-42 9 21,0 0-21,59-12 21,15-2-21,-74 14 16,0 0-16,83-14 17,10 0-17,-93 14 38,0 0-38,88-12 39,-15 9-39,-73 3 54,0 0-54,53-4 54,-25 8-54,-28-4 65,0 0-65,12 0 65,-12 0-65,0 0 48,0 0-48,-16 12 48,-42 7-48,58-19 48,0 0-48,-77 26 48,-15 5-48,92-31 40,0 0-40,-101 26 41,-5-7-41,106-19 28,0 0-28,-88 5 29,28-7-29,60 2 21,0 0-21,-23-10 22,41-11-22,-18 21 16,0 0-16,58-26 17,43-5-17,-101 31 12,0 0-12,128-29 12,22 3-12,-150 26 10,0 0-10,154-25 11,-9 3-11,-145 22 13,0 0-13,111-16 13,-49 6-13,-62 10 15,0 0-15,35-5 16,-16 1-16,-19 4 14,0 0-14,-9 4 14,-33 8-14,42-12 11,0 0-11,-67 21 12,-30 12-12,97-33 7,0 0-7,-111 38 8,-20 3-8,2-1-1002</inkml:trace>
  <inkml:trace contextRef="#ctx0" brushRef="#br0" timeOffset="337974.8846">28079 8909 807,'0'0'0,"21"-17"0,34-28 0,-2-4-546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2:20.88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8233 4133 270,'0'0'0,"0"0"0,0 0 0,0 0 5,0 0-5,0 0 6,0 0-6,0 0 14,0 0-14,0 0 15,0 0-15,0 0 46,0 0-46,0 0 46,28 17-46,-28-17 65,0 0-65,30 3 65,10 1-65,-40-4 36,0 0-36,46 2 36,13 1-36,-59-3 26,0 0-26,58 7 27,5 2-27,-63-9 26,0 0-26,64 8 27,3-1-27,-67-7 27,0 0-27,78 9 27,3 12-27,-81-21 26,0 0-26,81 19 26,-3 1-26,-78-20 26,0 0-26,81 12 26,5 1-26,-86-13 25,0 0-25,94 12 25,-4-4-25,-90-8 22,0 0-22,91 4 23,5-1-23,-96-3 18,0 0-18,102 0 18,11-7-18,-113 7 21,0 0-21,115-5 22,7-5-22,-122 10 27,0 0-27,128-9 27,-1-3-27,-127 12 29,0 0-29,133-17 29,10-6-29,-143 23 31,0 0-31,146-21 31,-6 1-31,-140 20 26,0 0-26,143-21 27,-2 9-27,-141 12 25,0 0-25,144-16 26,-8 1-26,-136 15 22,0 0-22,134-12 22,-6 6-22,-128 6 18,0 0-18,123-7 18,2-1-18,-125 8 15,0 0-15,113-9 15,-14 2-15,-99 7 14,0 0-14,92-5 15,1-2-15,-93 7 13,0 0-13,90-5 13,-1 5-13,-89 0 13,0 0-13,81-4 14,-16 1-14,-65 3 9,0 0-9,55-9 9,-13 6-9,-42 3 8,0 0-8,35-5 8,-8 5-8,-27 0 4,0 0-4,14-4 5,-5 1-5,-9 3 3,0 0-3,9-4 3,-9 4-3,0 0 3,0 0-3,0 0 4,-6-5-4,6 5 4,0 0-4,-15-9 4,-17-1-4,32 10 8,0 0-8,-43-9 8,-4 1-8,47 8 10,0 0-10,-57 0 11,-13 0-11,70 0 9,0 0-9,-74 3 10,-11 2-10,85-5 6,0 0-6,-87 7 7,-3 2-7,90-9 3,0 0-3,-100 9 3,-8 3-3,108-12 1,0 0-1,-113 12 2,-3 0-2,116-12 0,0 0 0,-118 12 1,-4 0-1,122-12 0,0 0 0,-127 9 0,-2-2 0,129-7-1,0 0 1,-129 8 0,4-1 0,125-7-2,0 0 2,-126 6-1,-9 0 1,135-6-3,0 0 3,-129 6-2,7-3 2,122-3-6,0 0 6,-117 0-5,-10 4 5,127-4-7,0 0 7,-120-4-7,9 1 7,111 3-6,0 0 6,-107-9-6,-6 0 6,113 9-4,0 0 4,-104-7-4,15-1 4,89 8-2,0 0 2,-83-12-2,-3 0 2,86 12-1,0 0 1,-80-13 0,6 7 0,74 6 0,0 0 0,-67-2 0,13-2 0,54 4 0,0 0 0,-41 4 0,6 1 0,35-5 0,0 0 0,-29 3 0,7 1 0,22-4 0,0 0 0,-16 5 0,5 7 0,11-12-1,0 0 1,-3 16 0,6 5 0,-3-21-1,0 0 1,11 24 0,10-3 0,-21-21-1,0 0 1,23 24 0,9 7 0,-32-31-2,0 0 2,40 28-1,18-4 1,-58-24-3,0 0 3,67 21-2,11-1 2,-78-20-9,0 0 9,81 21-8,6-2 8,-87-19-10,0 0 10,93 16-10,17 1 10,-110-17-9,0 0 9,116 12-8,-3 4 8,-113-16-9,0 0 9,120 12-8,14-3 8,-134-9-5,0 0 5,141 12-4,11-4 4,-152-8-3,0 0 3,163 11-2,1-3 2,-164-8-3,0 0 3,174 5-3,12-5 3,-186 0-3,0 0 3,181-5-2,-9-10 2,4-3-1057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09T05:32:17.8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1470 2037 628,'0'0'0,"0"0"0,4-28 0,-4 28 33,0 0-33,0-24 34,0 7-34,0 17 109,0 0-109,-4-11 110,8 6-110,-4 5 99,0 0-99,0 0 100,5 4-100,-5-4 100,0 0-100,3 24 101,-6 24-101,3-48 54,0 0-54,-5 61 54,-4 20-54,9-81 48,0 0-48,-4 88 48,-1 6-48,5-94 58,0 0-58,3 93 58,6-4-58,-9-89 52,0 0-52,16 76 52,11-19-52,-27-57 44,0 0-44,40 40 44,13-16-44,-53-24 45,0 0-45,60 8 46,4-14-46,-64 6 40,0 0-40,61-26 40,-1-21-40,-60 47 39,0 0-39,53-62 40,-10-23-40,-43 85 39,0 0-39,35-97 40,-21-4-40,-14 101 36,0 0-36,5-109 37,-12-12-37,7 121 47,0 0-47,-15-109 47,-8 25-47,23 84 48,0 0-48,-23-61 48,5 25-48,18 36 48,0 0-48,-14-25 49,9 13-49,5 12 30,0 0-30,-13 0 30,-6 16-30,19-16 12,0 0-12,-13 36 13,17 21-13,1 0-1890</inkml:trace>
  <inkml:trace contextRef="#ctx0" brushRef="#br0" timeOffset="1879.3603">2183 2930 998,'0'0'0,"0"0"0,9-5 0,-9 5 73,0 0-73,23-19 73,23-26-73,-46 45 87,0 0-87,58-52 88,5-12-88,-63 64 54,0 0-54,67-78 54,15-26-54,-82 104 36,0 0-36,77-109 36,-13 0-36,-64 109 28,0 0-28,53-109 28,-13-2-28,-40 111 25,0 0-25,25-92 26,-9 32-26,-16 60 27,0 0-27,11-42 28,-8 15-28,-3 27 21,0 0-21,-3-19 22,-3 10-22,6 9 17,0 0-17,-5-5 18,-4-2-18,9 7 12,0 0-12,0 0 13,-9-9-13,9 9 9,0 0-9,0 0 10,-3 16-10,3-16 6,0 0-6,3 21 6,6 8-6,-9-29 2,0 0-2,14 43 3,-1 18-3,-13-61 1,0 0-1,14 66 1,0 4-1,-14-70 0,0 0 0,14 70 1,-2-6-1,-12-64 0,0 0 0,6 65 1,-6 3-1,0-68 0,0 0 0,-9 66 0,-5-6 0,14-60 0,0 0 0,-23 52 1,-4-15-1,27-37 1,0 0-1,-32 24 2,6-9-2,26-15 5,0 0-5,-32 6 5,-3-12-5,35 6 9,0 0-9,-42-19 10,-17-10-10,59 29 16,0 0-16,-53-35 16,16-1-16,37 36 19,0 0-19,-31-38 20,4-5-20,27 43 19,0 0-19,-23-37 20,9 17-20,14 20 16,0 0-16,-9-13 17,4 5-17,5 8 12,0 0-12,0 0 13,14-4-13,-14 4 9,0 0-9,18 12 10,10 9-10,-28-21 4,0 0-4,32 28 5,8 8-5,-40-36 3,0 0-3,41 40 4,3 2-4,-44-42 2,0 0-2,46 39 2,-6-6-2,-40-33 1,0 0-1,41 24 2,-4-5-2,-37-19 2,0 0-2,44 9 2,11-5-2,-55-4 2,0 0-2,58-7 3,2-5-3,-60 12 3,0 0-3,58-18 3,1-13-3,-59 31 4,0 0-4,53-40 4,-11-1-4,-42 41 3,0 0-3,32-49 4,-9 1-4,-23 48 4,0 0-4,16-36 4,-11 11-4,-5 25 4,0 0-4,0-15 4,-4 3-4,4 12 4,0 0-4,0 0 4,-5-9-4,5 9 4,0 0-4,0 0 4,-18-4-4,18 4 4,0 0-4,-14 4 4,-3 12-4,17-16 5,0 0-5,-13 20 5,13 10-5,0-30 6,0 0-6,7 34 7,7 3-7,-14-37 8,0 0-8,18 29 9,10 2-9,-28-31 9,0 0-9,30 21 9,7-9-9,-37-12 10,0 0-10,41 4 11,3-15-11,-44 11 10,0 0-10,46-21 10,0-8-10,-46 29 10,0 0-10,40-40 10,-8-8-10,-32 48 13,0 0-13,27-49 13,-10-3-13,-17 52 12,0 0-12,9-53 12,-9-3-12,0 56 13,0 0-13,-3-53 13,-3 16-13,6 37 9,0 0-9,-12-27 9,-2 6-9,14 21 8,0 0-8,-27-19 8,-15 7-8,42 12 5,0 0-5,-53 0 6,-2 27-6,55-27 2,0 0-2,-54 45 3,1 11-3,53-56 1,0 0-1,-41 60 1,13 1-1,28-61 0,0 0 0,-14 61 1,16 8-1,-2-69 0,0 0 0,12 66 0,14-8 0,-26-58 0,0 0 0,37 49 0,18-13 0,-55-36 0,0 0 0,60 21 0,7-9 0,-67-12 0,0 0 0,71-3 0,-2-18 0,-69 21 1,0 0-1,76-40 2,5-14-2,-81 54 3,0 0-3,77-64 3,-4-12-3,-73 76 8,0 0-8,58-90 8,-7-10-8,-51 100 11,0 0-11,44-109 11,-16 12-11,-28 97 6,0 0-6,22-76 7,-17 31-7,-5 45 2,0 0-2,0-24 3,3 8-3,-3 16 0,0 0 0,0-5 1,0 5-1,0 0 0,0 0 0,-12-11 0,2 11 0,10 0-1,0 0 1,-13 7-1,8 9 1,5-16-3,0 0 3,9 24-3,14 5 3,-23-29-5,0 0 5,31 44-5,5 13 5,-36-57-8,0 0 8,28 60-7,-10 4 7,-18-64-10,0 0 10,10 61-10,-6-13 10,-4-48-9,0 0 9,-6 49-8,-6-4 8,12-45-9,0 0 9,-18 52-8,1 5 8,17-57-7,0 0 7,-14 52-7,3-4 7,11-48-4,0 0 4,-7 42-3,5-11 3,2-31-2,0 0 2,0 21-2,6-6 2,-6-15-1,0 0 1,8 9-1,6-6 1,-14-3 0,0 0 0,22 0 0,15-10 0,-37 10 0,0 0 0,49-17 0,6-14 0,-55 31 0,0 0 0,58-42 1,6-13-1,-64 55 1,0 0-1,63-66 2,8-7-2,-71 73 4,0 0-4,69-76 4,3-2-4,-72 78 9,0 0-9,63-83 10,-18 9-10,-45 74 16,0 0-16,28-56 16,-14 27-16,-14 29 15,0 0-15,0-23 16,-9 10-16,9 13 16,0 0-16,-18-12 16,-10 5-16,28 7 14,0 0-14,-32-6 14,1 12-14,31-6 7,0 0-7,-23 12 8,5 0-8,18-12 7,0 0-7,-3 21 7,15 13-7,-12-34 5,0 0-5,18 38 6,10 6-6,-28-44 2,0 0-2,30 41 3,7-1-3,-37-40 1,0 0-1,32 40 2,-9-4-2,-23-36 1,0 0-1,17 40 1,-3-7-1,-14-33 0,0 0 0,4 41 1,-4 8-1,0-49 2,0 0-2,-9 52 2,-9-4-2,18-48 3,0 0-3,-28 36 4,-7-3-4,35-33 4,0 0-4,-44 23 5,-7-11-5,51-12 2,0 0-2,-45 2 2,14-4-2,31 2 0,0 0 0,-23-12 1,-6-16-1,29 28 0,0 0 0,-21-36 0,18-16 0,3 52-4,0 0 4,12-57-4,8 0 4,1 1-1845</inkml:trace>
  <inkml:trace contextRef="#ctx0" brushRef="#br0" timeOffset="2554.0863">5536 1459 1031,'0'0'0,"0"0"0,0 0 0,0 0 20,0 0-20,12-31 20,-6 19-20,-6 12 61,0 0-61,3-13 62,-3 5-62,0 8 79,0 0-79,-3-9 79,3 9-79,0 0 52,0 0-52,-13 5 53,-1 20-53,14-25 31,0 0-31,-19 43 31,-8 35-31,27-78 27,0 0-27,-31 100 28,-7 30-28,38-130 36,0 0-36,-35 140 37,5 11-37,30-151 37,0 0-37,-16 152 38,7-5-38,9-147 49,0 0-49,9 132 49,14-23-49,-23-109 49,0 0-49,28 90 50,8-18-50,-36-72 46,0 0-46,37 49 46,12-22-46,-49-27 40,0 0-40,55 6 41,12-20-41,-67 14 25,0 0-25,64-24 26,-10-11-26,1 2-1548</inkml:trace>
  <inkml:trace contextRef="#ctx0" brushRef="#br0" timeOffset="3034.1218">5930 2004 1155,'0'0'0,"0"0"0,7 9 0,-7-9 14,0 0-14,5 20 15,-5 17-15,0-37 31,0 0-31,0 43 31,0 18-31,0-61 100,0 0-100,0 60 101,0-3-101,0-57 73,0 0-73,-5 57 74,1 7-74,4-64 62,0 0-62,-3 61 62,-3-9-62,6-52 73,0 0-73,-5 41 74,5-16-74,0-25 67,0 0-67,2 15 67,-2-15-67,0 0 57,0 0-57,3-8 58,1-29-58,-4 37 57,0 0-57,2-52 58,5-17-58,-7 69 52,0 0-52,8-80 53,3-16-53,-11 96 46,0 0-46,9-106 47,3-6-47,-12 112 34,0 0-34,14-106 35,-3 21-35,-11 85 27,0 0-27,12-67 28,-3 10-28,-9 57 18,0 0-18,5-42 19,4 18-19,-9 24 13,0 0-13,9-7 13,3 19-13,-12-12 11,0 0-11,16 31 11,9 18-11,-25-49 5,0 0-5,23 57 6,2 7-6,-25-64 3,0 0-3,26 81 3,4 16-3,-30-97 1,0 0-1,32 97 2,0-16-2,-32-81 0,0 0 0,31 82 0,-4-3 0,-27-79-1,0 0 1,19 76 0,-10-1 0,-9-75-4,0 0 4,0 67-3,-9-15 3,9-52-8,0 0 8,-19 42-8,-16-6 8,-1-3-1914</inkml:trace>
  <inkml:trace contextRef="#ctx0" brushRef="#br0" timeOffset="3742.052">5751 2461 1334,'0'0'0,"9"-7"0,7-5 0,-16 12 8,0 0-8,30-17 9,11-3-9,-41 20 32,0 0-32,49-20 32,11-1-32,-60 21 45,0 0-45,72-19 46,6 5-46,-78 14 27,0 0-27,79-12 27,-4 2-27,-75 10 22,0 0-22,72-14 23,-5-5-23,-67 19 24,0 0-24,64-18 25,-6-1-25,-58 19 17,0 0-17,49-20 18,-5-1-18,-44 21 17,0 0-17,32-19 17,-9 7-17,-23 12 18,0 0-18,14-12 18,-5-4-18,-9 16 17,0 0-17,5-14 18,1 2-18,-6 12 17,0 0-17,3-10 18,-3 1-18,0 9 19,0 0-19,0-9 19,0 1-19,0 8 20,0 0-20,0 0 21,-9-4-21,9 4 24,0 0-24,-14 4 24,-9 8-24,23-12 27,0 0-27,-32 26 27,-3 17-27,35-43 24,0 0-24,-37 48 24,-2 1-24,39-49 26,0 0-26,-28 52 27,5 1-27,23-53 26,0 0-26,-14 61 26,5 7-26,9-68 30,0 0-30,2 65 31,10-16-31,-12-49 31,0 0-31,23 40 32,4-11-32,-27-29 29,0 0-29,44 16 29,10-20-29,-54 4 25,0 0-25,60-14 25,8-13-25,-68 27 22,0 0-22,67-45 22,10-19-22,-77 64 15,0 0-15,78-77 16,1-4-16,-79 81 14,0 0-14,74-93 15,-12-23-15,-62 116 11,0 0-11,46-115 11,-14 15-11,-32 100 1,0 0-1,19-93 2,-12 1-2,-7 92 0,0 0 0,-7-81 0,-3 17 0,10 64-3,0 0 3,-13-45-3,12 20 3,1 25-5,0 0 5,-9-15-5,-9 3 5,18 12-6,0 0 6,-26-6-5,-6 12 5,32-6-3,0 0 3,-28 27-2,10 25 2,18-52-1,0 0 1,-14 66-1,1 15 1,13-81 0,0 0 0,-5 85 0,5 3 0,0-88 0,0 0 0,2 92 0,7 2 0,-9-94 0,0 0 0,16 88 1,0-16-1,-16-72 1,0 0-1,21 66 2,-2-2-2,-19-64 3,0 0-3,21 61 4,-7-7-4,-14-54 0,0 0 0,9 46 1,0-9-1,-9-37-1,0 0 1,-3 24 0,-8-7 0,2 2-1816</inkml:trace>
  <inkml:trace contextRef="#ctx0" brushRef="#br0" timeOffset="4550.5485">6747 2412 1311,'0'0'0,"0"0"0,17-12 0,-17 12 69,0 0-69,27-12 69,5 0-69,-32 12 84,0 0-84,45-16 84,10-1-84,-55 17 44,0 0-44,67-15 45,11 2-45,-78 13 19,0 0-19,81-15 19,-5-2-19,-76 17 11,0 0-11,69-16 11,-2-5-11,-67 21 15,0 0-15,63-22 16,-1-2-16,-62 24 18,0 0-18,51-21 18,-14 0-18,-37 21 25,0 0-25,30-12 25,-16 3-25,-14 9 26,0 0-26,6-7 26,-6 7-26,0 0 28,0 0-28,0 0 29,-9-3-29,9 3 25,0 0-25,-16 10 25,-10 14-25,26-24 24,0 0-24,-32 33 24,-7 4-24,39-37 19,0 0-19,-37 39 20,0 6-20,37-45 16,0 0-16,-32 49 16,6 3-16,26-52 11,0 0-11,-22 57 12,12-5-12,10-52 18,0 0-18,0 45 18,9-9-18,-9-36 19,0 0-19,17 28 20,8-14-20,-25-14 21,0 0-21,30 7 22,5-7-22,-35 0 18,0 0-18,32-4 19,-7-1-19,-25 5 17,0 0-17,21-12 18,-7 0-18,-14 12 17,0 0-17,12-16 17,-6-5-17,-6 21 14,0 0-14,0-31 15,-6-14-15,6 45 13,0 0-13,-3-45 13,-1 9-13,4 36 11,0 0-11,-1-36 11,2-11-11,-1 47 18,0 0-18,7-45 18,8 0-18,-15 45 22,0 0-22,17-36 23,6 3-23,-23 33 24,0 0-24,23-28 24,0 7-24,-23 21 22,0 0-22,32-19 22,-2 7-22,-30 12 14,0 0-14,33-9 14,3 6-14,-36 3 10,0 0-10,37 7 11,7 5-11,-44-12 7,0 0-7,42 24 8,-8 9-8,-34-33 4,0 0-4,24 36 5,-8-3-5,-16-33 3,0 0-3,11 37 3,-2 2-3,-9-39 2,0 0-2,8 37 2,-4-4-2,-4-33 1,0 0-1,0 36 1,2-3-1,-2-33 0,0 0 0,3 31 0,3-10 0,-6-21 0,0 0 0,3 15 0,6-6 0,-9-9 0,0 0 0,0 0 0,9-3 0,-9 3 0,0 0 0,7-14 0,0-17 0,-7 31 0,0 0 0,5-40 0,-1-2 0,-4 42 0,0 0 0,0-48 1,9-4-1,-9 52 1,0 0-1,10-66 2,8-10-2,-18 76 3,0 0-3,21-76 4,2 12-4,-23 64 4,0 0-4,32-54 5,1 14-5,-33 40 4,0 0-4,39-29 5,2 13-5,-41 16 5,0 0-5,40-8 5,1 13-5,-41-5 0,0 0 0,33 16 1,-3 11-1,2-3-2028</inkml:trace>
  <inkml:trace contextRef="#ctx0" brushRef="#br0" timeOffset="5363.1511">8887 1981 662,'0'0'0,"0"0"0,9-20 0,-9 20 220,0 0-220,9-16 221,-4 4-221,-5 12 78,0 0-78,0-5 78,0 5-78,0 0 66,0 0-66,0-9 66,0 9-66,0 0 56,0 0-56,-9-3 57,-3-1-57,12 4 42,0 0-42,-25 4 43,-22 4-43,47-8 37,0 0-37,-48 19 38,7 11-38,41-30 30,0 0-30,-35 36 30,12 7-30,23-43 48,0 0-48,-21 42 49,3-2-49,18-40 52,0 0-52,-10 40 52,5-11-52,5-29 44,0 0-44,5 28 45,0-8-45,-5-20 37,0 0-37,12 16 37,3 0-37,-15-16 26,0 0-26,17 8 26,6 1-26,-23-9 24,0 0-24,23 7 25,9-2-25,-32-5 21,0 0-21,28 7 22,6-2-22,-34-5 19,0 0-19,31 7 20,-2 2-20,-29-9 16,0 0-16,31 12 16,-9 0-16,-22-12 13,0 0-13,15 12 14,-2 0-14,-13-12 14,0 0-14,0 9 14,-9 3-14,9-12 12,0 0-12,-23 16 13,-14 4-13,37-20 8,0 0-8,-49 21 8,-10-5-8,59-16 9,0 0-9,-61 8 9,4-4-9,57-4 8,0 0-8,-53 0 9,-2-9-9,55 9 4,0 0-4,-40-9 4,19 3-4,21 6 1,0 0-1,-11-9 2,-1-3-2,12 12 0,0 0 0,7-16 0,16-8 0,0 3-1774</inkml:trace>
  <inkml:trace contextRef="#ctx0" brushRef="#br0" timeOffset="5721.5132">9244 1374 1300,'0'0'0,"0"0"0,0 0 0,0 0 52,0 0-52,0 0 53,-4 5-53,4-5 87,0 0-87,9 11 88,10 6-88,-19-17 59,0 0-59,30 36 59,8 21-59,-38-57 38,0 0-38,40 77 39,-1 19-39,-39-96 71,0 0-71,37 106 72,-5 0-72,-32-106 109,0 0-109,19 112 109,-12 1-109,-7-113 92,0 0-92,0 112 92,-7-13-92,7-99 70,0 0-70,-16 100 71,-10 0-71,26-100 56,0 0-56,-41 90 57,-12-17-57,53-73 41,0 0-41,-69 61 41,-12-9-41,81-52 16,0 0-16,-95 45 17,-9-2-17,104-43 6,0 0-6,-104 36 7,0-8-7,0 1-1967</inkml:trace>
  <inkml:trace contextRef="#ctx0" brushRef="#br0" timeOffset="9131.3604">1809 3939 673,'0'0'0,"0"0"0,0 0 0,0 0 25,0 0-25,21 0 26,-21 0-26,0 0 76,0 0-76,9 0 76,-9 0-76,0 0 92,0 0-92,0 0 93,0 0-93,0 0 82,0 0-82,-7 8 82,2 8-82,5-16 45,0 0-45,-9 24 46,-5 14-46,14-38 37,0 0-37,-18 49 37,-1 18-37,19-67 39,0 0-39,-18 78 40,11 7-40,7-85 35,0 0-35,-2 83 36,7-10-36,-5-73 31,0 0-31,9 60 32,4-6-32,-13-54 31,0 0-31,14 52 32,0-7-32,-14-45 37,0 0-37,14 40 38,-9-13-38,-5-27 32,0 0-32,4 14 33,-4-14-33,0 0 24,0 0-24,0 0 25,0 0-25,0 0 15,0 0-15,-14-21 15,-9-15-15,0-4-1354</inkml:trace>
  <inkml:trace contextRef="#ctx0" brushRef="#br0" timeOffset="9609.0839">1578 3745 1043,'0'0'0,"0"0"0,-14-10 0,14 10 23,0 0-23,-9-9 23,-4 4-23,13 5 50,0 0-50,-8-7 51,2 3-51,6 4 42,0 0-42,-17 4 42,-20 8-42,37-12 41,0 0-41,-39 31 41,5 19-41,34-50 39,0 0-39,-30 71 39,2 19-39,28-90 33,0 0-33,-23 104 33,0 22-33,23-126 36,0 0-36,-9 130 36,18-5-36,-9-125 37,0 0-37,23 121 38,9 0-38,-32-121 32,0 0-32,49 109 33,6-21-33,-55-88 27,0 0-27,67 70 27,19-10-27,-86-60 30,0 0-30,87 49 31,-11-13-31,-76-36 31,0 0-31,77 19 31,-1-21-31,-76 2 31,0 0-31,78-17 32,12-14-32,-90 31 40,0 0-40,86-38 41,-13-7-41,-73 45 41,0 0-41,67-56 41,-9-16-41,-58 72 51,0 0-51,55-89 51,0-13-51,-55 102 40,0 0-40,40-121 41,-10-16-41,-30 137 40,0 0-40,5-136 41,-28 15-41,23 121 37,0 0-37,-38-115 37,-19 6-37,57 109 31,0 0-31,-76-97 32,-14 25-32,90 72 23,0 0-23,-99-57 24,-8 17-24,107 40 25,0 0-25,-92-28 26,23 7-26,69 21 20,0 0-20,-53-12 20,13 9-20,40 3 8,0 0-8,-29 7 8,14 7-8,0 1-1943</inkml:trace>
  <inkml:trace contextRef="#ctx0" brushRef="#br0" timeOffset="10179.5062">3747 3759 1121,'0'0'0,"0"0"0,0 0 0,0 0 102,0 0-102,8-18 102,-8 18-102,0 0 138,0 0-138,4 21 138,-13 19-138,9-40 41,0 0-41,-3 57 41,-1 23-41,4-80 13,0 0-13,4 85 13,-1 5-13,-3-90 4,0 0-4,11 96 5,1 10-5,-12-106 1,0 0-1,14 104 1,0-14-1,-14-90 1,0 0-1,18 83 1,0-2-1,-18-81 2,0 0-2,17 73 3,6-19-3,-23-54 6,0 0-6,18 39 7,-9-20-7,-1 2-1245</inkml:trace>
  <inkml:trace contextRef="#ctx0" brushRef="#br0" timeOffset="10555.7121">3295 3696 1031,'0'0'0,"0"-6"0,0-12 0,0 18 48,0 0-48,5-22 49,4-4-49,-9 26 92,0 0-92,26-24 92,20-1-92,-46 25 44,0 0-44,62-24 45,7 9-45,-69 15 23,0 0-23,76-20 24,-2 8-24,-74 12 14,0 0-14,81 2 14,13 15-14,-94-17 9,0 0-9,86 28 10,-8 10-10,-78-38 11,0 0-11,65 47 12,-19 10-12,-46-57 11,0 0-11,37 66 11,-16 13-11,-21-79 10,0 0-10,9 77 11,-13-15-11,4-62 10,0 0-10,-17 55 10,-11-10-10,28-45 11,0 0-11,-36 43 11,-4-10-11,40-33 10,0 0-10,-44 33 11,1-2-11,43-31 11,0 0-11,-40 26 12,4-3-12,36-23 18,0 0-18,-23 2 19,6-20-19,3 3-1203</inkml:trace>
  <inkml:trace contextRef="#ctx0" brushRef="#br0" timeOffset="11832.1289">4421 4416 1121,'0'0'0,"0"0"0,0 0 0,0 0 62,0 0-62,12-24 63,-8 12-63,-4 12 127,0 0-127,1-12 127,-1 12-127,0 0 94,0 0-94,-5-9 94,-4 13-94,9-4 54,0 0-54,-17 17 55,-19 19-55,36-36 36,0 0-36,-37 49 37,-3 6-37,40-55 28,0 0-28,-32 66 28,4 7-28,28-73 20,0 0-20,-18 72 21,14-16-21,4-56 33,0 0-33,4 46 34,5-14-34,-9-32 36,0 0-36,17 17 37,8-17-37,-25 0 33,0 0-33,39-14 33,12-19-33,-51 33 30,0 0-30,53-43 30,-7-9-30,-46 52 25,0 0-25,35-54 25,-8 6-25,-27 48 32,0 0-32,14-40 32,-5 11-32,-9 29 32,0 0-32,1-19 32,-2 3-32,1 16 30,0 0-30,0-9 30,0 9-30,0 0 25,0 0-25,-4-5 26,-10 2-26,14 3 24,0 0-24,-23 5 25,0 14-25,23-19 17,0 0-17,-17 33 17,17 7-17,0-40 12,0 0-12,14 52 13,12 5-13,-26-57 6,0 0-6,37 52 7,7-4-7,-44-48 2,0 0-2,51 36 2,17-10-2,-68-26 0,0 0 0,77 12 1,8-13-1,-85 1 1,0 0-1,81-16 1,-3-17-1,-78 33 1,0 0-1,77-52 2,-1-17-2,-76 69 2,0 0-2,76-83 3,-4-10-3,-72 93 7,0 0-7,59-109 7,-13-25-7,-46 134 8,0 0-8,37-145 8,-7-4-8,-30 149 10,0 0-10,14-123 10,-14 32-10,0 91 8,0 0-8,-7-66 9,-4 23-9,11 43 5,0 0-5,-21-30 5,-16 2-5,37 28 3,0 0-3,-41-15 4,-3 18-4,44-3 2,0 0-2,-42 21 3,-2 19-3,44-40 0,0 0 0,-32 69 1,13 23-1,19-92-1,0 0 1,-4 105-1,18-4 1,-14-101-7,0 0 7,27 105-6,8 13 6,-35-118-14,0 0 14,40 109-14,1-17 14,-41-92-19,0 0 19,37 86-19,-5 3 19,-32-89-29,0 0 29,23 81-29,-6-14 29,-17-67-31,0 0 31,6 57-31,-17-13 31,-3 1-1851</inkml:trace>
  <inkml:trace contextRef="#ctx0" brushRef="#br0" timeOffset="12161.53">4977 4816 1435,'0'0'0,"7"-12"0,3-19 0,-10 31 35,0 0-35,27-45 35,8-12-35,-35 57 23,0 0-23,49-54 23,15 6-23,-64 48 9,0 0-9,72-44 10,1 12-10,-73 32 13,0 0-13,72-37 14,-5 4-14,-67 33 17,0 0-17,60-34 18,-2 8-18,-58 26 33,0 0-33,55-19 34,-6 3-34,-49 16 36,0 0-36,41-5 37,-6 10-37,-35-5 45,0 0-45,23 16 46,-5 11-46,-18-27 44,0 0-44,7 33 44,-4 7-44,-3-40 39,0 0-39,0 40 40,0 1-40,0-41 30,0 0-30,0 44 31,0 1-31,0-45 25,0 0-25,0 45 25,6-6-25,-6-39 26,0 0-26,7 33 27,2-14-27,-9-19 30,0 0-30,10 9 31,3-12-31,-13 3 26,0 0-26,14-18 26,3-16-26,-17 34 25,0 0-25,9-38 26,-7 6-26,2 3-1709</inkml:trace>
  <inkml:trace contextRef="#ctx0" brushRef="#br0" timeOffset="12294.1328">5887 4133 1199,'0'0'0,"9"1"0,10 10 0,-19-11-5,0 0 5,30 20-4,-1 13 4,2-2-833</inkml:trace>
  <inkml:trace contextRef="#ctx0" brushRef="#br0" timeOffset="13318.1937">6237 4416 942,'0'0'0,"0"0"0,0 13 0,0-13-1,0 0 1,-2 12 0,-2 0 0,4-12-22,0 0 22,-3 7-21,1 1 21,2-8 10,0 0-10,0 12 11,9-3-11,-9-9 51,0 0-51,9 7 52,7-2-52,-16-5 79,0 0-79,24-3 79,5-6-79,-29 9 90,0 0-90,35-12 91,5-5-91,-40 17 66,0 0-66,43-25 67,1-9-67,-44 34 50,0 0-50,35-38 50,-3-6-50,-32 44 48,0 0-48,19-41 48,-15 13-48,-4 28 44,0 0-44,-9-27 44,-9 6-44,18 21 38,0 0-38,-28-21 39,-7 9-39,35 12 33,0 0-33,-46-4 33,5 8-33,41-4 24,0 0-24,-40 14 24,5 20-24,35-34 17,0 0-17,-32 45 17,2 9-17,30-54 12,0 0-12,-20 59 12,6-2-12,14-57 7,0 0-7,-5 52 7,1-7-7,4-45 5,0 0-5,9 45 6,5 3-6,-14-48 4,0 0-4,23 40 4,7-10-4,-30-30 5,0 0-5,37 19 6,4-11-6,-41-8 7,0 0-7,49-8 7,10-13-7,-59 21 8,0 0-8,60-24 8,7-4-8,-67 28 17,0 0-17,63-33 17,-5-2-17,-58 35 20,0 0-20,50-36 20,-8 0-20,-42 36 18,0 0-18,39-38 18,-7 1-18,-32 37 13,0 0-13,23-36 14,-6 8-14,-17 28 10,0 0-10,14-15 10,-8 6-10,-6 9 9,0 0-9,0 0 9,9 9-9,-9-9 6,0 0-6,3 20 6,2 15-6,-5-35 2,0 0-2,9 33 3,5-5-3,-14-28 1,0 0-1,22 24 1,0-3-1,-22-21 0,0 0 0,29 17 1,6-1-1,-35-16 0,0 0 0,41 8 0,4-1 0,-45-7 0,0 0 0,46 4 0,-2-8 0,-44 4 2,0 0-2,36-7 3,-3-1-3,-33 8 8,0 0-8,36-13 8,-10 1-8,-26 12 13,0 0-13,25-15 14,-1 1-14,-24 14 18,0 0-18,20-12 18,-8 5-18,-12 7 18,0 0-18,9-5 18,-9 5-18,0 0 15,0 0-15,7-4 16,-7 4-16,0 0 13,0 0-13,7 0 14,-7 0-14,0 0 12,0 0-12,14 12 12,-1 0-12,-13-12 8,0 0-8,19 9 8,13 0-8,-32-9 3,0 0-3,35 7 3,7-4-3,-42-3 2,0 0-2,50-3 3,5-9-3,-55 12 3,0 0-3,61-21 3,12-10-3,-73 31 2,0 0-2,76-49 2,5-24-2,-81 73 3,0 0-3,74-81 3,-3-7-3,-71 88 5,0 0-5,60-102 5,-2-14-5,-58 116 3,0 0-3,40-118 3,-13 26-3,-27 92 1,0 0-1,0-81 1,-27 12-1,27 69 0,0 0 0,-37-61 0,-10 16 0,47 45 0,0 0 0,-46-33 0,0 21 0,46 12-5,0 0 5,-46 9-5,2 12 5,44-21-12,0 0 12,-35 36-12,12 13 12,23-49-20,0 0 20,-11 48-20,11 9 20,0-57-17,0 0 17,11 69-16,6 16 16,-17-85-10,0 0 10,20 92-9,1-4 9,-21-88-5,0 0 5,19 85-4,2 0 4,-21-85-2,0 0 2,15 86-2,-1 6 2,-14-92 0,0 0 0,16 81 0,3-20 0,-19-61 0,0 0 0,18 43 1,-1-19-1,-17-24 1,0 0-1,18 21 1,1-9-1,-1 0-1758</inkml:trace>
  <inkml:trace contextRef="#ctx0" brushRef="#br0" timeOffset="13492.0244">8007 4190 1647,'0'0'0,"14"-4"0,30-8 0,-44 12 22,0 0-22,55-12 22,3 0-22,-58 12 34,0 0-34,58-9 35,-3 9-35,-55 0 1,0 0-1,46 4 2,-2 8-2,2-4-1263</inkml:trace>
  <inkml:trace contextRef="#ctx0" brushRef="#br0" timeOffset="14970.1398">1867 6088 796,'0'0'0,"0"0"0,0 0 0,0 0 28,0 0-28,-21-15 29,16 6-29,5 9 72,0 0-72,-6-7 73,1 2-73,5 5 82,0 0-82,0 0 83,-9-12-83,9 12 68,0 0-68,-3-9 68,-3-3-68,6 12 43,0 0-43,0-12 43,0-4-43,0 16 38,0 0-38,2-15 38,5-6-38,-7 21 38,0 0-38,11-21 38,3 0-38,-14 21 35,0 0-35,21-15 35,2 3-35,-23 12 31,0 0-31,23-12 31,7 3-31,-30 9 28,0 0-28,25-4 29,-4 1-29,-21 3 24,0 0-24,23 3 24,-2 11-24,-21-14 21,0 0-21,23 23 22,2 10-22,-25-33 13,0 0-13,24 45 14,-8 7-14,-16-52 7,0 0-7,13 57 7,-8-5-7,-5-52 6,0 0-6,-5 48 6,-10-6-6,15-42 7,0 0-7,-26 39 7,-15-6-7,41-33 3,0 0-3,-45 35 4,-3-1-4,48-34 2,0 0-2,-48 35 3,-5-2-3,53-33 8,0 0-8,-60 28 8,-10-11-8,70-17 17,0 0-17,-60 10 18,19-4-18,41-6 24,0 0-24,-32-4 24,6-1-24,26 5 28,0 0-28,-21-12 29,5 0-29,16 12 28,0 0-28,-13-16 28,8-1-28,5 17 22,0 0-22,5-16 22,10 1-22,-15 15 19,0 0-19,30-13 20,12 8-20,-42 5 12,0 0-12,49 0 13,1 9-13,-50-9 9,0 0-9,49 12 9,1 12-9,-50-24 7,0 0-7,42 28 7,-1 1-7,-41-29 2,0 0-2,40 28 3,4-4-3,-44-24 0,0 0 0,44 14 1,13-7-1,-57-7 0,0 0 0,62-5 0,-2-7 0,-60 12 0,0 0 0,58-26 0,-9-12 0,-49 38 0,0 0 0,44-44 0,-7-1 0,-37 45-4,0 0 4,32-45-3,-14-6 3,-18 51-9,0 0 9,9-61-9,-13-12 9,4 73-25,0 0 25,-10-84-24,-12-5 24,22 89-37,0 0 37,-31-86-36,-6-8 36,37 94-31,0 0 31,-46-88-31,-4 7 31,50 81-27,0 0 27,-58-63-26,-9 25 26,67 38-17,0 0 17,-76-15-16,4 20 16,72-5-10,0 0 10,-78 31-9,-12 21 9,90-52-5,0 0 5,-92 69-4,-1 4 4,93-73-1,0 0 1,-78 93-1,15 23 1,63-116-1,0 0 1,-50 121 0,18 6 0,32-127 0,0 0 0,-14 130 0,20 10 0,-6-140 0,0 0 0,17 133 1,17-15-1,-34-118 1,0 0-1,49 104 2,22-11-2,-71-93 4,0 0-4,83 73 5,7-16-5,-90-57 11,0 0-11,90 33 12,0-21-12,-90-12 20,0 0-20,86-9 21,18-24-21,-104 33 23,0 0-23,94-48 24,-17-16-24,-77 64 25,0 0-25,73-73 25,3-8-25,-76 81 30,0 0-30,63-97 30,-8-24-30,-55 121 33,0 0-33,41-130 34,-15-7-34,-26 137 46,0 0-46,5-133 46,-24 12-46,19 121 41,0 0-41,-48-102 42,-26 26-42,74 76 41,0 0-41,-90-61 41,-12 12-41,102 49 29,0 0-29,-101-27 29,6 15-29,95 12 19,0 0-19,-85 7 20,30 22-20,55-29 10,0 0-10,-35 33 10,25-2-10,1-3-1893</inkml:trace>
  <inkml:trace contextRef="#ctx0" brushRef="#br0" timeOffset="16802.1387">3928 5967 863,'0'0'0,"0"0"0,16-21 0,-16 21 38,0 0-38,11-15 38,-8 6-38,-3 9 105,0 0-105,0 0 105,0-10-105,0 10 85,0 0-85,0 0 86,0 7-86,0-7 65,0 0-65,-3 15 66,1 9-66,2-24 38,0 0-38,-3 42 39,-1 15-39,4-57 27,0 0-27,-2 64 27,-5 3-27,7-67 19,0 0-19,-14 61 20,-9 1-20,23-62 35,0 0-35,-23 64 35,9 0-35,14-64 40,0 0-40,-12 61 41,3-13-41,9-48 42,0 0-42,-5 33 42,5-14-42,0-19 45,0 0-45,0 0 46,0 0-46,0 0 40,0 0-40,8-22 40,-8-18-40,0 40 43,0 0-43,9-54 43,5-10-43,-14 64 42,0 0-42,18-74 42,-4-6-42,-14 80 41,0 0-41,9-90 41,0-13-41,-9 103 40,0 0-40,9-103 41,1 19-41,-10 84 37,0 0-37,13-77 37,-8 1-37,-5 76 35,0 0-35,3-64 35,-1 19-35,-2 45 31,0 0-31,0-33 31,0 13-31,0 20 21,0 0-21,0 0 21,12 12-21,-12-12 13,0 0-13,15 33 13,2 19-13,-17-52 4,0 0-4,27 57 4,4 3-4,-31-60 0,0 0 0,36 66 0,-4 10 0,-32-76-2,0 0 2,37 80-1,-2 5 1,-35-85-4,0 0 4,32 81-4,-4-17 4,-28-64-6,0 0 6,26 54-5,3-11 5,-29-43-3,0 0 3,26 33-2,-14-16 2,-12-17-1,0 0 1,11 7 0,1-16 0,-12 9 0,0 0 0,14-19 0,4-10 0,-18 29 3,0 0-3,23-49 3,0-15-3,-23 64 10,0 0-10,23-84 10,7-17-10,-30 101 24,0 0-24,25-105 24,-4 8-24,-21 97 20,0 0-20,14-90 20,0 15-20,-14 75 17,0 0-17,12-59 18,-6 21-18,-6 38 9,0 0-9,5-22 10,-1 15-10,-4 7 2,0 0-2,-4 12 3,-1 24-3,5-36 0,0 0 0,-9 58 1,7 14-1,2-72-1,0 0 1,-3 82 0,3 14 0,0-96-6,0 0 6,0 104-6,5 5 6,-5-109-15,0 0 15,5 109-15,8-12 15,-13-97-18,0 0 18,12 97-18,2-3 18,-14-94-19,0 0 19,18 76-18,1-24 18,-19-52-16,0 0 16,21 33-16,4-20 16,-25-13-10,0 0 10,26-1-10,6-15 10,-32 16-14,0 0 14,32-31-14,-2-17 14,-30 48-29,0 0 29,28-58-28,-1-7 28,-4-3-1842</inkml:trace>
  <inkml:trace contextRef="#ctx0" brushRef="#br0" timeOffset="17236.3389">5007 6033 1356,'0'0'0,"0"0"0,-4 10 0,4-10 3,0 0-3,-2 14 4,-1 14-4,3-28 2,0 0-2,0 31 2,3 7-2,-3-38 44,0 0-44,6 40 44,2-4-44,-8-36 54,0 0-54,9 31 55,9-5-55,-18-26 54,0 0-54,16 19 55,8-7-55,-24-12 49,0 0-49,25 0 49,7-3-49,-32 3 41,0 0-41,35-12 41,6-6-41,-41 18 40,0 0-40,35-24 40,-12-12-40,-23 36 39,0 0-39,14-47 39,-9-10-39,-5 57 33,0 0-33,-1-61 34,-12 8-34,13 53 32,0 0-32,-19-40 33,-2 16-33,21 24 27,0 0-27,-28-18 27,-17 3-27,45 15 23,0 0-23,-45-4 23,-1 13-23,46-9 20,0 0-20,-41 31 20,6 14-20,35-45 9,0 0-9,-32 64 10,2 11-10,30-75 5,0 0-5,-16 79 6,9-10-6,7-69 3,0 0-3,7 68 3,13 1-3,-20-69 2,0 0-2,31 64 2,10-7-2,-41-57 1,0 0-1,55 42 1,15-18-1,-70-24 1,0 0-1,78 7 2,3-19-2,-81 12 0,0 0 0,78-35 0,-2-18 0,-76 53 0,0 0 0,72-61 1,4-5-1,-76 66 0,0 0 0,60-76 0,-16-24 0,2-1-1687</inkml:trace>
  <inkml:trace contextRef="#ctx0" brushRef="#br0" timeOffset="17462.7142">5765 5356 1379,'0'0'0,"0"0"0,-5 9 0,5-9 0,0 0 0,-9 12 0,2 5 0,7-17-3,0 0 3,-5 31-3,0 7 3,5-38 5,0 0-5,0 56 6,1 20-6,-1-76 16,0 0-16,7 85 16,2-7-16,-9-78 39,0 0-39,9 84 39,-4 12-39,-5-96 53,0 0-53,6 98 54,-6 6-54,0-104 60,0 0-60,-4 97 61,2 0-61,2-97 55,0 0-55,-3 83 55,6-10-55,-3-73 32,0 0-32,6 58 33,-10-25-33,2 4-1363</inkml:trace>
  <inkml:trace contextRef="#ctx0" brushRef="#br0" timeOffset="17821.2412">5351 6393 1491,'0'0'0,"9"-11"0,12-16 0,-21 27 17,0 0-17,33-44 18,11-4-18,-44 48 34,0 0-34,52-45 34,6 0-34,-58 45 47,0 0-47,62-40 48,3 7-48,-65 33 31,0 0-31,65-27 32,-10 6-32,-55 21 24,0 0-24,49-12 25,-3 3-25,-46 9 22,0 0-22,46-7 22,-2 7-22,-44 0 20,0 0-20,41 4 20,-9 8-20,-32-12 14,0 0-14,22 20 15,-2 17-15,-20-37 9,0 0-9,7 45 9,-19 7-9,12-52 7,0 0-7,-20 52 7,3-4-7,17-48 5,0 0-5,-15 48 5,7-3-5,8-45 6,0 0-6,-4 40 7,4-10-7,0-30 20,0 0-20,4 20 21,6-6-21,-10-14 32,0 0-32,13 6 32,1-15-32,-14 9 35,0 0-35,14-11 35,3 3-35,-17 8 24,0 0-24,6-16 25,-17-8-25,2 0-1585</inkml:trace>
  <inkml:trace contextRef="#ctx0" brushRef="#br0" timeOffset="18316.1388">5788 6270 841,'0'0'0,"0"0"0,6-24 0,-6 24 100,0 0-100,3-16 101,-3-1-101,0 17 123,0 0-123,0-16 123,-5 4-123,5 12 75,0 0-75,-9-16 75,-3-4-75,12 20 47,0 0-47,-14-19 48,-4 10-48,18 9 32,0 0-32,-28 3 32,-22 13-32,50-16 30,0 0-30,-63 33 30,1 12-30,62-45 27,0 0-27,-51 55 28,7 18-28,44-73 46,0 0-46,-29 78 47,5 7-47,24-85 59,0 0-59,-11 76 60,16-12-60,-5-64 63,0 0-63,22 50 63,6-15-63,-28-35 57,0 0-57,44 20 57,21-18-57,-65-2 42,0 0-42,76-9 43,9-8-43,-85 17 29,0 0-29,81-24 30,-3-12-30,-78 36 26,0 0-26,67-49 26,-7-11-26,2-1-1710</inkml:trace>
  <inkml:trace contextRef="#ctx0" brushRef="#br0" timeOffset="18962.6491">6090 5597 1435,'0'0'0,"0"0"0,25-14 0,-25 14 29,0 0-29,16-12 29,-9 1-29,-7 11 48,0 0-48,0 0 49,3 11-49,-3-11 28,0 0-28,-10 24 29,-8 9-29,18-33 14,0 0-14,-18 36 15,6 4-15,12-40 10,0 0-10,-5 36 10,5-3-10,0-33 9,0 0-9,12 24 9,13-8-9,-25-16 10,0 0-10,32 12 10,6-10-10,-38-2 8,0 0-8,38-5 9,6-8-9,-44 13 15,0 0-15,33-19 15,-8-5-15,-25 24 27,0 0-27,10-33 28,-6-15-28,-4 48 39,0 0-39,-9-54 40,-17-1-40,26 55 36,0 0-36,-46-49 36,-18 17-36,64 32 32,0 0-32,-70-21 32,4 10-32,66 11 21,0 0-21,-49-1 22,14 6-22,35-5 8,0 0-8,-14 21 8,14 18-8,0-39 5,0 0-5,23 45 6,28-1-6,2-1-1531</inkml:trace>
  <inkml:trace contextRef="#ctx0" brushRef="#br0" timeOffset="19939.3807">6660 5887 1502,'0'0'0,"0"0"0,0-12 0,0 12 18,0 0-18,-5-5 18,5 5-18,0 0 62,0 0-62,-12-5 63,-3 7-63,15-2 62,0 0-62,-23 10 62,-12 16-62,35-26 35,0 0-35,-37 43 35,5 11-35,32-54 27,0 0-27,-26 67 27,3 6-27,23-73 20,0 0-20,-14 69 20,14-17-20,0-52 20,0 0-20,10 49 21,12-11-21,-22-38 19,0 0-19,31 34 19,15-4-19,-46-30 18,0 0-18,58 19 18,6-7-18,-64-12 22,0 0-22,69 0 22,-6-12-22,-63 12 18,0 0-18,71-19 18,10-2-18,-81 21 27,0 0-27,81-28 27,2-1-27,-83 29 24,0 0-24,76-40 24,-18-8-24,-58 48 32,0 0-32,46-52 32,-10-12-32,-36 64 33,0 0-33,22-57 33,-20 12-33,-2 45 27,0 0-27,-2-37 28,-5 18-28,7 19 19,0 0-19,-15-14 19,-24 2-19,39 12 15,0 0-15,-43 0 16,-6 9-16,49-9 9,0 0-9,-49 24 10,-1 12-10,50-36 7,0 0-7,-44 45 7,10 7-7,34-52 3,0 0-3,-17 52 4,8-10-4,9-42 0,0 0 0,0 40 1,9-8-1,-9-32 0,0 0 0,17 28 1,12-11-1,-29-17 0,0 0 0,37 13 0,10-7 0,-47-6 0,0 0 0,50 0 0,-10-8 0,-40 8 0,0 0 0,37-12 1,-8-4-1,-29 16 2,0 0-2,23-21 2,-11 6-2,-12 15 5,0 0-5,9-16 5,-4 4-5,-5 12 7,0 0-7,4-9 8,-4 9-8,0 0 8,0 0-8,0 0 9,-9-3-9,9 3 6,0 0-6,0 0 6,-9 3-6,9-3 5,0 0-5,-5 9 5,10 3-5,-5-12 3,0 0-3,12 16 3,20-11-3,-32-5 2,0 0-2,42 3 2,13-3-2,-55 0 1,0 0-1,64-5 1,8-10-1,-72 15 0,0 0 0,76-25 0,-4-7 0,-72 32 0,0 0 0,73-56 0,13-25 0,-86 81 0,0 0 0,81-94 1,-15-2-1,-66 96 3,0 0-3,47-116 4,-15-18-4,-32 134 5,0 0-5,16-142 5,-16-8-5,0 150 4,0 0-4,-9-125 4,-14 30-4,23 95 2,0 0-2,-26-71 3,-4 28-3,30 43 0,0 0 0,-41-30 1,-7 20-1,48 10 0,0 0 0,-49 9 0,5 18 0,44-27-2,0 0 2,-35 52-1,6 26 1,29-78-4,0 0 4,-14 92-4,11 5 4,3-97-6,0 0 6,3 102-5,8 10 5,-11-112-7,0 0 7,23 113-6,9-13 6,-32-100-7,0 0 7,47 94-7,11-6 7,-58-88-4,0 0 4,64 78-3,-13-11 3,-51-67-5,0 0 5,53 57-5,-3-8 5,-50-49-3,0 0 3,40 33-2,-12-25 2,-1 3-1880</inkml:trace>
  <inkml:trace contextRef="#ctx0" brushRef="#br0" timeOffset="20915.2002">9064 5668 1255,'0'0'0,"9"-16"0,17-32 0,-26 48 37,0 0-37,41-58 37,22-6-37,-63 64 72,0 0-72,58-60 72,-6 11-72,-52 49 57,0 0-57,37-45 57,-13 6-57,-24 39 29,0 0-29,11-33 29,-2 10-29,-9 23 24,0 0-24,3-14 25,-3 6-25,0 8 21,0 0-21,-12 5 21,-20 7-21,32-12 17,0 0-17,-46 28 17,-12 20-17,58-48 12,0 0-12,-63 61 13,8 3-13,55-64 9,0 0-9,-48 69 10,20 9-10,28-78 5,0 0-5,-19 76 5,15-9-5,4-67 5,0 0-5,4 58 6,15-10-6,-19-48 5,0 0-5,26 38 6,10-2-6,-36-36 7,0 0-7,39 32 8,1-5-8,-40-27 8,0 0-8,41 25 8,3-5-8,-44-20 11,0 0-11,32 25 11,-11-1-11,-21-24 16,0 0-16,7 24 17,-7 4-17,0-28 15,0 0-15,-14 26 16,-18 1-16,32-27 22,0 0-22,-46 25 23,-12-1-23,58-24 21,0 0-21,-60 19 22,5-11-22,55-8 18,0 0-18,-44 4 18,12-11-18,32 7 31,0 0-31,-23-16 32,0-13-32,23 29 32,0 0-32,-8-43 33,16-11-33,-8 54 28,0 0-28,25-64 28,16-2-28,-41 66 19,0 0-19,58-83 20,23-15-20,-81 98 10,0 0-10,94-104 11,3-9-11,-97 113 1,0 0-1,93-107 1,-10 3-1,-83 104-3,0 0 3,74-90-2,-14 17 2,-60 73-13,0 0 13,44-55-13,-15 19 13,-29 36-20,0 0 20,17-21-20,-8 9 20,-9 12-19,0 0 19,0 0-19,-12 26 19,12-26-17,0 0 17,-14 40-16,-6 18 16,20-58-12,0 0 12,-17 70-12,1 2 12,16-72-4,0 0 4,-11 85-4,2 14 4,9-99 0,0 0 0,-5 104 0,1-2 0,4-102 3,0 0-3,4 98 3,1-2-3,-5-96 12,0 0-12,9 91 12,0-6-12,-9-85 18,0 0-18,5 78 19,-7-17-19,2-61 17,0 0-17,-8 46 18,-5-4-18,13-42 6,0 0-6,-19 27 6,-2-11-6,21-16 1,0 0-1,-32 5 1,-18-8-1,1-1-1647</inkml:trace>
  <inkml:trace contextRef="#ctx0" brushRef="#br0" timeOffset="22205.2177">9194 6028 1367,'0'0'0,"2"-9"0,5-10 0,-7 19 13,0 0-13,20-24 13,24-6-13,-44 30 19,0 0-19,54-27 19,15 6-19,-69 21 10,0 0-10,71-19 11,3 3-11,-74 16 10,0 0-10,81-14 10,7-1-10,-88 15 19,0 0-19,87-16 20,-13 4-20,-74 12 32,0 0-32,71-17 33,1-6-33,-72 23 41,0 0-41,67-26 42,-11-1-42,-56 27 39,0 0-39,45-32 40,-19 6-40,-26 26 40,0 0-40,18-22 40,-10 8-40,-8 14 31,0 0-31,-7-12 31,-8-7-31,15 19 25,0 0-25,-27-14 26,-17 11-26,44 3 22,0 0-22,-46 8 22,9 13-22,37-21 24,0 0-24,-35 31 24,5 11-24,30-42 29,0 0-29,-25 46 29,-1 1-29,26-47 28,0 0-28,-18 47 29,0-2-29,18-45 24,0 0-24,-10 41 25,3 3-25,7-44 24,0 0-24,3 40 24,6-8-24,-9-32 24,0 0-24,12 28 24,8-11-24,-20-17 26,0 0-26,17 7 26,6-14-26,-23 7 28,0 0-28,27-20 29,-1-8-29,-26 28 29,0 0-29,32-33 30,0-3-30,-32 36 28,0 0-28,32-37 29,-4 1-29,-28 36 27,0 0-27,26-36 27,-6 3-27,-20 33 16,0 0-16,21-24 17,-11 5-17,-10 19 12,0 0-12,9-13 12,-5 8-12,-4 5 8,0 0-8,0 0 9,0 0-9,0 0 6,0 0-6,-6 4 7,3 16-7,3-20 4,0 0-4,-5 25 4,5 1-4,0-26 1,0 0-1,8 24 2,7-2-2,-15-22 0,0 0 0,26 18 0,11-3 0,-37-15-1,0 0 1,44 7 0,11-2 0,-55-5 0,0 0 0,55-7 0,12-6 0,-67 13 0,0 0 0,72-21 0,2-7 0,-74 28 0,0 0 0,67-40 0,-8-17 0,-59 57 2,0 0-2,44-72 2,-11-13-2,-33 85 3,0 0-3,27-88 4,-8 6-4,-19 82 3,0 0-3,9-76 3,-9 9-3,0 67 3,0 0-3,-2-51 3,-5 24-3,7 27 1,0 0-1,-2-16 2,-3 7-2,5 9 0,0 0 0,-12 4 0,-15 17 0,27-21-1,0 0 1,-28 36 0,5 16 0,23-52-4,0 0 4,-23 62-3,-3 6 3,26-68-9,0 0 9,-23 76-9,10 14 9,13-90-8,0 0 8,-3 92-7,6-11 7,-3-81-4,0 0 4,13 76-4,10-3 4,-23-73-3,0 0 3,23 78-2,-4 6 2,-19-84-1,0 0 1,18 80 0,-6-11 0,-12-69 0,0 0 0,2 61 1,-13 3-1,11-64 3,0 0-3,-28 66 3,-14 6-3,42-72 7,0 0-7,-52 66 7,-16-11-7,68-55 8,0 0-8,-62 40 9,19-16-9,43-24 6,0 0-6,-31 14 7,6-12-7,25-2 4,0 0-4,-20-3 4,-1-1-4,21 4 0,0 0 0,-17-9 1,6-6-1,11 15 0,0 0 0,-9-24 0,6-20 0,3 44-1,0 0 1,3-50-1,10-2 1,-13 52-3,0 0 3,24-55-3,12-2 3,-36 57-4,0 0 4,53-66-3,19-10 3,-72 76-4,0 0 4,81-94-4,7-11 4,-88 105-3,0 0 3,99-130-3,9-31 3,-108 161-3,0 0 3,107-176-2,-11 1 2,-96 175-2,0 0 2,72-149-2,-22 28 2,-50 121-1,0 0 1,24-90-1,-13 29 1,-11 61-1,0 0 1,-2-50-1,-7 14 1,9 36-2,0 0 2,-10-24-2,-4 10 2,14 14-3,0 0 3,-23 1-2,-16 18 2,39-19-4,0 0 4,-37 28-3,1 9 3,36-37-8,0 0 8,-26 51-8,7 15 8,19-66-14,0 0 14,-15 82-14,10 18 14,5-100-23,0 0 23,-3 102-22,3 5 22,0-107-18,0 0 18,3 106-18,2 6 18,-5-112-12,0 0 12,4 115-12,-4 2 12,0-117-8,0 0 8,-7 116-7,-13-3 7,20-113-3,0 0 3,-17 109-3,-1-16 3,18-93-1,0 0 1,-12 94 0,1-10 0,11-84 0,0 0 0,-9 77 0,4-17 0,5-60 5,0 0-5,-7 45 6,2-14-6,5-31 11,0 0-11,-6 21 11,1-4-11,5-17 14,0 0-14,-7 12 15,2-1-15,5-11 16,0 0-16,-14 10 16,-9 2-16,23-12 9,0 0-9,-36 12 9,-8-5-9,2 0-1870</inkml:trace>
  <inkml:trace contextRef="#ctx0" brushRef="#br0" timeOffset="22477.1701">10583 6060 1233,'0'0'0,"0"0"0,7-12 0,-7 12 24,0 0-24,20-17 25,15-7-25,-35 24 35,0 0-35,49-24 35,10 8-35,-59 16 25,0 0-25,65-21 26,2 0-26,-67 21 33,0 0-33,72-19 33,6 4-33,-78 15 36,0 0-36,76-14 37,-9 7-37,-67 7 39,0 0-39,58-9 40,-17-1-40,-41 10 17,0 0-17,35-5 18,2-2-18,-3 2-1182</inkml:trace>
  <inkml:trace contextRef="#ctx0" brushRef="#br0" timeOffset="22623.2362">11584 5785 1278,'0'0'0,"0"0"0,17 4 0,-17-4-11,0 0 11,15 3-10,-15-3 10,0 0-58,0 0 58,14 9-57,3 3 57,3-3-797</inkml:trace>
  <inkml:trace contextRef="#ctx0" brushRef="#br0" timeOffset="36034.5882">1992 8002 561,'0'0'0,"0"0"0,0 0 0,0 0 2,0 0-2,0 0 3,0 0-3,0 0 42,0 0-42,0 0 42,-17-7-42,17 7 111,0 0-111,0 0 111,-9-3-111,9 3 116,0 0-116,-12-5 116,-6-6-116,18 11 65,0 0-65,-19-12 66,4 0-66,15 12 67,0 0-67,-12-17 67,3-11-67,9 28 64,0 0-64,0-29 64,9 1-64,-9 28 58,0 0-58,18-28 59,5-1-59,-23 29 50,0 0-50,31-30 51,1 11-51,-32 19 42,0 0-42,35-17 43,6 7-43,-41 10 34,0 0-34,35-4 35,-10 8-35,-25-4 25,0 0-25,18 6 25,-15 7-25,-3-13 19,0 0-19,-3 17 20,-15 14-20,18-31 17,0 0-17,-23 36 18,-14 6-18,37-42 12,0 0-12,-35 43 13,3-5-13,32-38 11,0 0-11,-26 35 11,1-6-11,25-29 10,0 0-10,-27 28 10,4 0-10,23-28 8,0 0-8,-17 24 8,4-3-8,13-21 12,0 0-12,-5 17 13,10-1-13,-5-16 13,0 0-13,18 10 14,9-3-14,-27-7 13,0 0-13,37 5 13,16 0-13,-53-5 13,0 0-13,54 12 14,-4 4-14,-50-16 12,0 0-12,40 26 13,-13 8-13,-27-34 15,0 0-15,7 42 15,-14 10-15,7-52 15,0 0-15,-27 48 16,-13-11-16,40-37 18,0 0-18,-46 36 18,-4 0-18,50-36 17,0 0-17,-40 30 18,-1-9-18,41-21 15,0 0-15,-44 19 16,-16-4-16,60-15 17,0 0-17,-58 9 17,8-9-17,50 0 15,0 0-15,-37-7 15,2-7-15,35 14 3,0 0-3,-18-24 4,18-9-4,0 33 0,0 0 0,9-40 1,9-12-1,-4 4-1771</inkml:trace>
  <inkml:trace contextRef="#ctx0" brushRef="#br0" timeOffset="36454.1075">1966 7554 1300,'0'0'0,"0"0"0,-18-7 0,18 7 9,0 0-9,-12-5 10,7-2-10,5 7 1,0 0-1,-14-4 2,-9 6-2,23-2 37,0 0-37,-41 11 38,-23 11-38,64-22 49,0 0-49,-70 40 49,-8 22-49,78-62 41,0 0-41,-76 88 42,8 30-42,68-118 47,0 0-47,-59 140 48,8 28-48,51-168 62,0 0-62,-39 180 63,25-9-63,14-171 58,0 0-58,5 153 59,25-37-59,-30-116 58,0 0-58,50 93 59,13-27-59,-63-66 43,0 0-43,82 47 44,23-21-44,-105-26 35,0 0-35,117 3 35,5-24-35,-122 21 39,0 0-39,125-40 40,2-17-40,-127 57 45,0 0-45,127-84 46,4-34-46,-131 118 47,0 0-47,118-137 47,-19-24-47,-99 161 51,0 0-51,72-164 52,-26 1-52,-46 163 47,0 0-47,14-154 47,-28 21-47,14 133 40,0 0-40,-51-121 41,-48 15-41,99 106 34,0 0-34,-113-88 34,-3 27-34,116 61 30,0 0-30,-122-48 30,7 15-30,115 33 18,0 0-18,-102-16 18,26 20-18,76-4 4,0 0-4,-60 14 4,10 8-4,5-1-2118</inkml:trace>
  <inkml:trace contextRef="#ctx0" brushRef="#br0" timeOffset="39815.9493">4190 7756 875,'0'0'0,"0"0"0,0 0 0,0 0 48,0 0-48,-6-20 49,6 20-49,0 0 95,0 0-95,0 0 95,0 0-95,0 0 107,0 0-107,-3 24 107,3 14-107,0-38 89,0 0-89,0 50 89,0 12-89,0-62 50,0 0-50,-6 66 50,-2 5-50,8-71 43,0 0-43,-13 76 43,3 6-43,10-82 40,0 0-40,-9 81 41,4-8-41,5-73 39,0 0-39,-9 60 39,9-18-39,0-42 39,0 0-39,-4 34 40,4-13-40,0-21 36,0 0-36,4 12 37,-4-12-37,0 0 32,0 0-32,5-3 32,7-23-32,-12 26 26,0 0-26,7-43 26,0-25-26,-7 68 27,0 0-27,6-85 28,3-13-28,-9 98 26,0 0-26,8-118 26,7-17-26,-15 135 25,0 0-25,17-130 26,3 16-26,-20 114 25,0 0-25,30-104 25,1 5-25,-31 99 24,0 0-24,32-81 25,-4 19-25,-28 62 22,0 0-22,30-42 22,4 21-22,-34 21 18,0 0-18,35 0 18,0 14-18,-35-14 9,0 0-9,27 37 10,-4 23-10,-23-60 3,0 0-3,14 71 3,-10 11-3,-4-82 0,0 0 0,-9 96 1,-12 13-1,21-109 0,0 0 0,-32 110 0,-9-22 0,41-88-1,0 0 1,-46 74 0,0-12 0,46-62-1,0 0 1,-49 54 0,8-16 0,41-38 0,0 0 0,-31 28 0,13-13 0,18-15 0,0 0 0,-18 6 0,1-8 0,17 2 1,0 0-1,-23-17 1,0-11-1,23 28 2,0 0-2,-14-28 2,7 6-2,7 22 3,0 0-3,0-18 3,7 5-3,-7 13 2,0 0-2,10-11 3,4 9-3,-14 2 2,0 0-2,22 6 2,6 6-2,-28-12 1,0 0-1,39 19 1,10 10-1,-49-29 0,0 0 0,64 33 0,8 14 0,-72-47 0,0 0 0,74 53 0,-3-2 0,-71-51-1,0 0 1,68 46-1,5-8 1,-73-38-2,0 0 2,67 39-2,-16-1 2,-51-38-1,0 0 1,44 43-1,-16-2 1,-28-41-4,0 0 4,22 44-4,-17-8 4,-5-36-6,0 0 6,3 26-5,-3-26 5,0 0-1833</inkml:trace>
  <inkml:trace contextRef="#ctx0" brushRef="#br0" timeOffset="41649.0832">5386 7967 673,'0'0'0,"0"0"0,11-17 0,-11 17 109,0 0-109,7-21 110,-6 1-110,-1 20 70,0 0-70,-1-19 71,-3-2-71,4 21 48,0 0-48,-5-21 48,1 7-48,4 14 44,0 0-44,4-12 45,5-2-45,-9 14 38,0 0-38,17-15 38,6-4-38,-23 19 38,0 0-38,28-14 39,8 7-39,-36 7 36,0 0-36,40 3 37,-3 15-37,-37-18 31,0 0-31,36 34 32,-17 18-32,-19-52 31,0 0-31,7 63 32,-19 2-32,12-65 28,0 0-28,-28 73 29,-13 5-29,41-78 27,0 0-27,-49 73 27,-4-6-27,53-67 43,0 0-43,-55 55 44,-9-15-44,64-40 52,0 0-52,-63 28 53,5-11-53,58-17 71,0 0-71,-46 12 72,19-8-72,27-4 73,0 0-73,-17 0 73,-3-4-73,20 4 40,0 0-40,-12-7 40,3 2-40,9 5 28,0 0-28,5-17 29,22-7-29,-1-1-1665</inkml:trace>
  <inkml:trace contextRef="#ctx0" brushRef="#br0" timeOffset="44638.3615">5414 7824 460,'0'0'0,"0"0"0,0 0 0,0 0 16,0 0-16,0 0 17,0 0-17,0 0 80,0 0-80,0 0 80,0 0-80,0 0 107,0 0-107,0 0 108,0 0-108,0 0 121,0 0-121,0 0 122,0 0-122,0 0 59,0 0-59,0 0 60,0 0-60,0 0 63,0 0-63,0 0 64,0 0-64,0 0 55,0 0-55,-19 17 56,-22 14-56,41-31 54,0 0-54,-53 45 54,-10 7-54,63-52 51,0 0-51,-64 66 52,10 12-52,54-78 50,0 0-50,-41 79 50,18 6-50,23-85 42,0 0-42,-12 82 42,10-17-42,2-65 38,0 0-38,5 59 38,6-5-38,-11-54 29,0 0-29,24 47 30,14-6-30,-38-41 24,0 0-24,54 31 25,22-8-25,-76-23 19,0 0-19,81 15 19,-7-8-19,-74-7 13,0 0-13,71 0 14,1 0-14,-72 0 3,0 0-3,64-3 3,-15-9-3,-3 3-1529</inkml:trace>
  <inkml:trace contextRef="#ctx0" brushRef="#br0" timeOffset="45912.1902">6041 7907 964,'0'0'0,"0"0"0,0 0 0,0 0 15,0 0-15,10-29 16,-3 13-16,-7 16 39,0 0-39,7-16 39,1 3-39,-8 13 97,0 0-97,5-16 98,-2 4-98,-3 12 75,0 0-75,-3-12 75,-2 0-75,5 12 51,0 0-51,-4-9 52,4 9-52,0 0 47,0 0-47,-19-7 48,-13 2-48,32 5 64,0 0-64,-35-4 65,8 10-65,27-6 64,0 0-64,-23 19 64,-12 20-64,35-39 53,0 0-53,-34 49 53,10 8-53,24-57 41,0 0-41,-16 54 42,7-8-42,9-46 28,0 0-28,2 45 29,13-7-29,-15-38 18,0 0-18,20 37 19,1-3-19,-21-34 14,0 0-14,23 28 15,2-2-15,-25-26 14,0 0-14,35 19 14,6-14-14,-41-5 12,0 0-12,53-3 13,7-9-13,-60 12 13,0 0-13,61-23 13,3-10-13,-64 33 13,0 0-13,60-34 14,-11-3-14,-49 37 18,0 0-18,37-33 19,-10 6-19,-27 27 18,0 0-18,21-21 19,-10 9-19,-11 12 16,0 0-16,8-9 16,-8 9-16,0 0 16,0 0-16,4-8 16,-4 8-16,0 0 13,0 0-13,0 0 14,0 0-14,0 0 12,0 0-12,0 0 13,-4 12-13,4-12 6,0 0-6,-5 12 7,5 7-7,0-19 3,0 0-3,5 22 3,-1-1-3,-4-21 1,0 0-1,9 17 2,5-4-2,-14-13 0,0 0 0,14 10 1,9-5-1,-23-5 0,0 0 0,32 0 0,12-9 0,-44 9 0,0 0 0,46-15 1,7-6-1,-53 21 1,0 0-1,46-26 1,-15-5-1,-31 31 2,0 0-2,27-35 2,-17-3-2,-10 38 3,0 0-3,4-36 4,-9 5-4,5 31 4,0 0-4,-13-30 5,-6 1-5,19 29 5,0 0-5,-27-23 6,-8 11-6,35 12 4,0 0-4,-42 0 5,-8 11-5,50-11 4,0 0-4,-49 26 4,8 17-4,41-43 1,0 0-1,-35 50 2,12 2-2,23-52 0,0 0 0,-14 57 0,7 2 0,7-59 0,0 0 0,7 61 0,11 1 0,-18-62-1,0 0 1,28 59-1,21-14 1,-49-45-3,0 0 3,58 33-3,11-18 3,-69-15-5,0 0 5,69 2-5,-2-14 5,-67 12-5,0 0 5,71-26-5,1-11 5,-72 37-4,0 0 4,69-46-3,-11-4 3,-58 50-1,0 0 1,51-52-1,-7-2 1,-44 54 0,0 0 0,32-52 0,-11-3 0,-21 55 2,0 0-2,11-54 3,-7 6-3,-4 48 6,0 0-6,0-40 6,0 12-6,0 28 10,0 0-10,1-17 10,3 8-10,-4 9 10,0 0-10,0 0 11,-5 9-11,5-9 10,0 0-10,-8 29 11,-2 27-11,10-56 8,0 0-8,-9 67 9,0 18-9,9-85 7,0 0-7,-5 99 7,5 16-7,0-115 5,0 0-5,5 127 6,8-6-6,-13-121 4,0 0-4,14 125 5,0-3-5,-14-122 4,0 0-4,17 120 5,1-15-5,-18-105 5,0 0-5,20 101 5,1-16-5,-21-85 4,0 0-4,19 74 5,8-15-5,-27-59 2,0 0-2,23 33 2,-6-26-2,-3 1-1953</inkml:trace>
  <inkml:trace contextRef="#ctx0" brushRef="#br0" timeOffset="46242.2072">6978 8170 1345,'0'0'0,"0"-9"0,0-13 0,0 22 22,0 0-22,0-23 23,0 8-23,0 15 52,0 0-52,3-16 53,6-3-53,-9 19 44,0 0-44,23-17 45,9 5-45,-32 12 21,0 0-21,46-9 21,7-1-21,-53 10 10,0 0-10,54-7 10,8 0-10,-62 7 17,0 0-17,65-2 17,15 6-17,-80-4 23,0 0-23,81 10 24,-17 12-24,-64-22 18,0 0-18,45 33 18,-22 9-18,-23-42 24,0 0-24,-5 48 25,-18 8-25,23-56 20,0 0-20,-39 53 20,-7-8-20,46-45 18,0 0-18,-45 35 19,13-14-19,32-21 12,0 0-12,-23 5 12,5-5-12,18 0 6,0 0-6,-12-17 6,1-27-6,2 3-1384</inkml:trace>
  <inkml:trace contextRef="#ctx0" brushRef="#br0" timeOffset="46527.1884">7850 7215 1412,'0'0'0,"0"0"0,15-12 0,-15 12 31,0 0-31,11-13 31,-2 7-31,-9 6 85,0 0-85,9 3 85,10 6-85,-19-9 67,0 0-67,21 20 67,2 19-67,-23-39 44,0 0-44,21 57 44,4 27-44,-25-84 34,0 0-34,30 89 34,-2 1-34,-28-90 42,0 0-42,22 97 42,-14 19-42,-8-116 54,0 0-54,6 122 55,-10-4-55,4-118 45,0 0-45,-5 118 46,-9 1-46,14-119 34,0 0-34,-13 106 35,3-28-35,10-78 25,0 0-25,-4 60 26,1-17-26,3-43 11,0 0-11,0 25 11,3-10-11,-3-15 0,0 0 0,0 0 1,0 0-1,0 0-1711</inkml:trace>
  <inkml:trace contextRef="#ctx0" brushRef="#br0" timeOffset="46826.2372">7804 8156 1367,'0'0'0,"-6"-10"0,-2-20 0,8 30 15,0 0-15,-13-33 15,-1-1-15,14 34 28,0 0-28,-9-35 29,13-5-29,-4 40 59,0 0-59,14-36 59,12 3-59,-26 33 41,0 0-41,41-34 41,19 8-41,-60 26 46,0 0-46,71-25 47,10 10-47,-81 15 48,0 0-48,81-12 49,-3 3-49,-78 9 41,0 0-41,68 2 42,-13 10-42,-55-12 35,0 0-35,39 22 35,-13 15-35,-26-37 27,0 0-27,15 38 28,-15 5-28,0-43 23,0 0-23,-4 36 24,-1-4-24,5-32 20,0 0-20,-7 29 20,0-1-20,7-28 16,0 0-16,-9 22 17,2-5-17,7-17 14,0 0-14,-2 14 14,4-5-14,-2-9 14,0 0-14,3 7 14,-3-7-14,0 0 14,0 0-14,9 9 15,-9-9-15,0 0 13,0 0-13,9-7 13,-9-7-13,0 2-1653</inkml:trace>
  <inkml:trace contextRef="#ctx0" brushRef="#br0" timeOffset="46971.4547">8427 7611 1155,'0'0'0,"9"3"0,10 15 0,-19-18 43,0 0-43,26 24 43,4 9-43,-30-33 5,0 0-5,34 38 5,1 9-5,1-1-879</inkml:trace>
  <inkml:trace contextRef="#ctx0" brushRef="#br0" timeOffset="47787.3198">8923 7893 942,'0'0'0,"0"0"0,5-12 0,-5 12-13,0 0 13,3-9-13,-4 2 13,1 7 9,0 0-9,-7-5 9,-11 2-9,18 3 38,0 0-38,-27 0 38,-10 8-38,37-8 86,0 0-86,-44 25 87,-2 8-87,46-33 101,0 0-101,-38 39 101,4 1-101,34-40 94,0 0-94,-32 42 94,9-3-94,23-39 86,0 0-86,-16 40 87,11 9-87,5-49 66,0 0-66,0 45 66,0-6-66,0-39 50,0 0-50,9 33 50,9-7-50,-18-26 38,0 0-38,17 14 39,8-14-39,-25 0 34,0 0-34,30-14 35,-2-10-35,-28 24 30,0 0-30,32-35 30,3-9-30,-35 44 33,0 0-33,37-47 33,2-3-33,-39 50 30,0 0-30,41-56 30,-1-4-30,-40 60 28,0 0-28,43-64 28,-3 3-28,-40 61 24,0 0-24,36-54 24,-5 15-24,-31 39 17,0 0-17,27-30 17,-2 16-17,-25 14 10,0 0-10,24-1 11,-1 9-11,-23-8 6,0 0-6,14 18 7,-5 16-7,-9-34 4,0 0-4,5 38 5,1 6-5,-6-44 3,0 0-3,7 39 4,2-6-4,-9-33 2,0 0-2,14 31 2,3-5-2,-17-26 1,0 0-1,20 21 1,3-7-1,-23-14 1,0 0-1,30 7 1,3-2-1,-33-5 0,0 0 0,36 2 1,-6-2-1,-30 0 0,0 0 0,31-5 1,3-6-1,-34 11 1,0 0-1,32-14 2,-6-1-2,-26 15 3,0 0-3,18-16 3,-6 8-3,-12 8 5,0 0-5,11-9 6,-11 9-6,0 0 8,0 0-8,8-4 8,-8 4-8,0 0 7,0 0-7,0 0 7,0 0-7,0 0 8,0 0-8,9 0 9,-3 2-9,-6-2 9,0 0-9,12 4 9,2 3-9,-14-7 7,0 0-7,23 12 7,12-5-7,-35-7 4,0 0-4,36 6 4,2 0-4,-38-6 2,0 0-2,39 5 2,-2-5-2,-37 0 0,0 0 0,36 0 1,-5-9-1,-31 9 0,0 0 0,32-12 0,0-7 0,-32 19 0,0 0 0,26-24 0,-6-2 0,-20 26 0,0 0 0,17-28 0,-8-5 0,-9 33 0,0 0 0,4-27 0,-2 4 0,-2 23 0,0 0 0,0-17 0,0 5 0,0 12 0,0 0 0,0-9 1,0 9-1,0 0 0,0 0 0,-2-7 1,2 7-1,0 0 0,0 0 0,-9 7 1,0 9-1,9-16 0,0 0 0,-7 24 0,7 5 0,0-29 0,0 0 0,9 28 0,3-4 0,-12-24-1,0 0 1,18 21 0,5-5 0,-23-16-1,0 0 1,23 8 0,3-8 0,1-3-1906</inkml:trace>
  <inkml:trace contextRef="#ctx0" brushRef="#br0" timeOffset="48253.558">10294 7499 1311,'0'0'0,"0"0"0,16-2 0,-16 2 65,0 0-65,14-4 65,3 1-65,-17 3 116,0 0-116,18-4 117,5 3-117,-23 1 14,0 0-14,25 0 14,1-2-14,-26 2 0,0 0 0,27-5 0,-1 0 0,-26 5-4,0 0 4,18-4-4,-8-3 4,-10 7-11,0 0 11,9-3-10,-9 3 10,0 0-9,0 0 9,-9 1-8,-14 8 8,23-9-7,0 0 7,-28 9-7,2 3 7,26-12-2,0 0 2,-27 15-2,4 6 2,23-21 0,0 0 0,-23 18 1,0 1-1,23-19 5,0 0-5,-17 20 6,8 8-6,9-28 18,0 0-18,0 28 18,9-2-18,-9-26 25,0 0-25,17 31 26,1 5-26,-18-36 34,0 0-34,25 40 35,5 0-35,-30-40 35,0 0-35,26 41 35,-3 1-35,-23-42 31,0 0-31,20 43 32,-6-10-32,-14-33 29,0 0-29,9 31 29,-9-8-29,0-23 29,0 0-29,-11 19 30,-12 0-30,23-19 27,0 0-27,-21 15 28,3-4-28,18-11 26,0 0-26,-19 3 26,-8-5-26,27 2 20,0 0-20,-23-3 21,6-1-21,17 4 13,0 0-13,-13-12 13,8 0-13,5 12 1,0 0-1,9-27 1,10-12-1,2 1-1614</inkml:trace>
  <inkml:trace contextRef="#ctx0" brushRef="#br0" timeOffset="48526.0045">10779 7229 1401,'0'0'0,"0"0"0,0 0 0,0 0 4,0 0-4,-3 12 4,-6 7-4,9-19 15,0 0-15,-9 31 16,0 17-16,9-48 47,0 0-47,-10 59 48,-3 3-48,13-62 61,0 0-61,-9 66 62,4-10-62,5-56 64,0 0-64,2 53 64,5-4-64,-7-49 59,0 0-59,9 48 59,0 9-59,-9-57 47,0 0-47,5 59 47,0-2-47,-5-57 37,0 0-37,-5 49 38,-13 1-38,18-50 28,0 0-28,-23 47 29,-14-2-29,2 0-1538</inkml:trace>
  <inkml:trace contextRef="#ctx0" brushRef="#br0" timeOffset="48754.317">10454 7858 1379,'0'0'0,"6"-5"0,-1-14 0,-5 19 34,0 0-34,21-26 35,20-7-35,-41 33 84,0 0-84,51-31 84,12 7-84,-63 24 15,0 0-15,64-21 16,-8 9-16,-56 12 10,0 0-10,48-10 11,-9 8-11,-39 2 10,0 0-10,35 5 11,2 7-11,-37-12 0,0 0 0,36 7 1,-12-10-1,1-1-1208</inkml:trace>
  <inkml:trace contextRef="#ctx0" brushRef="#br0" timeOffset="49704.0902">4274 9340 763,'0'0'0,"0"0"0,0 0 0,0 0 22,0 0-22,0 0 22,0 0-22,0 0 41,0 0-41,0 0 42,0 0-42,0 0 48,0 0-48,2 15 49,2-6-49,-4-9 29,0 0-29,3 12 29,8 5-29,-11-17 21,0 0-21,17 16 21,1 3-21,-18-19 9,0 0-9,18 24 10,-10 13-10,1 1-770</inkml:trace>
  <inkml:trace contextRef="#ctx0" brushRef="#br0" timeOffset="49868.4159">4387 9771 830,'0'0'0,"0"0"0,5 8 0,-5-8 12,0 0-12,4 9 13,-4-2-13,0-7 11,0 0-11,-4 9 12,8 4-12,-4-13 8,0 0-8,2 19 9,1-1-9,-3-18 2,0 0-2,-3 21 3,1-2-3,2-19 0,0 0 0,-4 22 0,4 9 0,0 0-615</inkml:trace>
  <inkml:trace contextRef="#ctx0" brushRef="#br0" timeOffset="50031.0809">4366 10352 729,'0'0'0,"0"0"0,5 18 0,-5-18 0,0 0 0,13 13 1,-1 6-1,-12-19 2,0 0-2,16 21 3,9-2-3,-25-19 6,0 0-6,23 18 7,-4 1-7,-19-19 4,0 0-4,12 15 5,-10 6-5,2-4-508</inkml:trace>
  <inkml:trace contextRef="#ctx0" brushRef="#br0" timeOffset="82606.1173">17060 5688 729,'0'0'0,"0"0"0,0 0 0,0 0 39,0 0-39,-23-24 40,14 12-40,9 12 85,0 0-85,-9-9 86,-3-1-86,12 10 74,0 0-74,-20-9 75,-11 4-75,31 5 57,0 0-57,-32 4 58,4 9-58,28-13 38,0 0-38,-25 32 38,6 9-38,19-41 32,0 0-32,-22 52 32,3 5-32,19-57 31,0 0-31,-14 71 31,5 23-31,9-94 36,0 0-36,-7 93 37,9 0-37,-2-93 47,0 0-47,10 89 48,8-5-48,-18-84 45,0 0-45,26 75 46,8-8-46,-34-67 44,0 0-44,48 52 44,13-14-44,-61-38 39,0 0-39,71 19 40,0-19-40,-71 0 42,0 0-42,77-27 42,1-25-42,-78 52 32,0 0-32,72-61 32,-10-1-32,-62 62 37,0 0-37,48-80 38,-18-13-38,-30 93 45,0 0-45,8-106 45,-23 1-45,15 105 34,0 0-34,-37-88 34,-22 18-34,59 70 36,0 0-36,-63-55 37,3 15-37,60 40 31,0 0-31,-53-17 32,16 17-32,37 0 19,0 0-19,-32 17 19,9 26-19,23-43 1,0 0-1,-14 52 2,5 11-2,0 1-1762</inkml:trace>
  <inkml:trace contextRef="#ctx0" brushRef="#br0" timeOffset="83279.8418">17136 6649 651,'0'0'0,"0"0"0,14-16 0,-14 16 112,0 0-112,10-19 112,-3 2-112,-7 17 118,0 0-118,0-19 119,0 2-119,0 17 50,0 0-50,-5-19 50,2 6-50,3 13 41,0 0-41,-4-8 42,-1 1-42,5 7 36,0 0-36,0 0 37,-9-9-37,9 9 45,0 0-45,0 0 46,0 0-46,0 0 44,0 0-44,-12 19 44,3 21-44,9-40 40,0 0-40,-11 54 40,-5 10-40,16-64 46,0 0-46,-16 78 47,-1 38-47,17-116 54,0 0-54,-14 124 54,0 9-54,14-133 51,0 0-51,-4 139 52,8-1-52,-4-138 47,0 0-47,14 134 48,5-3-48,-19-131 47,0 0-47,21 118 48,-1-13-48,-20-105 44,0 0-44,12 97 44,-10-15-44,-2-82 38,0 0-38,-2 74 39,-5-5-39,7-69 36,0 0-36,-5 54 37,1-25-37,4-29 31,0 0-31,-2 16 31,-3-9-31,5-7 23,0 0-23,-7 0 24,-4-12-24,-1 1-1791</inkml:trace>
  <inkml:trace contextRef="#ctx0" brushRef="#br0" timeOffset="83881.9099">16989 7325 908,'0'0'0,"0"0"0,7-5 0,-7 5 29,0 0-29,2-8 29,-2 8-29,0 0 57,0 0-57,0 0 57,7-7-57,-7 7 62,0 0-62,0 0 63,-16 19-63,16-19 53,0 0-53,-19 24 54,-15 16-54,34-40 39,0 0-39,-40 53 40,-8 11-40,48-64 36,0 0-36,-46 66 36,-1 3-36,47-69 78,0 0-78,-48 71 78,-5 7-78,53-78 83,0 0-83,-46 71 84,9-14-84,37-57 66,0 0-66,-25 37 67,15-15-67,10-22 55,0 0-55,-6 14 56,5-5-56,1-9 47,0 0-47,7 0 48,10-11-48,-17 11 43,0 0-43,29-24 44,8-17-44,-37 41 41,0 0-41,38-58 41,0-7-41,-38 65 44,0 0-44,35-68 44,-2 4-44,-33 64 39,0 0-39,34-62 40,-2 1-40,-32 61 33,0 0-33,26-55 34,2 6-34,-28 49 27,0 0-27,25-45 27,5 9-27,-30 36 20,0 0-20,27-28 21,-12 16-21,-15 12 14,0 0-14,18 0 15,12 16-15,-30-16 12,0 0-12,32 28 12,-4 17-12,-28-45 4,0 0-4,30 45 4,-2 3-4,-28-48 2,0 0-2,36 43 2,-1-5-2,-35-38 1,0 0-1,37 37 1,0 2-1,-37-39 0,0 0 0,28 44 0,-12 13 0,-5 0-1958</inkml:trace>
  <inkml:trace contextRef="#ctx0" brushRef="#br0" timeOffset="84704.6089">17150 8386 505,'0'0'0,"0"0"0,0 0 0,0 0 103,0 0-103,0 0 104,0 0-104,0 0 141,0 0-141,17-19 142,-17 19-142,0 0 30,0 0-30,8-5 30,-8 5-30,0 0 26,0 0-26,0 0 26,0 0-26,0 0 29,0 0-29,0 5 29,-15 23-29,15-28 30,0 0-30,-24 33 31,-15 10-31,39-43 41,0 0-41,-42 52 41,-13 14-41,55-66 56,0 0-56,-50 69 56,10 2-56,40-71 69,0 0-69,-35 69 69,-1-8-69,36-61 63,0 0-63,-32 52 64,6-7-64,26-45 68,0 0-68,-26 45 68,1 0-68,25-45 70,0 0-70,-21 39 71,7-7-71,14-32 63,0 0-63,-9 20 63,5-11-63,4-9 56,0 0-56,7-9 56,13-27-56,-20 36 42,0 0-42,26-47 42,9-10-42,-35 57 34,0 0-34,36-69 34,1-16-34,-37 85 35,0 0-35,40-90 36,1 11-36,-41 79 31,0 0-31,42-70 31,-3 12-31,-39 58 28,0 0-28,32-42 29,-7 11-29,-25 31 24,0 0-24,19-21 24,0 7-24,-19 14 19,0 0-19,18-10 19,-4 5-19,-14 5 12,0 0-12,18 1 12,7 10-12,-25-11 8,0 0-8,26 17 9,-1 16-9,-25-33 6,0 0-6,21 43 7,4 11-7,-25-54 6,0 0-6,24 62 6,8 7-6,-32-69 9,0 0-9,32 63 9,3-8-9,-35-55 9,0 0-9,32 49 10,-7-8-10,-25-41 4,0 0-4,15 35 5,-7-18-5,-1 2-1995</inkml:trace>
  <inkml:trace contextRef="#ctx0" brushRef="#br0" timeOffset="90561.2111">15667 10158 393,'0'0'0,"0"0"0,0 0 0,0 0 15,0 0-15,0 0 16,18-19-16,-18 19 60,0 0-60,0-7 60,0-5-60,0 12 101,0 0-101,2-12 101,1 4-101,-3 8 113,0 0-113,0-9 113,0-1-113,0 10 58,0 0-58,0-11 59,0 1-59,0 10 63,0 0-63,-5-11 63,2 4-63,3 7 51,0 0-51,0 0 51,0 0-51,0 0 55,0 0-55,-16 9 56,-5 34-56,21-43 56,0 0-56,-22 57 56,12 16-56,10-73 52,0 0-52,-2 85 52,9 19-52,-7-104 51,0 0-51,14 114 51,4-8-51,-18-106 42,0 0-42,16 109 43,-6 8-43,-10-117 41,0 0-41,2 109 41,-11-17-41,9-92 37,0 0-37,-17 73 37,-3-11-37,20-62 35,0 0-35,-23 47 35,7-14-35,16-33 28,0 0-28,-10 15 28,10-15-28,0 0 21,0 0-21,0-7 22,17-26-22,1 0-1557</inkml:trace>
  <inkml:trace contextRef="#ctx0" brushRef="#br0" timeOffset="90910.8072">15221 10338 1491,'0'0'0,"0"-12"0,0-21 0,0 33 41,0 0-41,5-50 41,8-14-41,-13 64 64,0 0-64,15-64 64,10 4-64,-25 60 38,0 0-38,32-52 38,0 19-38,-32 33 10,0 0-10,35-21 10,2 9-10,-37 12 2,0 0-2,44-4 3,7 4-3,-51 0 0,0 0 0,55 13 1,9 11-1,-64-24 1,0 0-1,61 36 1,-9 13-1,-52-49 0,0 0 0,44 55 1,-13 4-1,-31-59 0,0 0 0,18 67 1,-16 8-1,-2-75 0,0 0 0,-11 83 1,-19 7-1,30-90 0,0 0 0,-39 88 1,-5-12-1,44-76 0,0 0 0,-49 69 1,10-5-1,39-64 1,0 0-1,-25 61 2,11-11-2,14-50 1,0 0-1,0 47 2,18-11-2,-18-36 1,0 0-1,32 30 2,14-11-2,-46-19 0,0 0 0,54 0 1,6-19-1,2 1-1305</inkml:trace>
  <inkml:trace contextRef="#ctx0" brushRef="#br0" timeOffset="91535.4443">16197 10588 1155,'0'0'0,"0"0"0,-4-11 0,4 11 14,0 0-14,-5-8 15,0 4-15,5 4 26,0 0-26,-14 0 26,-4 2-26,18-2 35,0 0-35,-25 10 35,1 13-35,24-23 33,0 0-33,-30 24 33,1 9-33,29-33 58,0 0-58,-30 40 58,11-2-58,19-38 63,0 0-63,-14 43 63,5 5-63,9-48 57,0 0-57,-4 45 58,12-1-58,-8-44 57,0 0-57,15 38 58,10-7-58,-25-31 56,0 0-56,37 21 57,6-13-57,-43-8 48,0 0-48,47-5 49,3-19-49,-50 24 42,0 0-42,42-36 42,-10-13-42,-32 49 37,0 0-37,23-48 38,-9 3-38,-14 45 31,0 0-31,7-37 32,-7 10-32,0 27 23,0 0-23,-7-21 24,0 0-24,7 21 18,0 0-18,-6-14 19,3 6-19,3 8 15,0 0-15,0 0 15,-14 1-15,14-1 11,0 0-11,-13 12 11,-1 18-11,14-30 8,0 0-8,-9 33 9,11 6-9,-2-39 6,0 0-6,11 40 7,5 5-7,-16-45 6,0 0-6,23 40 6,10-10-6,-33-30 6,0 0-6,46 15 7,14-18-7,-60 3 5,0 0-5,67-21 6,5-19-6,-72 40 7,0 0-7,71-48 7,-7-10-7,-64 58 11,0 0-11,63-72 12,1-25-12,-64 97 7,0 0-7,63-107 8,-5-4-8,-58 111 6,0 0-6,46-109 6,-26 2-6,-20 107 2,0 0-2,3-92 2,-15 19-2,12 73 1,0 0-1,-20-54 1,-11 22-1,31 32 0,0 0 0,-36-14 1,-1 17-1,37-3 0,0 0 0,-35 26 0,7 28 0,28-54-1,0 0 1,-25 71 0,9 7 0,16-78-2,0 0 2,-9 91-2,6 10 2,3-101-5,0 0 5,5 105-4,4 4 4,-9-109-5,0 0 5,14 106-4,2-2 4,-16-104-7,0 0 7,19 102-6,3-5 6,-22-97-7,0 0 7,15 88-7,-6-17 7,0 2-1815</inkml:trace>
  <inkml:trace contextRef="#ctx0" brushRef="#br0" timeOffset="91866.6124">16562 10939 1423,'0'0'0,"2"-12"0,10-23 0,-12 35 50,0 0-50,18-41 51,5-4-51,-23 45 95,0 0-95,32-40 96,1 7-96,-33 33 47,0 0-47,43-28 48,2 1-48,-45 27 18,0 0-18,46-28 18,0 4-18,-46 24 8,0 0-8,48-18 9,-1 4-9,-47 14 10,0 0-10,43-10 10,-6 3-10,-37 7 14,0 0-14,26-2 14,-10 4-14,-16-2 17,0 0-17,18 12 18,3 13-18,-21-25 25,0 0-25,18 29 25,-8 6-25,-10-35 26,0 0-26,7 39 26,0 1-26,-7-40 23,0 0-23,7 42 24,-7 4-24,0-46 23,0 0-23,2 45 24,2-8-24,-4-37 25,0 0-25,3 26 26,3-7-26,-6-19 23,0 0-23,1 7 23,-1-7-23,0 0 16,0 0-16,16-4 17,4-20-17,1 0-1644</inkml:trace>
  <inkml:trace contextRef="#ctx0" brushRef="#br0" timeOffset="93231.067">17286 10532 1311,'0'0'0,"0"0"0,10 16 0,-10-16 5,0 0-5,11 15 6,-2 1-6,-9-16 11,0 0-11,10 17 11,-1 11-11,-9-28 13,0 0-13,9 21 13,-4-2-13,-5-19 8,0 0-8,13 14 9,10-2-9,-23-12 9,0 0-9,22 10 9,-2-1-9,-20-9 9,0 0-9,26 0 9,11-5-9,-37 5 9,0 0-9,39-11 9,-12-4-9,-27 15 6,0 0-6,23-18 6,-7-4-6,-16 22 8,0 0-8,10-24 9,1-8-9,-11 32 22,0 0-22,5-29 22,-1 6-22,-4 23 38,0 0-38,0-19 39,0 2-39,0 17 45,0 0-45,1-14 46,-2 7-46,1 7 48,0 0-48,0 0 49,-6-5-49,6 5 42,0 0-42,-9 2 42,-12 7-42,21-9 32,0 0-32,-28 19 32,-2 10-32,30-29 31,0 0-31,-32 33 31,-1-2-31,33-31 28,0 0-28,-37 29 29,1-1-29,36-28 26,0 0-26,-30 30 27,11 1-27,19-31 25,0 0-25,-12 29 26,-1 7-26,13-36 22,0 0-22,-5 40 23,5 5-23,0-45 22,0 0-22,9 45 23,5 4-23,-14-49 20,0 0-20,25 43 21,12-14-21,-37-29 23,0 0-23,46 23 24,3-11-24,-49-12 26,0 0-26,49 0 27,1-12-27,-50 12 23,0 0-23,40-24 24,3-21-24,-43 45 21,0 0-21,39-49 22,-2-6-22,-37 55 17,0 0-17,37-56 18,2 6-18,-39 50 14,0 0-14,28-48 15,-11 6-15,-17 42 9,0 0-9,13-40 10,-6 2-10,-7 38 7,0 0-7,3-34 7,-3 10-7,0 24 5,0 0-5,-1-16 6,-3 4-6,4 12 3,0 0-3,0 0 3,0 0-3,0 0 2,0 0-2,-12 12 2,-2 21-2,14-33 0,0 0 0,-15 40 1,7 1-1,8-41 0,0 0 0,-2 38 0,9-5 0,-7-33-1,0 0 1,12 33-1,6-4 1,-18-29-3,0 0 3,25 28-3,10-9 3,-35-19-1,0 0 1,39 12 0,0-7 0,-39-5 0,0 0 0,38-6 0,-6-8 0,-32 14 0,0 0 0,28-16 1,-6-5-1,-22 21 2,0 0-2,15-19 3,1 2-3,-16 17 4,0 0-4,9-22 4,0-3-4,-9 25 3,0 0-3,2-22 3,-4 8-3,2 14 2,0 0-2,0-7 2,0 7-2,0 0 1,0 0-1,0-7 1,0 7-1,0 0 0,0 0 0,0 0 1,7 12-1,-7-12 0,0 0 0,9 19 0,7 11 0,-16-30-1,0 0 1,16 27 0,-6 3 0,-10-30-2,0 0 2,14 24-2,13 4 2,-27-28-2,0 0 2,28 20-2,-5-4 2,-23-16-3,0 0 3,26 12-3,12-8 3,-38-4-2,0 0 2,40 0-1,-1-7 1,-39 7 0,0 0 0,37-18 0,-5 3 0,-32 15 1,0 0-1,26-12 2,1-4-2,-27 16 5,0 0-5,23-12 5,-4 3-5,-19 9 9,0 0-9,14-7 10,-5 4-10,-9 3 9,0 0-9,9 0 9,3 0-9,-12 0 6,0 0-6,16 0 7,0 3-7,-16-3 5,0 0-5,16 7 5,-4-1-5,-12-6 4,0 0-4,11 6 4,-2 3-4,-9-9 3,0 0-3,15 5 3,5 2-3,-20-7 2,0 0-2,30 4 2,5-4-2,-35 0 1,0 0-1,39-4 2,0-8-2,-39 12 2,0 0-2,42-17 3,4-9-3,-46 26 3,0 0-3,51-36 4,9-15-4,-60 51 3,0 0-3,62-71 4,0-24-4,-62 95 1,0 0-1,54-109 2,-11-2-2,-43 111 0,0 0 0,30-110 1,-14-5-1,-16 115 0,0 0 0,5-100 0,-10 20 0,5 80-2,0 0 2,-18-69-1,-8 12 1,26 57-5,0 0 5,-34-47-5,-7 15 5,41 32-10,0 0 10,-47-19-10,-8 17 10,55 2-13,0 0 13,-58 17-12,1 19 12,57-36-12,0 0 12,-47 47-12,13 5 12,34-52-12,0 0 12,-24 71-11,4 24 11,20-95-11,0 0 11,-18 106-10,13-1 10,5-105-10,0 0 10,-7 116-9,5 11 9,2-127-10,0 0 10,0 124-9,9-22 9,-9-102-5,0 0 5,9 101-5,0-4 5,-9-97-2,0 0 2,14 88-1,4-15 1,-18-73-1,0 0 1,17 53-1,3-22 1,-20-31-2,0 0 2,17 21-1,1-7 1,-18-14-6,0 0 6,11 10-6,1-3 6,-3 0-1825</inkml:trace>
  <inkml:trace contextRef="#ctx0" brushRef="#br0" timeOffset="93428.0915">18565 10742 1558,'0'0'0,"0"0"0,21-16 0,-21 16 27,0 0-27,23-17 28,6-8-28,-29 25 54,0 0-54,45-24 54,22 5-54,-67 19 34,0 0-34,78-17 34,5-2-34,-83 19 28,0 0-28,95-23 29,24-3-29,-119 26 12,0 0-12,121-29 12,1-4-12,-5 0-1343</inkml:trace>
  <inkml:trace contextRef="#ctx0" brushRef="#br0" timeOffset="115107.0569">24895 2764 214,'0'0'0,"0"0"0,41-12 0,-41 12 5,0 0-5,48-13 6,15-2-6,-63 15 47,0 0-47,72-21 47,6-3-47,-78 24 86,0 0-86,81-28 87,8-5-87,-89 33 92,0 0-92,88-33 92,0 6-92,-88 27 61,0 0-61,85-28 62,-6 7-62,-79 21 48,0 0-48,81-20 49,6-3-49,-87 23 40,0 0-40,88-17 40,-2 1-40,-86 16 39,0 0-39,87-15 39,17-3-39,-104 18 48,0 0-48,104-19 49,-1 5-49,-103 14 45,0 0-45,105-19 46,10-1-46,-115 20 37,0 0-37,117-16 38,-6 4-38,-111 12 32,0 0-32,106-12 32,-6 3-32,-100 9 26,0 0-26,99-12 26,7 3-26,-106 9 20,0 0-20,106-7 20,3-5-20,-109 12 20,0 0-20,117-8 20,8 4-20,-125 4 17,0 0-17,125-5 17,-13-2-17,-112 7 12,0 0-12,105-5 13,-6 10-13,-99-5 11,0 0-11,90 9 11,-17 3-11,-73-12 8,0 0-8,63 15 9,-3 1-9,-60-16 8,0 0-8,64 16 8,3-3-8,-67-13 9,0 0-9,67 19 9,-4 2-9,-63-21 9,0 0-9,62 24 9,-5-3-9,-57-21 7,0 0-7,54 23 8,1 1-8,-55-24 9,0 0-9,53 29 9,3 4-9,-56-33 8,0 0-8,52 37 9,-10-1-9,-42-36 7,0 0-7,35 40 7,-7 0-7,-28-40 6,0 0-6,23 36 6,-1-7-6,-22-29 6,0 0-6,17 28 6,-3-4-6,-14-24 5,0 0-5,11 24 5,-6 1-5,-5-25 5,0 0-5,5 19 6,1 2-6,-6-21 4,0 0-4,2 24 5,-4 5-5,2-29 5,0 0-5,-6 35 5,-2-2-5,8-33 6,0 0-6,-11 33 7,-1-2-7,12-31 7,0 0-7,-16 29 7,-2-5-7,18-24 7,0 0-7,-21 25 8,-4-1-8,25-24 9,0 0-9,-28 19 10,-2-2-10,30-17 10,0 0-10,-35 16 11,-6 4-11,41-20 12,0 0-12,-40 18 12,1-3-12,39-15 11,0 0-11,-37 16 12,-2 3-12,39-19 13,0 0-13,-41 21 13,-3 5-13,44-26 13,0 0-13,-47 26 14,-5-2-14,52-24 12,0 0-12,-54 22 13,-8 1-13,62-23 11,0 0-11,-62 21 12,6-2-12,56-19 12,0 0-12,-57 17 12,-1 0-12,58-17 9,0 0-9,-65 16 10,-4-1-10,69-15 9,0 0-9,-69 13 9,5-1-9,64-12 7,0 0-7,-65 12 8,0 3-8,65-15 7,0 0-7,-71 12 7,-6-3-7,77-9 7,0 0-7,-80 9 7,-1-2-7,81-7 7,0 0-7,-76 8 7,-3-4-7,79-4 6,0 0-6,-92 0 6,-14 0-6,106 0 6,0 0-6,-108-4 7,13 1-7,95 3 5,0 0-5,-90 0 6,-2 0-6,92 0 5,0 0-5,-88 0 6,7 7-6,81-7 7,0 0-7,-76 8 7,5 1-7,71-9 6,0 0-6,-70 4 7,-11 1-7,81-5 6,0 0-6,-85 7 7,-1-4-7,86-3 5,0 0-5,-85 5 6,9-8-6,76 3 4,0 0-4,-81-2 5,-11-1-5,92 3 5,0 0-5,-90 0 5,11-7-5,79 7 6,0 0-6,-73-9 7,10-3-7,63 12 7,0 0-7,-62-16 7,-10 3-7,72 13 9,0 0-9,-75-13 9,-2 1-9,77 12 9,0 0-9,-78-19 9,6-1-9,72 20 10,0 0-10,-81-28 11,-13 4-11,94 24 10,0 0-10,-85-21 10,13-3-10,72 24 8,0 0-8,-62-25 9,18 5-9,44 20 7,0 0-7,-33-19 7,10 3-7,23 16 4,0 0-4,-18-14 4,4-5-4,14 19 3,0 0-3,-18-17 4,-1 1-4,19 16 3,0 0-3,-20-15 4,5 3-4,15 12 3,0 0-3,-18-16 3,-3-5-3,21 21 2,0 0-2,-20-17 2,8 1-2,12 16 1,0 0-1,-5-15 2,3 1-2,2 14 1,0 0-1,5-28 2,4-20-2,-9 48 1,0 0-1,12-45 2,-1 8-2,-11 37 0,0 0 0,18-36 1,15-11-1,-33 47 1,0 0-1,43-41 1,6 8-1,-49 33 0,0 0 0,65-31 0,22 7 0,-87 24 0,0 0 0,90-18 0,-7 15 0,-83 3-1,0 0 1,65 3-1,-37-3 1,2 0-1765</inkml:trace>
  <inkml:trace contextRef="#ctx0" brushRef="#br0" timeOffset="166692.1831">25762 2610 102,'0'0'0,"0"0"0,0 0 0,0 0 3,0 0-3,0 0 4,-20-16-4,20 16 57,0 0-57,0 0 57,0 0-57,0 0 125,0 0-125,6-9 125,-3 3-125,-3 6 132,0 0-132,2-6 133,-2-4-133,0 10 73,0 0-73,0-5 74,0-4-74,0 9 71,0 0-71,0-7 71,0 7-71,0 0 74,0 0-74,0 0 74,-9-5-74,9 5 67,0 0-67,0 0 68,0 0-68,0 0 58,0 0-58,-5 9 58,3 3-58,2-12 46,0 0-46,-2 17 47,1 14-47,1-31 40,0 0-40,0 37 40,3-1-40,-3-36 42,0 0-42,4 45 43,-3 3-43,-1-48 38,0 0-38,2 61 38,2 20-38,-4-81 38,0 0-38,3 89 39,3-10-39,-6-79 36,0 0-36,8 69 36,5-12-36,-13-57 34,0 0-34,16 44 35,3-8-35,-19-36 39,0 0-39,26 29 40,8 1-40,-34-30 36,0 0-36,41 22 37,8-9-37,-49-13 38,0 0-38,56 0 38,4-7-38,-60 7 36,0 0-36,62-18 36,4-13-36,-66 31 23,0 0-23,54-29 24,-20 8-24,-34 21 9,0 0-9,21-16 10,-7 1-10,-2-3-1698</inkml:trace>
  <inkml:trace contextRef="#ctx0" brushRef="#br0" timeOffset="168522.2006">26572 3060 606,'0'0'0,"0"0"0,0 0 0,0 0 38,0 0-38,19-14 39,-12 7-39,-7 7 119,0 0-119,4-9 119,-4-3-119,0 12 128,0 0-128,2-12 128,1 0-128,-3 12 94,0 0-94,2-16 95,-4-1-95,2 17 61,0 0-61,-5-16 62,-4 8-62,9 8 48,0 0-48,-18-4 48,-12 8-48,30-4 37,0 0-37,-37 14 37,-9 10-37,46-24 36,0 0-36,-45 31 37,7 9-37,38-40 37,0 0-37,-28 33 38,12 0-38,16-33 38,0 0-38,-5 27 38,12 1-38,-7-28 36,0 0-36,23 24 37,12-1-37,-35-23 37,0 0-37,43 19 38,4-4-38,-47-15 32,0 0-32,43 9 33,-15-9-33,-28 0 29,0 0-29,18 0 30,-10-5-30,-8 5 38,0 0-38,7-11 39,1-13-39,-8 24 39,0 0-39,-2-33 40,-16-8-40,18 41 34,0 0-34,-30-44 34,-9 3-34,39 41 28,0 0-28,-37-35 28,11 9-28,26 26 23,0 0-23,-16-19 24,7 7-24,9 12 16,0 0-16,-2-8 17,2 8-17,0 0 11,0 0-11,20-9 12,20 2-12,-40 7 8,0 0-8,48-5 9,-2 5-9,-46 0 4,0 0-4,42 0 5,2 1-5,-44-1 2,0 0-2,50-1 3,4-3-3,-54 4 1,0 0-1,50-8 1,-17 4-1,-33 4 0,0 0 0,27-8 1,-1-3-1,-26 11 0,0 0 0,23-9 1,-7 1-1,-16 8 0,0 0 0,14-9 0,-1-3 0,-13 12 0,0 0 0,8-7 0,-2-1 0,-6 8 0,0 0 0,3-7 1,1-2-1,-4 9 1,0 0-1,2-12 1,-4 0-1,2 12 2,0 0-2,-7-9 2,-11 2-2,18 7 1,0 0-1,-23 4 1,-3 8-1,26-12 1,0 0-1,-27 24 1,6 16-1,21-40 0,0 0 0,-16 45 0,9 7 0,7-52-1,0 0 1,5 48 0,9-8 0,-14-40-2,0 0 2,22 33-1,4-9 1,-26-24-4,0 0 4,28 17-3,-3-10 3,-25-7-6,0 0 6,25 0-6,0-7 6,-25 7-6,0 0 6,24-14-5,-1-8 5,-23 22-4,0 0 4,16-33-4,-5-12 4,-11 45-2,0 0 2,7-45-1,-4 2 1,-3 43 0,0 0 0,2-33 0,-2 12 0,0 21 0,0 0 0,0-15 0,2 3 0,-2 12 1,0 0-1,0-9 1,0 9-1,0 0 1,0 0-1,-6 12 1,5 12-1,1-24 0,0 0 0,1 38 1,3 21-1,-4-59 0,0 0 0,7 66 0,2 1 0,-9-67-1,0 0 1,7 78 0,-2 7 0,-5-85-2,0 0 2,4 90-2,-1 9 2,-3-99-4,0 0 4,2 93-4,-4-12 4,2-81-4,0 0 4,-1 78-4,-3 5 4,4-83-2,0 0 2,-5 78-2,-4-9 2,9-69-2,0 0 2,-12 59-2,-6-22 2,18-37-1,0 0 1,-25 29 0,-10-13 0,35-16 0,0 0 0,-42 5 0,-4-10 0,46 5 2,0 0-2,-46-21 2,3-10-2,43 31 2,0 0-2,-33-52 2,15-30-2,18 82 2,0 0-2,0-96 3,20 6-3,-20 90 2,0 0-2,31-101 2,8-8-2,-39 109 0,0 0 0,48-105 1,1 20-1,-49 85 0,0 0 0,44-73 1,-8 6-1,-36 67 0,0 0 0,33-66 0,3-2 0,-36 68 0,0 0 0,33-65 0,-1 8 0,-32 57 0,0 0 0,26-44 0,-3 15 0,-23 29-1,0 0 1,20-19 0,-6 7 0,-14 12-2,0 0 2,12-9-2,0 2 2,-12 7-4,0 0 4,16 7-3,6 9 3,-22-16-6,0 0 6,14 36-5,-11 21 5,-3-57-10,0 0 10,2 64-9,1 2 9,-3-66-12,0 0 12,11 57-11,3-10 11,-14-47-10,0 0 10,16 34-9,3-8 9,-19-26-11,0 0 11,18 18-11,-4-13 11,-14-5-14,0 0 14,11 0-13,-11 0 13,0 0-17,0 0 17,12-26-16,1-31 16,-1-2-1716</inkml:trace>
  <inkml:trace contextRef="#ctx0" brushRef="#br0" timeOffset="168652.5767">27415 2542 1121,'0'0'0,"0"0"0,0 0 0,0 0 29,0 0-29,9 7 30,2-2-30,-11-5 0,0 0 0,16 9 1,5 13-1,0 3-826</inkml:trace>
  <inkml:trace contextRef="#ctx0" brushRef="#br0" timeOffset="169109.6589">27587 2873 1110,'0'0'0,"0"0"0,7-4 0,-7 4-4,0 0 4,0 0-3,0 0 3,0 0 5,0 0-5,0 0 6,7-5-6,-7 5 64,0 0-64,7 0 64,7 2-64,-14-2 76,0 0-76,16 22 77,-7 20-77,-9-42 76,0 0-76,3 55 77,-5 2-77,2-57 60,0 0-60,-1 52 60,1-7-60,0-45 53,0 0-53,5 37 54,2-11-54,-7-26 53,0 0-53,7 15 54,2-8-54,-9-7 51,0 0-51,12 0 51,9-9-51,-21 9 42,0 0-42,30-15 43,13-13-43,-43 28 32,0 0-32,44-45 33,-4-7-33,-40 52 28,0 0-28,36-57 29,-6 0-29,-30 57 40,0 0-40,24-47 41,-9 23-41,-15 24 44,0 0-44,8-14 44,-2 7-44,-6 7 40,0 0-40,14 0 40,16 7-40,-30-7 34,0 0-34,33 21 35,-4 24-35,-29-45 25,0 0-25,24 52 25,-3 5-25,-21-57 13,0 0-13,20 52 14,-4-7-14,-16-45 9,0 0-9,7 43 10,-11 4-10,4-47 2,0 0-2,-7 36 3,0-22-3,0-2-1898</inkml:trace>
  <inkml:trace contextRef="#ctx0" brushRef="#br0" timeOffset="176059.9919">29445 4229 516,'0'0'0,"0"0"0,0 0 0,0 0 42,0 0-42,0 0 43,19-19-43,-19 19 104,0 0-104,0 0 104,0 0-104,0 0 78,0 0-78,-7-5 79,7 5-79,0 0 62,0 0-62,-7-3 63,-3-1-63,10 4 37,0 0-37,-13 0 38,-1 0-38,14 0 31,0 0-31,-14 0 31,-2 0-31,16 0 27,0 0-27,-18 0 28,-1 0-28,19 0 18,0 0-18,-25 0 19,-5 0-19,30 0 15,0 0-15,-37 4 15,-9-1-15,46-3 11,0 0-11,-61 5 11,-14 2-11,75-7 8,0 0-8,-79 9 9,3 0-9,76-9 9,0 0-9,-79 7 9,-8-2-9,87-5 9,0 0-9,-86 7 9,-1-2-9,87-5 7,0 0-7,-86 0 7,-2 0-7,88 0 7,0 0-7,-96-5 8,-6 1-8,102 4 6,0 0-6,-106-3 6,-3-1-6,109 4 6,0 0-6,-113-1 6,-7 2-6,120-1 5,0 0-5,-120 4 5,0-4-5,120 0 3,0 0-3,-118 7 4,-1 1-4,119-8 2,0 0-2,-118 12 3,3 1-3,115-13 3,0 0-3,-113 12 3,0 8-3,113-20 2,0 0-2,-113 20 3,8 4-3,105-24 2,0 0-2,-103 21 3,-8 3-3,111-24 2,0 0-2,-104 24 2,5 0-2,99-24 2,0 0-2,-97 24 3,-4 1-3,101-25 3,0 0-3,-93 17 4,8 5-4,85-22 2,0 0-2,-77 25 3,-3-1-3,80-24 1,0 0-1,-76 24 2,6 9-2,70-33 1,0 0-1,-67 33 1,8 3-1,59-36 1,0 0-1,-51 37 2,5-5-2,46-32 1,0 0-1,-40 33 1,-1-2-1,41-31 0,0 0 0,-37 25 1,7 2-1,30-27 0,0 0 0,-25 30 1,4 1-1,21-31 0,0 0 0,-17 26 0,1 0 0,16-26 0,0 0 0,-6 29 0,10-1 0,-4-28 0,0 0 0,11 29 0,6-1 0,-17-28 0,0 0 0,27 28 0,8-4 0,-35-24 1,0 0-1,35 26 1,4-2-1,-39-24 1,0 0-1,44 23 2,6 1-2,-50-24 2,0 0-2,60 24 3,12-3-3,-72-21 4,0 0-4,79 21 4,-1-1-4,-78-20 5,0 0-5,85 20 5,1-8-5,-86-12 6,0 0-6,92 12 6,14 3-6,-106-15 6,0 0-6,104 12 7,4-3-7,-108-9 6,0 0-6,113 4 7,8 4-7,-121-8 6,0 0-6,124 5 6,-6-3-6,-118-2 10,0 0-10,124 5 10,6 0-10,-130-5 13,0 0-13,140 7 14,6 0-14,-146-7 15,0 0-15,155 6 16,-5-6-16,-150 0 14,0 0-14,154-4 14,1 1-14,-155 3 13,0 0-13,163-9 13,2-3-13,-165 12 17,0 0-17,154-17 17,-11-4-17,-143 21 19,0 0-19,138-19 19,-3 0-19,-135 19 16,0 0-16,131-23 17,0-11-17,-131 34 16,0 0-16,123-40 17,-6-2-17,-117 42 14,0 0-14,113-43 15,-4-5-15,-109 48 12,0 0-12,101-49 13,-8 4-13,-93 45 13,0 0-13,81-45 13,-17 0-13,-64 45 13,0 0-13,49-48 14,-10-9-14,-39 57 14,0 0-14,27-63 14,-15-3-14,-12 66 17,0 0-17,0-65 17,-12 13-17,12 52 17,0 0-17,-23-45 17,-7 8-17,30 37 17,0 0-17,-37-31 17,-9 2-17,46 29 14,0 0-14,-59-24 15,-13-1-15,72 25 13,0 0-13,-81-31 13,-6-2-13,-1-3-1582</inkml:trace>
  <inkml:trace contextRef="#ctx0" brushRef="#br0" timeOffset="183362.3323">28810 4581 841,'0'0'0,"0"0"0,12 2 0,-12-2 0,0 0 0,18 10 0,10 11 0,0-1-571</inkml:trace>
  <inkml:trace contextRef="#ctx0" brushRef="#br0" timeOffset="184186.4659">29346 4929 1479,'0'0'0,"11"-4"0,15-4 0,-26 8 34,0 0-34,42-13 35,15 1-35,-57 12 70,0 0-70,62-10 70,7 10-70,-69 0 53,0 0-53,60 7 54,-16-2-54,-44-5 24,0 0-24,35 7 24,-5 2-24,2-1-1323</inkml:trace>
  <inkml:trace contextRef="#ctx0" brushRef="#br0" timeOffset="189587.5601">24867 6690 438,'0'0'0,"0"0"0,0 0 0,0 0 13,0 0-13,28-12 14,-17 5-14,-11 7 50,0 0-50,19-14 51,18-10-51,-37 24 59,0 0-59,50-27 60,8-3-60,-58 30 47,0 0-47,64-28 48,-3 4-48,-61 24 19,0 0-19,67-27 20,6-6-20,-73 33 23,0 0-23,83-35 24,10 9-24,-93 26 30,0 0-30,103-28 30,10 4-30,-113 24 31,0 0-31,118-21 31,11 1-31,-129 20 38,0 0-38,139-16 38,23-5-38,-162 21 37,0 0-37,166-19 37,9-5-37,-175 24 29,0 0-29,173-17 29,-9 1-29,-164 16 27,0 0-27,169-12 28,11 3-28,-180 9 31,0 0-31,173-3 31,-8-1-31,-165 4 28,0 0-28,155-5 29,-10 2-29,-145 3 22,0 0-22,142-4 22,-2 1-22,-140 3 16,0 0-16,134 0 16,-7 0-16,-127 0 15,0 0-15,122 3 15,-9 1-15,-113-4 14,0 0-14,111 3 15,9 6-15,-120-9 13,0 0-13,113 12 13,-7-3-13,-106-9 13,0 0-13,97 8 14,-2 3-14,-95-11 14,0 0-14,88 12 14,-6 5-14,-82-17 13,0 0-13,72 21 13,-14 3-13,-58-24 10,0 0-10,53 24 10,-3 4-10,-50-28 8,0 0-8,45 28 8,3 5-8,-48-33 5,0 0-5,49 39 5,3 6-5,-52-45 3,0 0-3,46 49 3,-11 3-3,-35-52 5,0 0-5,25 48 5,-10-6-5,-15-42 6,0 0-6,7 40 7,-8-1-7,1-39 6,0 0-6,-7 40 6,-6 2-6,13-42 7,0 0-7,-17 45 7,-10 3-7,27-48 5,0 0-5,-33 47 6,-6 1-6,39-48 5,0 0-5,-44 45 5,-6-3-5,50-42 5,0 0-5,-56 40 5,-4-9-5,60-31 4,0 0-4,-74 29 4,-15-1-4,89-28 4,0 0-4,-88 26 5,4 5-5,84-31 4,0 0-4,-87 28 4,-12-4-4,99-24 3,0 0-3,-104 24 4,0 0-4,104-24 5,0 0-5,-106 25 5,-12-5-5,118-20 8,0 0-8,-122 19 8,-3 4-8,125-23 9,0 0-9,-131 24 9,-19 0-9,150-24 9,0 0-9,-160 19 10,-5-3-10,165-16 7,0 0-7,-167 9 8,-1 3-8,168-12 10,0 0-10,-169 12 11,3 0-11,166-12 7,0 0-7,-166 5 7,-3-1-7,169-4 6,0 0-6,-173 0 6,0-2-6,173 2 7,0 0-7,-172-4 7,5 1-7,167 3 8,0 0-8,-164-9 9,5 1-9,159 8 7,0 0-7,-159-14 8,-3-7-8,162 21 7,0 0-7,-149-29 8,14-15-8,135 44 7,0 0-7,-122-45 8,9-8-8,113 53 7,0 0-7,-95-52 8,10 3-8,85 49 8,0 0-8,-76-48 8,9-1-8,67 49 9,0 0-9,-48-58 10,16-5-10,32 63 11,0 0-11,-7-67 11,23-6-11,-16 73 12,0 0-12,37-66 12,20 9-12,-57 57 11,0 0-11,81-46 12,30 1-12,-111 45 4,0 0-4,129-42 5,16-1-5,-2 0-1519</inkml:trace>
  <inkml:trace contextRef="#ctx0" brushRef="#br0" timeOffset="190535.1752">25303 6872 628,'0'0'0,"0"0"0,-12-31 0,12 31 60,0 0-60,-9-24 61,5 6-61,4 18 136,0 0-136,-1-15 137,-3-3-137,4 18 132,0 0-132,-2-19 132,0 11-132,2 8 91,0 0-91,-1-9 92,1 9-92,0 0 64,0 0-64,-4-7 64,4 7-64,0 0 45,0 0-45,2 11 46,1 9-46,-3-20 41,0 0-41,4 33 42,1 12-42,-5-45 34,0 0-34,7 56 34,7 9-34,-14-65 29,0 0-29,15 68 30,8-8-30,-23-60 27,0 0-27,30 49 28,5-11-28,-35-38 31,0 0-31,35 31 31,-3-15-31,-32-16 31,0 0-31,26 12 32,-4-9-32,-22-3 32,0 0-32,26-7 32,9-13-32,-35 20 29,0 0-29,36-33 30,-10-11-30,-26 44 33,0 0-33,21-57 33,-1-19-33,-20 76 38,0 0-38,19-78 39,2 14-39,-21 64 36,0 0-36,20-52 37,-8 19-37,-12 33 32,0 0-32,9-20 33,-4 6-33,-5 14 24,0 0-24,5-9 24,-5 9-24,0 0 16,0 0-16,13-2 17,-1 8-17,-12-6 7,0 0-7,18 12 7,6 17-7,-24-29 0,0 0 0,29 35 0,1 3 0,0 0-1873</inkml:trace>
  <inkml:trace contextRef="#ctx0" brushRef="#br0" timeOffset="190756.8503">25995 6900 1379,'0'0'0,"0"0"0,0 0 0,0 0 6,0 0-6,0 0 6,0 0-6,0 0 20,0 0-20,-6-11 20,6 11-20,0 0 26,0 0-26,0 0 27,0 0-27,0 0 26,0 0-26,-3 12 26,1 16-26,2-28 25,0 0-25,-3 40 25,1 3-25,2-43 27,0 0-27,2 45 28,1-5-28,-3-40 38,0 0-38,5 33 39,1-9-39,-6-24 39,0 0-39,5 21 40,-1-2-40,-4-19 34,0 0-34,5 17 35,5-5-35,-10-12 31,0 0-31,9 7 31,-9-7-31,0 0-1386</inkml:trace>
  <inkml:trace contextRef="#ctx0" brushRef="#br0" timeOffset="190915.6523">26099 6706 1065,'0'0'0,"0"0"0,10 0 0,-10 0 26,0 0-26,11 0 27,-2 9-27,-9-9 16,0 0-16,7 12 16,-2 19-16,-5-31 0,0 0 0,4 38 0,-1 5 0,1-3-803</inkml:trace>
  <inkml:trace contextRef="#ctx0" brushRef="#br0" timeOffset="191823.6732">26254 6953 1054,'0'0'0,"0"0"0,0 0 0,0 0-1,0 0 1,0 0 0,0 7 0,0-7 0,0 0 0,0 9 0,2 0 0,-2-9 39,0 0-39,2 15 40,-2 2-40,0-17 75,0 0-75,1 20 76,5-5-76,-6-15 82,0 0-82,7 9 83,-7-9-83,0 0 65,0 0-65,12 7 66,-1-6-66,-11-1 46,0 0-46,16-3 46,8-9-46,-24 12 36,0 0-36,27-23 36,3-11-36,-30 34 33,0 0-33,25-38 33,-11-2-33,-14 40 31,0 0-31,5-40 32,-7 11-32,2 29 26,0 0-26,-9-23 27,-7 8-27,16 15 23,0 0-23,-19-6 23,-2 10-23,21-4 16,0 0-16,-25 14 16,-3 17-16,28-31 11,0 0-11,-34 43 12,6 14-12,28-57 10,0 0-10,-21 57 10,7-1-10,14-56 16,0 0-16,-7 53 17,9-11-17,-2-42 21,0 0-21,8 34 21,8-9-21,-16-25 23,0 0-23,23 20 23,11 0-23,-34-20 24,0 0-24,40 12 25,10-7-25,-50-5 24,0 0-24,53-5 24,0-6-24,-53 11 22,0 0-22,51-21 22,-12-8-22,-39 29 18,0 0-18,28-31 18,-9 1-18,-19 30 11,0 0-11,11-31 11,-4-10-11,-7 41 4,0 0-4,3-35 5,-1 11-5,-2 24 2,0 0-2,0-17 3,-2 5-3,2 12 0,0 0 0,-3-11 1,3 11-1,0 0 0,0 0 0,0 0 0,-7 16 0,7-16 0,0 0 0,0 22 0,2 11 0,-2-33 0,0 0 0,5 36 0,4 1 0,-9-37 0,0 0 0,10 33 0,3-2 0,-13-31 0,0 0 0,16 24 0,1-7 0,-17-17 1,0 0-1,23 16 1,5-4-1,-28-12 4,0 0-4,37 9 4,8-6-4,-45-3 5,0 0-5,40-8 6,-6-6-6,-34 14 8,0 0-8,30-23 8,-2-5-8,-28 28 8,0 0-8,19-32 9,-10 4-9,-9 28 10,0 0-10,2-28 10,-7-1-10,5 29 11,0 0-11,-7-23 12,0 9-12,7 14 9,0 0-9,-11-6 10,-5 6-10,16 0 9,0 0-9,-14 6 9,5 15-9,9-21 6,0 0-6,-3 26 6,8 0-6,-5-26 3,0 0-3,14 26 3,9 2-3,-23-28 1,0 0-1,26 27 1,1-11-1,-27-16 0,0 0 0,28 17 0,2-5 0,-30-12 0,0 0 0,30 7 0,0-1 0,-30-6 0,0 0 0,34-6 0,5-9 0,-39 15 0,0 0 0,30-24 0,-9-20 0,-21 44 0,0 0 0,7-57 0,-16-24 0,9 81 0,0 0 0,-21-81 0,-7 10 0,28 71 0,0 0 0,-36-58 0,4 15 0,32 43 0,0 0 0,-26-26 0,3 18 0,23 8-1,0 0 1,-12 5 0,12 7 0,0 0-1841</inkml:trace>
  <inkml:trace contextRef="#ctx0" brushRef="#br0" timeOffset="193082.8458">27465 6912 987,'0'0'0,"5"-7"0,9-10 0,-14 17 114,0 0-114,16-23 115,-4 9-115,-12 14 79,0 0-79,20-12 79,13 0-79,-33 12 57,0 0-57,37-9 57,-1 11-57,-36-2 28,0 0-28,37 16 29,9 15-29,-46-31 16,0 0-16,46 45 17,-4 3-17,-42-48 14,0 0-14,35 52 15,-7-7-15,-28-45 14,0 0-14,22 38 14,-6-7-14,-16-31 16,0 0-16,10 25 17,-5-13-17,-5-12 21,0 0-21,0 7 21,0-7-21,0 0 25,0 0-25,-5-7 25,-4-14-25,9 21 28,0 0-28,-7-35 28,4-11-28,3 46 27,0 0-27,0-56 27,5-4-27,-5 60 26,0 0-26,7-57 27,0 10-27,-7 47 25,0 0-25,5-30 26,2 10-26,-7 20 20,0 0-20,8-16 20,-3 7-20,-5 9 18,0 0-18,0 0 19,12-3-19,-12 3 13,0 0-13,14 0 14,11 3-14,-25-3 7,0 0-7,26 9 7,1 7-7,-27-16 3,0 0-3,25 20 4,-2-4-4,-23-16 0,0 0 0,19 16 0,-3-3 0,-16-13-10,0 0 10,14 9-10,-7-2 10,-7-7-49,0 0 49,0 0-49,7 0 49,-7 0-69,0 0 69,0 0-69,11-5 69,-11 5-55,0 0 55,0 0-54,10-14 54,-10 14-37,0 0 37,4-9-36,-6 1 36,2 8-23,0 0 23,0 0-22,-7-4 22,7 4-7,0 0 7,0 0-7,-7 12 7,7-12-1,0 0 1,-2 7 0,0 2 0,2-9 2,0 0-2,0 5 2,4 6-2,-4-11 10,0 0-10,14 8 10,16-4-10,-30-4 12,0 0-12,41-4 13,-3-4-13,-38 8 14,0 0-14,36-16 15,-3-5-15,-33 21 24,0 0-24,29-22 24,-10 4-24,-19 18 27,0 0-27,12-19 28,-3 2-28,-9 17 27,0 0-27,0-19 28,-10-2-28,10 21 24,0 0-24,-20-12 24,-5 16-24,25-4 19,0 0-19,-30 5 19,-8 9-19,38-14 12,0 0-12,-39 20 12,2 6-12,37-26 7,0 0-7,-27 37 8,13 6-8,14-43 5,0 0-5,-5 48 6,10 1-6,-5-49 6,0 0-6,16 43 7,16-1-7,-32-42 5,0 0-5,40 29 6,8-5-6,-48-24 4,0 0-4,48 16 5,-4-9-5,-44-7 6,0 0-6,40-4 6,6-4-6,-46 8 6,0 0-6,46-21 7,-2-10-7,-44 31 7,0 0-7,39-45 7,-9-4-7,-30 49 8,0 0-8,23-52 9,-7 9-9,-16 43 10,0 0-10,7-36 11,-11 10-11,4 26 12,0 0-12,-10-23 12,-8 9-12,18 14 11,0 0-11,-17-12 12,1 12-12,16 0 9,0 0-9,-13 4 9,4 10-9,9-14 8,0 0-8,-5 27 9,2 17-9,3-44 6,0 0-6,1 57 6,8 17-6,-9-74 4,0 0-4,16 80 5,9-4-5,-25-76 3,0 0-3,26 78 4,-3 13-4,-23-91 4,0 0-4,18 87 4,1-4-4,-19-83 8,0 0-8,14 73 8,-10-9-8,-4-64 12,0 0-12,-4 57 12,-6-9-12,10-48 14,0 0-14,-23 37 14,-11-17-14,34-20 11,0 0-11,-40-3 12,-3-23-12,43 26 0,0 0 0,-42-38 1,0-9-1,-1-1-1660</inkml:trace>
  <inkml:trace contextRef="#ctx0" brushRef="#br0" timeOffset="193955.8613">28367 6921 1289,'0'0'0,"5"-9"0,7-10 0,-12 19 0,0 0 0,14-17 1,0 1-1,-14 16-2,0 0 2,25-12-2,16-7 2,-41 19-2,0 0 2,53-18-2,8 10 2,-61 8 0,0 0 0,64-7 0,-2 10 0,-62-3 7,0 0-7,51 9 7,-9 0-7,-42-9 22,0 0-22,34 19 22,-11 8-22,-23-27 30,0 0-30,12 37 31,-10-1-31,-2-36 30,0 0-30,-9 36 31,-12 4-31,21-40 25,0 0-25,-32 37 26,-10-8-26,42-29 20,0 0-20,-43 21 20,8-2-20,35-19 14,0 0-14,-28 14 14,12-4-14,16-10 10,0 0-10,-9 3 11,9-3-11,0 0 7,0 0-7,14 2 8,27-5-8,-41 3 6,0 0-6,48-5 6,6-8-6,-54 13 7,0 0-7,58-17 7,6-2-7,-64 19 8,0 0-8,65-29 9,6-8-9,-71 37 9,0 0-9,62-36 9,-20 5-9,-42 31 9,0 0-9,30-30 9,-11 3-9,-19 27 9,0 0-9,7-24 9,-14-1-9,7 25 8,0 0-8,-15-15 9,-12 8-9,27 7 8,0 0-8,-35 2 9,-9 8-9,44-10 8,0 0-8,-44 19 9,6 10-9,38-29 10,0 0-10,-26 37 10,12 6-10,14-43 9,0 0-9,-7 43 10,7 2-10,0-45 9,0 0-9,5 37 10,4-5-10,-9-32 9,0 0-9,11 25 9,3-10-9,-14-15 8,0 0-8,16 12 9,3 0-9,-19-12 12,0 0-12,19 4 12,-1-2-12,-18-2 15,0 0-15,16-2 15,-2-2-15,-14 4 18,0 0-18,12-19 18,-3-10-18,-9 29 22,0 0-22,5-36 23,-5-9-23,0 45 23,0 0-23,2-47 24,2-3-24,-4 50 21,0 0-21,7-43 22,2 6-22,-9 37 22,0 0-22,12-29 23,2 10-23,-14 19 20,0 0-20,14-12 21,2-1-21,-16 13 19,0 0-19,20-6 19,-1 0-19,-19 6 14,0 0-14,21 0 14,4 4-14,-25-4 6,0 0-6,28 12 6,2 16-6,-30-28 2,0 0-2,27 38 3,-8 8-3,-19-46 0,0 0 0,12 49 1,-5 5-1,-7-54 0,0 0 0,6 43 0,-1-9 0,-5-34 0,0 0 0,4 26 0,-6-8 0,2-18 0,0 0 0,-6 12 0,-2-9 0,8-3 0,0 0 0,-9 0 0,0-3 0,9 3 1,0 0-1,-9-18 1,2-7-1,7 25 5,0 0-5,-9-39 5,-5-16-5,14 55 9,0 0-9,-10-62 10,8-2-10,2 64 16,0 0-16,3-64 16,4 0-16,-7 64 17,0 0-17,16-63 18,13-9-18,-29 72 18,0 0-18,38-71 18,14 10-18,-52 61 17,0 0-17,47-45 17,-15 21-17,-32 24 5,0 0-5,32-4 6,7 20-6,-39-16 0,0 0 0,30 24 1,-18 4-1,0 5-1765</inkml:trace>
  <inkml:trace contextRef="#ctx0" brushRef="#br0" timeOffset="194240.7541">29782 6275 1177,'0'0'0,"0"0"0,-5-5 0,5 5 29,0 0-29,0 0 30,-7-4-30,7 4 66,0 0-66,0 7 67,0 5-67,0-12 57,0 0-57,0 21 58,0 7-58,0-28 38,0 0-38,0 36 39,0 9-39,0-45 37,0 0-37,1 54 37,3 13-37,-4-67 40,0 0-40,3 70 41,-1-5-41,-2-65 51,0 0-51,7 59 51,2-7-51,-9-52 50,0 0-50,5 59 50,-3 14-50,-2-73 43,0 0-43,-2 71 43,-3-9-43,5-62 25,0 0-25,-12 52 25,-8-16-25,-1 0-1481</inkml:trace>
  <inkml:trace contextRef="#ctx0" brushRef="#br0" timeOffset="194629.4456">29438 6863 1211,'0'0'0,"7"-3"0,11-4 0,-18 7 23,0 0-23,26-9 24,4 1-24,-30 8 46,0 0-46,46-9 46,16-7-46,-62 16 40,0 0-40,65-15 41,0-1-41,-65 16 35,0 0-35,64-20 35,3-8-35,-67 28 32,0 0-32,65-30 32,-5-11-32,-60 41 24,0 0-24,44-38 24,-16 8-24,-28 30 19,0 0-19,18-24 20,-9-3-20,-9 27 15,0 0-15,-2-25 16,-8 8-16,10 17 11,0 0-11,-18-12 12,-7 8-12,25 4 8,0 0-8,-24 4 9,-5 8-9,29-12 9,0 0-9,-24 21 10,8 12-10,16-33 9,0 0-9,0 39 9,16 1-9,-16-40 10,0 0-10,26 42 11,6-2-11,-32-40 10,0 0-10,33 39 10,4 3-10,-37-42 10,0 0-10,30 48 10,-10 8-10,-20-56 18,0 0-18,12 52 19,-8-6-19,-4-46 34,0 0-34,-11 40 34,-15-9-34,26-31 38,0 0-38,-48 16 39,-23-7-39,71-9 38,0 0-38,-86-7 38,-15-14-38,3 0-1500</inkml:trace>
  <inkml:trace contextRef="#ctx0" brushRef="#br0" timeOffset="198624.1433">24860 8715 348,'0'0'0,"0"0"0,0 0 0,0 0 18,0 0-18,-18 7 18,11-7-18,7 0 70,0 0-70,0 0 71,-8-7-71,8 7 97,0 0-97,-4-5 97,0-4-97,4 9 87,0 0-87,0-15 88,4-3-88,-4 18 55,0 0-55,5-15 56,2-4-56,-7 19 38,0 0-38,18-18 39,16-4-39,-34 22 29,0 0-29,49-24 29,20-2-29,-69 26 23,0 0-23,79-24 24,15-1-24,-94 25 18,0 0-18,102-27 18,16-5-18,-118 32 17,0 0-17,117-29 17,-11-4-17,-106 33 14,0 0-14,107-33 15,8 6-15,-115 27 11,0 0-11,113-28 11,-7 4-11,-106 24 11,0 0-11,111-26 12,16-4-12,-127 30 12,0 0-12,136-26 12,9 2-12,-145 24 11,0 0-11,160-19 12,18 2-12,-178 17 12,0 0-12,188-12 13,0 5-13,-188 7 10,0 0-10,189-5 10,-7-6-10,-182 11 11,0 0-11,173-7 11,-16 2-11,-157 5 12,0 0-12,148 0 12,-10 5-12,-138-5 9,0 0-9,139 5 10,2-5-10,-141 0 9,0 0-9,138 0 9,-6 0-9,-132 0 8,0 0-8,138 6 9,5 1-9,-143-7 8,0 0-8,132 6 9,-20 1-9,-112-7 10,0 0-10,104 11 10,-4 3-10,-100-14 8,0 0-8,94 22 8,-18 2-8,-76-24 8,0 0-8,63 33 8,-4 4-8,-59-37 6,0 0-6,56 39 7,0 3-7,-56-42 6,0 0-6,57 43 7,-8-3-7,-49-40 5,0 0-5,43 33 6,-10-5-6,-33-28 6,0 0-6,28 29 6,-3 2-6,-25-31 5,0 0-5,20 42 5,-6 1-5,-14-43 3,0 0-3,10 48 3,-3 6-3,-7-54 2,0 0-2,2 54 3,-7-4-3,5-50 2,0 0-2,-11 45 2,-5-4-2,16-41 2,0 0-2,-23 37 3,-8 3-3,31-40 3,0 0-3,-43 39 3,-11 10-3,54-49 2,0 0-2,-60 52 2,-6 1-2,66-53 2,0 0-2,-70 52 2,-4-3-2,74-49 3,0 0-3,-82 40 4,-13-8-4,95-32 5,0 0-5,-100 30 5,1-6-5,99-24 6,0 0-6,-110 23 6,-10-3-6,120-20 6,0 0-6,-127 16 7,-2 1-7,129-17 10,0 0-10,-137 16 10,-12 8-10,149-24 13,0 0-13,-165 22 14,-15 4-14,180-26 14,0 0-14,-184 26 15,-5 0-15,189-26 12,0 0-12,-183 23 12,4 1-12,179-24 9,0 0-9,-180 23 10,-8-3-10,188-20 7,0 0-7,-186 18 7,-1 1-7,187-19 5,0 0-5,-190 8 6,-3-4-6,193-4 4,0 0-4,-192-4 5,1-3-5,191 7 4,0 0-4,-185-13 4,10-8-4,175 21 4,0 0-4,-162-28 4,14-13-4,148 41 5,0 0-5,-145-44 6,4-8-6,141 52 7,0 0-7,-125-53 8,20 1-8,105 52 8,0 0-8,-98-56 8,11 3-8,87 53 10,0 0-10,-76-68 10,22-10-10,54 78 10,0 0-10,-34-81 10,20 5-10,14 76 9,0 0-9,10-81 10,24-4-10,-34 85 9,0 0-9,53-92 10,19 2-10,-72 90 6,0 0-6,83-79 6,14 13-6,-97 66 1,0 0-1,113-57 1,16 13-1,2 3-1463</inkml:trace>
  <inkml:trace contextRef="#ctx0" brushRef="#br0" timeOffset="205124.2386">25164 8855 863,'0'0'0,"0"0"0,-2-31 0,2 31 70,0 0-70,-4-26 71,3 2-71,1 24 143,0 0-143,0-16 144,0 4-144,0 12 125,0 0-125,0 0 126,3-7-126,-3 7 82,0 0-82,9 11 83,9 16-83,-18-27 56,0 0-56,17 42 57,1 6-57,-18-48 45,0 0-45,19 56 45,2 1-45,-21-57 35,0 0-35,22 62 36,1 13-36,-23-75 27,0 0-27,24 71 28,4-7-28,-28-64 28,0 0-28,29 51 29,-5-18-29,-24-33 29,0 0-29,20 21 29,-6-10-29,-14-11 25,0 0-25,14 1 25,4-2-25,-18 1 29,0 0-29,21-21 30,5-17-30,-26 38 33,0 0-33,20-54 34,-1-19-34,-19 73 33,0 0-33,20-81 33,3 5-33,-23 76 30,0 0-30,24-69 31,1 8-31,-25 61 28,0 0-28,21-57 29,-7 7-29,-14 50 29,0 0-29,13-38 29,-5 13-29,-8 25 20,0 0-20,16-6 20,11 14-20,-27-8 9,0 0-9,35 28 10,7 24-10,-42-52 4,0 0-4,46 55 4,-2-1-4,1 1-1917</inkml:trace>
  <inkml:trace contextRef="#ctx0" brushRef="#br0" timeOffset="205397.0389">25952 9040 1457,'0'0'0,"2"-6"0,0-7 0,-2 13 18,0 0-18,2-13 19,-1 0-19,-1 13 40,0 0-40,4-6 41,0-3-41,-4 9 32,0 0-32,0 0 33,1-11-33,-1 11 21,0 0-21,0 0 22,0 0-22,0 0 19,0 0-19,-1 23 20,-5 6-20,6-29 28,0 0-28,-5 44 28,7 6-28,-2-50 45,0 0-45,3 50 46,1-2-46,-4-48 55,0 0-55,5 42 56,2-13-56,-7-29 53,0 0-53,7 23 54,-2-11-54,-5-12 45,0 0-45,0 0 45,0 0-45,0 0 25,0 0-25,13-12 26,3-28-26,0-1-1611</inkml:trace>
  <inkml:trace contextRef="#ctx0" brushRef="#br0" timeOffset="205543.4883">25988 8770 1334,'0'0'0,"0"0"0,0 0 0,0 0 12,0 0-12,10-8 12,-10 8-12,0 0 11,0 0-11,13 5 12,-3 16-12,-10-21-3,0 0 3,14 31-2,2 2 2,-16-33-52,0 0 52,14 36-51,-3 0 51,3 4-895</inkml:trace>
  <inkml:trace contextRef="#ctx0" brushRef="#br0" timeOffset="206400.0445">26134 9001 875,'0'0'0,"0"0"0,7-9 0,-7 9-6,0 0 6,0 0-6,9-3 6,-9 3-32,0 0 32,0 0-32,0 0 32,0 0 9,0 0-9,0 0 9,0 0-9,0 0 78,0 0-78,7 0 79,-7 0-79,0 0 113,0 0-113,9 12 113,-2-5-113,-7-7 99,0 0-99,9 8 99,3 1-99,-12-9 88,0 0-88,16 5 88,5-1-88,-21-4 65,0 0-65,23 0 65,4-4-65,-27 4 52,0 0-52,26-9 53,-1-4-53,-25 13 47,0 0-47,16-16 47,-4-5-47,-12 21 33,0 0-33,7-19 34,-3-2-34,-4 21 27,0 0-27,-4-15 27,-6 3-27,10 12 22,0 0-22,-16-9 23,-6 6-23,22 3 20,0 0-20,-24 5 20,-1 9-20,25-14 14,0 0-14,-25 20 15,1 13-15,24-33 10,0 0-10,-18 37 11,4 8-11,14-45 13,0 0-13,-5 52 13,3 1-13,2-53 17,0 0-17,2 49 17,3-11-17,-5-38 18,0 0-18,9 29 18,3-10-18,-12-19 24,0 0-24,19 12 25,11-3-25,-30-9 30,0 0-30,39-4 31,5-13-31,-44 17 29,0 0-29,46-31 29,-5-14-29,-41 45 25,0 0-25,32-48 26,-1-4-26,-31 52 22,0 0-22,29-49 22,-12 16-22,-17 33 15,0 0-15,11-24 16,-4 3-16,-7 21 13,0 0-13,3-15 13,-1 4-13,-2 11 8,0 0-8,0-5 9,0 5-9,0 0 6,0 0-6,0 0 6,-10 7-6,10-7 4,0 0-4,-6 14 4,3 5-4,3-19 2,0 0-2,0 24 2,-4 0-2,4-24 1,0 0-1,0 25 1,4 8-1,-4-33 2,0 0-2,7 27 2,3-11-2,-10-16 2,0 0-2,16 12 3,4-3-3,-20-9 4,0 0-4,21 1 5,5-6-5,-26 5 4,0 0-4,29-17 5,2-11-5,-31 28 4,0 0-4,27-31 4,-11 10-4,-16 21 2,0 0-2,9-19 2,-6 5-2,-3 14 0,0 0 0,0-12 0,-3 2 0,3 10 0,0 0 0,0 0 0,-13-5 0,13 5-1,0 0 1,-9 5 0,-3 7 0,12-12-1,0 0 1,-9 19 0,9 9 0,0-28-1,0 0 1,7 26-1,9 0 1,-16-26-1,0 0 1,25 20-1,12 1 1,-37-21-2,0 0 2,44 9-1,7-6 1,-51-3-2,0 0 2,55-8-1,-4-15 1,-51 23-2,0 0 2,44-36-1,-10-11 1,-34 47 0,0 0 0,21-55 0,-16-9 0,-5 64 0,0 0 0,-9-66 0,-17-3 0,26 69 0,0 0 0,-39-64 1,-10 15-1,49 49 2,0 0-2,-51-28 3,5 16-3,46 12 4,0 0-4,-27 12 4,22 18-4,5-30 0,0 0 0,12 43 0,13 0 0,1 2-1932</inkml:trace>
  <inkml:trace contextRef="#ctx0" brushRef="#br0" timeOffset="207169.8509">27657 8321 998,'0'0'0,"0"0"0,0 0 0,0 0 116,0 0-116,0 0 116,5 25-116,-5-25 103,0 0-103,-1 30 104,-1 20-104,2-50 56,0 0-56,-5 62 57,-6 15-57,11-77 35,0 0-35,-11 81 35,3 7-35,8-88 44,0 0-44,-6 88 44,1-18-44,5-70 48,0 0-48,-2 55 49,2-13-49,0-42 52,0 0-52,4 27 53,1-13-53,-5-14 51,0 0-51,20 7 52,18-10-52,-38 3 40,0 0-40,50-9 41,6-15-41,-56 24 43,0 0-43,51-28 43,-6 0-43,-45 28 41,0 0-41,31-21 41,-13 9-41,-18 12 37,0 0-37,12-5 38,-5 5-38,-7 0 29,0 0-29,0 0 30,9 0-30,-9 0 20,0 0-20,0 0 20,11 4-20,-11-4 10,0 0-10,10 12 11,4 9-11,-14-21 7,0 0-7,15 24 8,-3-9-8,-12-15 5,0 0-5,16 14 6,7-2-6,-23-12 5,0 0-5,28 11 6,9-6-6,-37-5 5,0 0-5,44 0 6,7-5-6,-51 5 6,0 0-6,52-12 6,-8-4-6,-44 16 7,0 0-7,37-23 8,-9-2-8,-28 25 7,0 0-7,21-32 7,-3 5-7,-18 27 5,0 0-5,9-26 6,-9-2-6,0 28 3,0 0-3,-4-21 4,-3 6-4,7 15 3,0 0-3,-7-9 3,7 9-3,0 0 3,0 0-3,-7 0 4,3 9-4,4-9 3,0 0-3,-1 15 3,1 10-3,0-25 2,0 0-2,5 29 3,5 2-3,-10-31 3,0 0-3,13 24 3,-1 1-3,-12-25 4,0 0-4,13 20 5,-5-4-5,-8-16 4,0 0-4,9 14 5,0-4-5,-9-10 3,0 0-3,11 5 3,-3-1-3,1-1-1904</inkml:trace>
  <inkml:trace contextRef="#ctx0" brushRef="#br0" timeOffset="207616.3157">28592 8618 1412,'0'0'0,"0"0"0,22-2 0,-22 2 11,0 0-11,17-3 11,-1 3-11,-16 0 22,0 0-22,21 0 22,8-3-22,-29 3 16,0 0-16,26-4 17,-3 2-17,-23 2 6,0 0-6,18-3 6,-8-1-6,-10 4 12,0 0-12,9-1 13,-2-3-13,-7 4 32,0 0-32,0 0 33,5-12-33,-5 12 42,0 0-42,-5-9 43,-11 8-43,16 1 48,0 0-48,-24 3 48,-6 9-48,30-12 49,0 0-49,-30 23 49,3 11-49,27-34 55,0 0-55,-19 40 56,10 7-56,9-47 52,0 0-52,-2 47 53,9-4-53,-7-43 54,0 0-54,14 36 54,6-8-54,-20-28 48,0 0-48,28 28 48,5 1-48,-33-29 47,0 0-47,32 31 48,-9-7-48,-23-24 38,0 0-38,16 30 38,-5 10-38,-11-40 38,0 0-38,0 38 38,-13-7-38,13-31 33,0 0-33,-26 24 33,-13-15-33,39-9 26,0 0-26,-42 7 27,-3-7-27,45 0 18,0 0-18,-37-7 19,11-2-19,26 9 13,0 0-13,-12-21 13,12-3-13,0 24 4,0 0-4,12-28 5,9 1-5,-21 27 0,0 0 0,34-28 0,15-1 0,-49 29-13,0 0 13,53-33-13,0-4 13,0 1-1983</inkml:trace>
  <inkml:trace contextRef="#ctx0" brushRef="#br0" timeOffset="207845.3659">29120 8371 1468,'0'0'0,"0"0"0,7 7 0,-7-7-1,0 0 1,5 8 0,-3 4 0,-2-12 0,0 0 0,-5 21 0,-7 10 0,12-31 25,0 0-25,-9 42 25,5-1-25,4-41 44,0 0-44,6 52 45,8 16-45,-14-68 59,0 0-59,16 66 60,-4 1-60,-12-67 87,0 0-87,7 62 88,-5-6-88,-2-56 66,0 0-66,-4 48 67,-5-3-67,9-45 44,0 0-44,-16 47 44,-8 3-44,-1 2-1531</inkml:trace>
  <inkml:trace contextRef="#ctx0" brushRef="#br0" timeOffset="208577.5343">28838 8931 1412,'0'0'0,"0"0"0,12-8 0,-12 8 143,0 0-143,11-7 144,1 2-144,-12 5 145,0 0-145,19-7 146,13-9-146,-32 16 49,0 0-49,43-15 50,6 1-50,-49 14 6,0 0-6,58-12 7,11 1-7,-69 11 0,0 0 0,64-10 1,-22 3-1,-42 7 0,0 0 0,42-12 0,8-9 0,-50 21-1,0 0 1,44-19 0,-16 5 0,-28 14-1,0 0 1,21-14 0,-1 0 0,-20 14-1,0 0 1,14-15-1,-5 3 1,-9 12-1,0 0 1,3-9 0,-6-1 0,3 10 0,0 0 0,-13 0 0,-13 10 0,26-10 0,0 0 0,-30 21 0,2 15 0,28-36 3,0 0-3,-23 40 3,3 0-3,20-40 10,0 0-10,-16 41 10,7-8-10,9-33 20,0 0-20,-5 31 20,5-6-20,0-25 34,0 0-34,4 20 35,1-4-35,-5-16 38,0 0-38,5 12 39,-1-3-39,-4-9 37,0 0-37,0 0 38,9 8-38,-9-8 32,0 0-32,0 0 33,10 4-33,-10-4 29,0 0-29,7 0 29,2-9-29,-9 9 24,0 0-24,13-15 25,1-17-25,-14 32 24,0 0-24,14-38 24,-2 2-24,-12 36 23,0 0-23,16-40 24,5-3-24,-21 43 19,0 0-19,25-38 19,-4 10-19,-21 28 16,0 0-16,23-21 16,12 6-16,-35 15 11,0 0-11,30-12 12,-14 7-12,-16 5 8,0 0-8,18 8 9,15 13-9,-33-21 7,0 0-7,30 29 7,-16 11-7,-14-40 1,0 0-1,6 44 2,-6-6-2,0-38 0,0 0 0,-4 34 0,-5-6 0,9-28-1,0 0 1,-10 29 0,1-4 0,9-25-2,0 0 2,-5 15-1,3-3 1,2-12-2,0 0 2,0 0-2,-2 5 2,2-5-2,0 0 2,0 0-2,0 0 2,0 0-2,0 0 2,11-17-1,3-16 1,-14 33-1,0 0 1,19-40 0,2-5 0,-21 45 0,0 0 0,25-51 0,2-10 0,-27 61 1,0 0-1,28-61 1,2 15-1,-30 46 3,0 0-3,26-37 3,-8 20-3,-18 17 5,0 0-5,23-12 6,12 5-6,-35 7 2,0 0-2,28 10 3,-19 23-3,0-2-2031</inkml:trace>
  <inkml:trace contextRef="#ctx0" brushRef="#br0" timeOffset="213472.3413">19165 7833 684,'0'0'0,"0"0"0,0 0 0,0 0 9,0 0-9,-14 20 10,14-20-10,0 0 29,0 0-29,-7 5 29,7-5-29,0 0 52,0 0-52,0 0 53,0 0-53,0 0 75,0 0-75,0 0 75,0 0-75,0 0 29,0 0-29,16-13 29,12-15-29,-28 28 30,0 0-30,35-33 30,8-3-30,-43 36 35,0 0-35,44-37 36,2 3-36,-46 34 45,0 0-45,44-37 46,-2-1-46,-42 38 44,0 0-44,44-39 45,11-5-45,-55 44 40,0 0-40,67-53 41,18-17-41,-85 70 31,0 0-31,90-76 32,7 0-32,-97 76 25,0 0-25,106-76 26,16-11-26,-122 87 19,0 0-19,132-100 20,0-5-20,-132 105 20,0 0-20,140-113 20,-6 4-20,-134 109 18,0 0-18,132-109 19,1-5-19,-133 114 15,0 0-15,130-109 16,-12 5-16,-118 104 13,0 0-13,129-109 14,14-9-14,-143 118 14,0 0-14,148-130 14,6-13-14,-154 143 18,0 0-18,150-144 18,0 9-18,-150 135 20,0 0-20,152-138 20,8-8-20,-160 146 22,0 0-22,147-142 22,-22 9-22,-125 133 23,0 0-23,122-128 23,8 5-23,-130 123 23,0 0-23,131-128 24,-7-10-24,-124 138 19,0 0-19,127-134 19,10 10-19,-137 124 18,0 0-18,143-121 18,7-4-18,-150 125 17,0 0-17,141-114 17,-22 22-17,-119 92 18,0 0-18,113-90 19,3 5-19,-116 85 18,0 0-18,97-79 18,-18 10-18,-79 69 18,0 0-18,68-61 18,-8 4-18,-60 57 17,0 0-17,54-57 17,3 1-17,-57 56 13,0 0-13,44-48 13,-19 19-13,-25 29 2,0 0-2,8-28 3,-16 7-3,-1 2-1648</inkml:trace>
  <inkml:trace contextRef="#ctx0" brushRef="#br0" timeOffset="214311.1736">19179 8023 975,'0'0'0,"0"0"0,-19-7 0,19 7 9,0 0-9,-14-5 9,5-2-9,9 7 24,0 0-24,-7-5 24,2-4-24,5 9 25,0 0-25,0-10 26,5-8-26,-5 18 20,0 0-20,14-22 21,16-4-21,-30 26 12,0 0-12,37-31 13,16-7-13,-53 38 11,0 0-11,64-40 11,8-3-11,-72 43 11,0 0-11,76-45 11,14 3-11,-90 42 20,0 0-20,100-48 20,10-1-20,-110 49 27,0 0-27,125-60 28,7-10-28,-132 70 25,0 0-25,152-76 26,12-9-26,-164 85 23,0 0-23,189-95 23,26-7-23,-215 102 36,0 0-36,232-109 37,13-3-37,-245 112 38,0 0-38,261-115 38,9-1-38,-270 116 37,0 0-37,267-112 37,-6 3-37,-261 109 38,0 0-38,252-102 39,-7 5-39,-245 97 42,0 0-42,240-102 42,-5-2-42,-235 104 41,0 0-41,231-102 41,-5 5-41,-226 97 35,0 0-35,221-100 35,-6-13-35,-215 113 33,0 0-33,201-105 34,-12 15-34,-189 90 30,0 0-30,168-87 30,-23 4-30,-145 83 25,0 0-25,132-76 25,-9 15-25,-123 61 26,0 0-26,108-52 27,-20 11-27,-88 41 25,0 0-25,89-31 26,6 10-26,-95 21 16,0 0-16,92-9 17,-13 18-17,-79-9 0,0 0 0,64 12 0,-24 9 0,1-4-1623</inkml:trace>
  <inkml:trace contextRef="#ctx0" brushRef="#br0" timeOffset="215033.6091">19186 8205 1199,'0'0'0,"0"0"0,0 0 0,0 0 1,0 0-1,16-19 1,-7 13-1,-9 6 0,0 0 0,21-12 0,15-7 0,-36 19 11,0 0-11,45-17 12,10-4-12,-55 21 19,0 0-19,60-19 20,11-2-20,-71 21 25,0 0-25,88-22 26,21-4-26,-109 26 25,0 0-25,126-36 26,18-11-26,-144 47 18,0 0-18,157-50 19,25-14-19,-182 64 13,0 0-13,203-63 13,14 8-13,-217 55 18,0 0-18,237-52 19,17 2-19,-254 50 22,0 0-22,272-52 23,8-9-23,-280 61 21,0 0-21,293-67 22,0-9-22,-293 76 22,0 0-22,300-73 23,2 12-23,-302 61 25,0 0-25,295-58 26,-11-5-26,-284 63 25,0 0-25,268-65 26,-17-8-26,-251 73 25,0 0-25,229-64 25,-21 12-25,-208 52 22,0 0-22,196-45 23,-18 9-23,-178 36 20,0 0-20,175-33 20,0 3-20,-175 30 28,0 0-28,162-26 29,-12 9-29,-150 17 22,0 0-22,127-17 23,-21 6-23,-2 3-1393</inkml:trace>
  <inkml:trace contextRef="#ctx0" brushRef="#br0" timeOffset="215787.3699">18918 7845 539,'0'0'0,"0"0"0,23 12 0,-23-12 65,0 0-65,21 12 66,-3-3-66,-18-9 88,0 0-88,21 6 89,13 7-89,-34-13 38,0 0-38,38 13 38,3 3-38,-41-16 26,0 0-26,48 12 26,8-5-26,-56-7 22,0 0-22,64 9 22,1-4-22,-65-5 25,0 0-25,72 5 26,8 2-26,-80-7 42,0 0-42,95 9 43,11 1-43,-106-10 57,0 0-57,120 9 58,10-4-58,-130-5 44,0 0-44,142 7 45,9 5-45,-151-12 34,0 0-34,175 12 34,26 4-34,-201-16 41,0 0-41,217 17 42,22 0-42,-239-17 43,0 0-43,256 23 44,17 1-44,-273-24 42,0 0-42,268 36 42,-3 13-42,-265-49 38,0 0-38,265 53 39,-4 3-39,-261-56 30,0 0-30,251 53 31,-8-4-31,-243-49 22,0 0-22,235 47 23,-13-2-23,-222-45 24,0 0-24,221 45 25,1 3-25,-222-48 24,0 0-24,217 52 24,-3 2-24,-214-54 24,0 0-24,203 51 24,-15-2-24,-188-49 24,0 0-24,173 41 24,-21-6-24,-152-35 21,0 0-21,131 26 22,-15 2-22,-116-28 20,0 0-20,81 20 20,-40 0-20,1-1-1545</inkml:trace>
  <inkml:trace contextRef="#ctx0" brushRef="#br0" timeOffset="222300.3948">15315 12176 124,'0'0'0,"0"0"0,0 0 0,0 0 13,0 0-13,21-15 14,-12 13-14,-9 2 29,0 0-29,15-4 30,3 3-30,-18 1 30,0 0-30,28-4 31,8 3-31,-36 1 30,0 0-30,47 1 30,24 3-30,-71-4 25,0 0-25,83 5 25,19-5-25,-102 0 31,0 0-31,131-7 32,36-5-32,-167 12 66,0 0-66,216-17 66,52-13-66,-268 30 84,0 0-84,302-26 84,19 2-84,-321 24 79,0 0-79,312-17 80,-17 8-80,-295 9 69,0 0-69,273-3 69,-22 3-69,-251 0 78,0 0-78,219 3 79,-27 7-79,-192-10 74,0 0-74,161 13 74,-34-1-74,-127-12 65,0 0-65,99 12 65,-27 0-65,-72-12 53,0 0-53,37 10 54,-46-3-54,0 2-1128</inkml:trace>
  <inkml:trace contextRef="#ctx0" brushRef="#br0" timeOffset="238288.2874">12194 4453 1065,'0'0'0,"0"0"0,0 0 0,0 0 34,0 0-34,-12-24 35,7 15-35,5 9 72,0 0-72,-14 0 72,-18 12-72,32-12 67,0 0-67,-39 24 67,-2 21-67,41-45 44,0 0-44,-40 76 44,-6 37-44,46-113 23,0 0-23,-42 130 24,6 12-24,36-142 16,0 0-16,-28 138 16,10 6-16,18-144 28,0 0-28,-8 138 28,9 7-28,-1-145 32,0 0-32,13 137 32,4-28-32,-17-109 33,0 0-33,23 101 34,9-11-34,-32-90 34,0 0-34,41 72 34,8-16-34,-49-56 33,0 0-33,58 24 33,2-28-33,-60 4 22,0 0-22,64-36 23,6-31-23,-70 67 12,0 0-12,64-84 12,-4-16-12,2 3-1417</inkml:trace>
  <inkml:trace contextRef="#ctx0" brushRef="#br0" timeOffset="238934.0436">12547 5074 1233,'0'0'0,"0"0"0,-5 0 0,5 0 14,0 0-14,-12 5 14,-2 14-14,14-19 44,0 0-44,-15 37 44,-4 14-44,19-51 49,0 0-49,-18 63 50,1 4-50,17-67 35,0 0-35,-16 70 35,5 6-35,11-76 29,0 0-29,-9 69 30,4 4-30,5-73 30,0 0-30,-5 60 30,3-11-30,2-49 36,0 0-36,0 32 37,0-13-37,0-19 35,0 0-35,0 9 35,0-9-35,0 0 43,0 0-43,0-15 44,0-15-44,0 30 42,0 0-42,0-48 43,0-28-43,0 76 39,0 0-39,2-85 39,3 0-39,-5 85 36,0 0-36,11-88 37,3-1-37,-14 89 31,0 0-31,16-77 31,1 19-31,-17 58 28,0 0-28,16-39 29,-3 14-29,-13 25 21,0 0-21,8-12 22,10 9-22,-18 3 15,0 0-15,14 10 16,4 14-16,-18-24 9,0 0-9,18 39 10,-3 12-10,-15-51 4,0 0-4,18 61 5,3 3-5,-21-64 4,0 0-4,18 61 4,-4-4-4,-14-57 2,0 0-2,14 53 2,-2-1-2,-12-52 0,0 0 0,8 49 1,0-6-1,-8-43 1,0 0-1,9 33 2,0-18-2,-9-15 6,0 0-6,7 9 6,-7-9-6,0 0 10,0 0-10,14-24 11,6-28-11,-20 52 17,0 0-17,24-62 17,1-2-17,-25 64 20,0 0-20,26-76 21,3-16-21,-29 92 18,0 0-18,26-85 18,-3 11-18,-23 74 13,0 0-13,16-61 14,-9 28-14,-7 33 11,0 0-11,7-15 12,-5 4-12,-2 11 9,0 0-9,3 7 9,1 17-9,-4-24 7,0 0-7,2 45 7,-2 26-7,0-71 3,0 0-3,3 82 4,6-6-4,-9-76 1,0 0-1,9 78 1,5-2-1,-14-76 0,0 0 0,18 72 0,1 1 0,-19-73 0,0 0 0,21 64 0,2-15 0,-23-49-2,0 0 2,21 32-1,4-16 1,-25-16-6,0 0 6,30-2-6,4-20 6,-34 22-19,0 0 19,35-37-18,-3-14 18,3-5-1833</inkml:trace>
  <inkml:trace contextRef="#ctx0" brushRef="#br0" timeOffset="239296.2567">13497 4955 1110,'0'0'0,"0"0"0,7-6 0,-7 6 3,0 0-3,9-3 4,-9 3-4,0 0 3,0 0-3,0 0 4,-9 7-4,9-7 13,0 0-13,-21 12 14,-8 9-14,29-21 16,0 0-16,-35 29 16,3 11-16,32-40 25,0 0-25,-26 45 26,-1 2-26,27-47 51,0 0-51,-19 48 52,10 1-52,9-49 64,0 0-64,-2 41 65,8-8-65,-6-33 66,0 0-66,9 28 67,10-4-67,-19-24 70,0 0-70,26 21 70,6-2-70,-32-19 59,0 0-59,36 20 59,1 8-59,-37-28 53,0 0-53,35 33 54,-3 3-54,-32-36 51,0 0-51,24 44 51,-2 1-51,-22-45 42,0 0-42,17 41 43,-6-3-43,-11-38 35,0 0-35,3 35 35,-12-4-35,9-31 27,0 0-27,-19 24 28,-20-3-28,39-21 23,0 0-23,-47 16 24,-12-4-24,59-12 18,0 0-18,-58 3 18,9-3-18,49 0 4,0 0-4,-39-3 5,18-4-5,21 7 0,0 0 0,-11-26 0,9-30 0,2 3-1716</inkml:trace>
  <inkml:trace contextRef="#ctx0" brushRef="#br0" timeOffset="239566.3442">13730 4460 1390,'0'0'0,"0"0"0,5 5 0,-5-5 16,0 0-16,9 8 16,3 5-16,-12-13 32,0 0-32,23 22 32,11 14-32,-34-36 25,0 0-25,39 58 25,-2 30-25,-37-88 19,0 0-19,28 105 20,2 22-20,-30-127 60,0 0-60,25 136 61,5 22-61,-30-158 91,0 0-91,26 164 91,-12 11-91,-14-175 88,0 0-88,5 170 89,-13-25-89,8-145 73,0 0-73,-34 133 74,-33-8-74,67-125 56,0 0-56,-113 123 57,-53 19-57,166-142 41,0 0-41,-235 135 42,-70-18-42,3-4-1739</inkml:trace>
  <inkml:trace contextRef="#ctx0" brushRef="#br0" timeOffset="253678.6516">26861 10567 449,'0'0'0,"0"0"0,0 0 0,0 0 2,0 0-2,6 21 2,-3-15-2,-3-6 3,0 0-3,4 7 3,-1 0-3,-3-7-2,0 0 2,5 9-2,6 1 2,0 2-282</inkml:trace>
  <inkml:trace contextRef="#ctx0" brushRef="#br0" timeOffset="253826.3935">27043 10809 1009,'0'0'0,"0"0"0,11 10 0,-11-10-1,0 0 1,12 16 0,9 12 0,-21-28-10,0 0 10,28 27-10,8 10 10,1-4-681</inkml:trace>
  <inkml:trace contextRef="#ctx0" brushRef="#br0" timeOffset="253983.5692">27241 11349 684,'0'0'0,"0"5"0,0 16 0,0-21 0,0 0 0,0 24 0,0-3 0,0-21 0,0 0 0,1 17 1,1-3-1,0 0-454</inkml:trace>
  <inkml:trace contextRef="#ctx0" brushRef="#br0" timeOffset="367865.3905">29346 2945 113,'0'0'0,"0"0"0,0 0 0,0 0 1,0 0-1,-21 13 1,21-13-1,0 0 13,0 0-13,-9 3 13,9-3-13,0 0 35,0 0-35,-11 5 35,11-5-35,0 0 45,0 0-45,-7-5 46,7 5-46,0 0 39,0 0-39,0 0 40,-7 0-40,7 0 34,0 0-34,0 0 34,0 0-34,0 0 38,0 0-38,0 0 38,0 0-38,0 0 48,0 0-48,0 0 49,0 0-49,0 0 45,0 0-45,0 0 46,0 0-46,0 0 44,0 0-44,0 0 44,0 0-44,0 0 36,0 0-36,0 0 36,0 0-36,0 0 28,0 0-28,0 0 29,0 0-29,0 0 24,0 0-24,0 0 24,9 0-24,-9 0 20,0 0-20,0 0 21,7 0-21,-7 0 14,0 0-14,0 0 15,9 0-15,-9 0 12,0 0-12,0 0 13,11 0-13,-11 0 11,0 0-11,0 0 11,8 0-11,-8 0 10,0 0-10,0 0 10,9-3-10,-9 3 11,0 0-11,0 0 11,11-4-11,-11 4 12,0 0-12,7-5 13,4 1-13,-11 4 13,0 0-13,15-3 14,8-6-14,-23 9 16,0 0-16,27-7 16,3 2-16,-30 5 18,0 0-18,39-8 19,12-3-19,-51 11 18,0 0-18,58-5 19,-3 8-19,-55-3 18,0 0-18,46 6 18,-11 1-18,-35-7 13,0 0-13,32 1 14,1 3-14,-33-4 10,0 0-10,36 3 10,-3-3-10,-33 0 7,0 0-7,28 0 8,-5 0-8,-23 0 7,0 0-7,23 0 7,5 0-7,-28 0 6,0 0-6,27 0 6,-8 0-6,-19 0 4,0 0-4,16 0 4,0 0-4,-16 0 3,0 0-3,23-3 3,9-2-3,-32 5 0,0 0 0,39-7 1,5-2-1,0 0-1016</inkml:trace>
  <inkml:trace contextRef="#ctx0" brushRef="#br0" timeOffset="369893.4114">32168 2328 270,'0'0'0,"0"0"0,-5-9 0,5 9 8,0 0-8,-6-7 8,-4 2-8,10 5 18,0 0-18,-11-7 19,4 2-19,7 5 20,0 0-20,-9-7 20,-3-2-20,12 9 28,0 0-28,-16-9 29,-3-1-29,19 10 42,0 0-42,-23-9 42,-4-3-42,27 12 39,0 0-39,-33-8 40,-11-4-40,44 12 40,0 0-40,-52-13 41,-11 5-41,63 8 37,0 0-37,-62-7 38,7-5-38,55 12 32,0 0-32,-53-9 32,4 0-32,49 9 40,0 0-40,-49-6 41,-3-3-41,52 9 37,0 0-37,-53-4 38,-1 4-38,54 0 35,0 0-35,-50 0 36,6 7-36,44-7 37,0 0-37,-40 6 38,1 0-38,39-6 32,0 0-32,-39 9 32,0 0-32,39-9 13,0 0-13,-44 8 14,-7 3-14,51-11 6,0 0-6,-58 12 7,-4-3-7,62-9 3,0 0-3,-60 12 4,9-4-4,51-8 2,0 0-2,-46 9 2,10-2-2,36-7 2,0 0-2,-28 9 2,5-3-2,23-6 3,0 0-3,-21 13 3,-2-1-3,23-12 4,0 0-4,-26 12 4,-3 0-4,29-12 4,0 0-4,-30 14 5,-3 5-5,33-19 5,0 0-5,-35 21 6,-1 6-6,36-27 6,0 0-6,-31 28 6,2 8-6,29-36 6,0 0-6,-24 33 6,4 0-6,20-33 5,0 0-5,-17 28 6,2-1-6,15-27 2,0 0-2,-10 30 3,3-6-3,7-24 2,0 0-2,-7 28 2,5-4-2,2-24 1,0 0-1,-2 24 2,-1 0-2,3-24 0,0 0 0,-2 28 1,4 2-1,-2-30 0,0 0 0,1 31 1,1 5-1,-2-36 0,0 0 0,4 42 0,1-6 0,-5-36 0,0 0 0,7 36 0,5 1 0,-12-37 0,0 0 0,16 31 0,0-7 0,-16-24 0,0 0 0,20 24 0,6 0 0,-26-24 0,0 0 0,35 21 1,11-9-1,-46-12 3,0 0-3,57 9 4,6 3-4,-63-12 7,0 0-7,67 12 7,0-7-7,-67-5 8,0 0-8,71 4 8,3-1-8,-74-3 10,0 0-10,76 4 10,2 4-10,-78-8 13,0 0-13,72 7 14,-7-1-14,-65-6 13,0 0-13,69 3 13,12 0-13,-81-3 15,0 0-15,81 6 16,-1-3-16,-80-3 14,0 0-14,76 0 14,-6 0-14,-70 0 14,0 0-14,80 0 15,13-3-15,-93 3 13,0 0-13,92-4 13,-11 2-13,-81 2 13,0 0-13,62-1 14,-23-1-14,-39 2 14,0 0-14,44-9 14,23-4-14,-67 13 16,0 0-16,69-14 17,-13-2-17,-56 16 14,0 0-14,52-17 15,-3-6-15,-49 23 13,0 0-13,42-20 14,-5-1-14,-37 21 17,0 0-17,41-28 18,10-13-18,-51 41 19,0 0-19,51-47 20,-1 5-20,-50 42 17,0 0-17,39-33 17,-13 11-17,-26 22 14,0 0-14,25-17 15,5-8-15,-30 25 14,0 0-14,26-20 15,-10 8-15,-16 12 13,0 0-13,12-20 13,3-4-13,-15 24 13,0 0-13,10-33 14,-8-6-14,-2 39 14,0 0-14,-4-42 14,-3-1-14,7 43 14,0 0-14,-14-45 15,-11-4-15,25 49 15,0 0-15,-31-52 15,-8 7-15,39 45 15,0 0-15,-48-45 16,-10 6-16,58 39 12,0 0-12,-78-40 12,-17 0-12,95 40 7,0 0-7,-106-38 8,-10-5-8,116 43 3,0 0-3,-126-37 3,-9 10-3,135 27 0,0 0 0,-131-33 1,6-21-1,1-1-1485</inkml:trace>
  <inkml:trace contextRef="#ctx0" brushRef="#br0" timeOffset="371753.8504">30698 2630 337,'0'0'0,"0"0"0,0 0 0,0 0 13,0 0-13,0 0 14,0 0-14,0 0 66,0 0-66,17 18 67,-13-6-67,-4-12 94,0 0-94,4 15 95,-1 6-95,-3-21 88,0 0-88,4 24 88,-1 8-88,-3-32 51,0 0-51,5 36 52,4 4-52,-9-40 43,0 0-43,11 48 44,1 1-44,-12-49 37,0 0-37,16 45 38,2-6-38,-18-39 34,0 0-34,19 30 34,-5-15-34,-14-15 33,0 0-33,13 9 33,-6-9-33,-7 0 35,0 0-35,8-12 36,7-17-36,-15 29 34,0 0-34,17-44 34,4-9-34,-21 53 39,0 0-39,20-52 40,-10 3-40,-10 49 40,0 0-40,9-40 40,-3 4-40,-6 36 40,0 0-40,7-33 41,1 2-41,-8 31 37,0 0-37,11-33 37,0-3-37,-11 36 35,0 0-35,10-33 35,-1 17-35,-9 16 23,0 0-23,7-8 24,-7 8-24,0 0 18,0 0-18,16-7 18,10 14-18,-26-7 8,0 0-8,29 21 8,-8 15-8,-21-36 2,0 0-2,14 48 2,-7 8-2,0-3-1356</inkml:trace>
  <inkml:trace contextRef="#ctx0" brushRef="#br0" timeOffset="372835.4104">31148 2812 718,'0'0'0,"0"0"0,0 0 0,0 0 33,0 0-33,7 0 33,-7 0-33,0 0 47,0 0-47,7 12 47,-4-3-47,-3-9 35,0 0-35,4 12 35,0 0-35,-4-12 30,0 0-30,3 12 31,1 4-31,-4-16 34,0 0-34,5 15 34,0-9-34,-5-6 33,0 0-33,0 0 34,11-6-34,-11 6 30,0 0-30,5-7 31,4-5-31,-9 12 28,0 0-28,16-20 29,5-17-29,-21 37 29,0 0-29,21-40 29,-7 11-29,-14 29 30,0 0-30,7-31 30,-5-11-30,-2 42 25,0 0-25,0-39 26,-5-1-26,5 40 25,0 0-25,-9-30 25,0 8-25,9 22 22,0 0-22,-7-14 22,0 2-22,7 12 24,0 0-24,-9 0 25,-1 12-25,10-12 13,0 0-13,-13 24 14,-1 13-14,14-37 8,0 0-8,-12 41 9,3 4-9,9-45 6,0 0-6,-7 47 7,3-2-7,4-45 3,0 0-3,0 41 4,6 8-4,-6-49 1,0 0-1,10 47 2,4-15-2,-14-32 1,0 0-1,14 25 1,-1-10-1,-13-15 0,0 0 0,10 5 1,-3-5-1,-7 0 1,0 0-1,22-17 1,22-19-1,-44 36 2,0 0-2,44-40 3,-18 12-3,-26 28 5,0 0-5,25-33 6,3-6-6,-28 39 8,0 0-8,27-42 8,-13 11-8,-14 31 10,0 0-10,9-28 10,-4-1-10,-5 29 14,0 0-14,4-28 14,-6 7-14,2 21 13,0 0-13,-2-19 13,2 11-13,0 8 14,0 0-14,0 0 14,4-9-14,-4 9 11,0 0-11,0 0 11,7 9-11,-7-9 8,0 0-8,7 7 9,1 5-9,-8-12 4,0 0-4,9 12 5,-2 5-5,-7-17 1,0 0-1,4 19 2,-1 2-2,-3-21 0,0 0 0,4 17 1,-2 2-1,-2-19 0,0 0 0,-2 16 0,-2 1 0,4-17 0,0 0 0,-3 19 0,-1 7 0,4-26 0,0 0 0,-3 24 0,-2 4 0,5-28 0,0 0 0,-8 28 0,3 8 0,5-36 0,0 0 0,-2 36 0,6-8 0,-4-28 0,0 0 0,7 24 0,2-6 0,-9-18 0,0 0 0,10 15 0,-1-10 0,-9-5 0,0 0 0,9 4 0,-2-4 0,-7 0 0,0 0 0,7 0 0,2-5 0,-9 5 0,0 0 0,18-12 0,12-20 0,-30 32 0,0 0 0,30-36 0,-11 7 0,-19 29 0,0 0 0,14-32 0,-3 8 0,-11 24 0,0 0 0,9-24 0,-2 7 0,-7 17 0,0 0 0,7-16 0,-2 4 0,-5 12 0,0 0 0,4-12 0,-3 3 0,-1 9 0,0 0 0,4-7 0,-4 7 0,0 0 0,0 0 0,0 0 0,-4 9 0,4-9 0,0 0 0,-5 16 1,-2-1-1,7-15 0,0 0 0,-5 28 1,1 8-1,4-36 0,0 0 0,-2 33 0,2-4 0,0-29 1,0 0-1,4 25 1,1-3-1,-5-22 2,0 0-2,7 21 2,0-9-2,-7-12 4,0 0-4,6 5 5,-6-5-5,0 0 7,0 0-7,12-1 7,-3-3-7,-9 4 3,0 0-3,17-21 3,12-22-3,-1 2-1342</inkml:trace>
  <inkml:trace contextRef="#ctx0" brushRef="#br0" timeOffset="373301.3726">31868 2549 953,'0'0'0,"0"0"0,10-3 0,-10 3 0,0 0 0,11-7 1,-4 2-1,-7 5 0,0 0 0,9 0 0,2 0 0,-11 0 0,0 0 0,10 3 0,1-3 0,-11 0 0,0 0 0,10 0 0,-3 5 0,-7-5 1,0 0-1,0 0 2,0 0-2,0 0 3,0 0-3,0 0 4,0 0-4,0 0 4,0 0-4,7-8 5,-7 8-5,0 0 4,0 0-4,0-9 5,0 9-5,0 0 4,0 0-4,0-7 4,0 7-4,0 0 4,0 0-4,0 0 4,-7 9-4,7-9 10,0 0-10,-7 15 10,-3 13-10,10-28 22,0 0-22,-11 36 23,1 6-23,10-42 36,0 0-36,-8 46 37,5-1-37,3-45 54,0 0-54,0 49 55,5 5-55,-5-54 60,0 0-60,11 60 61,3 4-61,-14-64 59,0 0-59,16 61 60,-2-1-60,-14-60 62,0 0-62,12 56 62,-3 1-62,-9-57 51,0 0-51,4 60 52,-6 15-52,2-75 50,0 0-50,-7 79 50,-6-2-50,13-77 45,0 0-45,-17 65 46,-8-13-46,25-52 39,0 0-39,-28 45 40,1-8-40,27-37 33,0 0-33,-24 24 33,-1-5-33,25-19 27,0 0-27,-19 8 27,10-8-27,9 0 14,0 0-14,0 0 15,-6-15-15,6 15 5,0 0-5,2-9 5,4 2-5,-1 2-1546</inkml:trace>
  <inkml:trace contextRef="#ctx0" brushRef="#br0" timeOffset="373475.373">31661 3269 819,'0'0'0,"0"0"0,18-5 0,-18 5 4,0 0-4,12-4 4,-5 4-4,-7 0 8,0 0-8,22-12 8,27-12-8,-49 24 3,0 0-3,48-24 3,-20 8-3,0 4-577</inkml:trace>
  <inkml:trace contextRef="#ctx0" brushRef="#br0" timeOffset="373917.6226">32071 2494 427,'0'0'0,"0"0"0,-9 7 0,9-7 1,0 0-1,-7 12 1,7 9-1,0-21 2,0 0-2,0 27 3,-2 10-3,2-37 64,0 0-64,-3 45 64,-1 0-64,4-45 102,0 0-102,-3 48 102,-3-5-102,6-43 100,0 0-100,-7 37 100,2 1-100,5-38 92,0 0-92,-2 34 92,4-13-92,-2-21 89,0 0-89,3 12 89,-3-12-89,0 0 83,0 0-83,8 0 83,-5-15-83,-3 15 68,0 0-68,7-21 69,5-7-69,-12 28 55,0 0-55,15-24 55,-3 3-55,-12 21 44,0 0-44,11-12 45,-3-4-45,-8 16 41,0 0-41,9-8 42,2-1-42,-11 9 31,0 0-31,14-12 32,5 0-32,-19 12 25,0 0-25,25-16 26,7 8-26,-32 8 22,0 0-22,32-11 22,-6 6-22,-26 5 13,0 0-13,23 0 14,0 4-14,-23-4 3,0 0-3,21 13 4,-7 15-4,-14-28 0,0 0 0,4 28 0,-11 1 0,0-1-1519</inkml:trace>
  <inkml:trace contextRef="#ctx0" brushRef="#br0" timeOffset="506495.8121">26240 4650 863,'0'0'0,"0"0"0,0 0 0,0 0 51,0 0-51,-21-24 52,16 15-52,5 9 140,0 0-140,0 0 140,-2-7-140,2 7 118,0 0-118,0 0 119,0-8-119,0 8 72,0 0-72,0 0 72,0 0-72,0 0 49,0 0-49,-5 12 50,1 8-50,4-20 32,0 0-32,4 33 32,4 2-32,-8-35 25,0 0-25,16 33 25,9-6-25,-25-27 21,0 0-21,30 21 21,0-3-21,-30-18 19,0 0-19,30 15 19,7-8-19,-37-7 27,0 0-27,34 5 27,-12-5-27,-22 0 29,0 0-29,22-8 30,1-5-30,-23 13 28,0 0-28,23-24 29,-2-3-29,-21 27 32,0 0-32,19-33 33,-5 0-33,-14 33 30,0 0-30,11-31 30,-6 10-30,-5 21 28,0 0-28,5-19 28,2 5-28,-7 14 21,0 0-21,8-10 22,-8 10-22,0 0 19,0 0-19,5-9 20,-5 9-20,0 0 18,0 0-18,17-5 18,6 1-18,-23 4 13,0 0-13,29 0 13,1 4-13,-30-4 7,0 0-7,28 12 7,-3 2-7,-25-14 1,0 0-1,28 22 1,4 2-1,-1 1-1764</inkml:trace>
  <inkml:trace contextRef="#ctx0" brushRef="#br0" timeOffset="506707.3121">26874 4553 1558,'0'0'0,"0"0"0,-11-9 0,11 9 11,0 0-11,-12-6 11,-4 0-11,16 6 54,0 0-54,-13-3 55,13 3-55,0 0 55,0 0-55,4 9 56,7 3-56,-11-12 29,0 0-29,15 19 30,7 1-30,-22-20 21,0 0-21,23 28 22,-1 5-22,-22-33 25,0 0-25,20 33 26,-6-5-26,-14-28 36,0 0-36,9 27 36,-7-9-36,-2-18 18,0 0-18,-2 15 18,-3 1-18,5-16 11,0 0-11,-11 8 12,-7-11-12,1-2-1503</inkml:trace>
  <inkml:trace contextRef="#ctx0" brushRef="#br0" timeOffset="506863.8125">26972 4387 1233,'0'0'0,"0"0"0,8 9 0,-8-9 44,0 0-44,8 8 45,3 8-45,-11-16 17,0 0-17,12 15 18,4 3-18,-16-18-2,0 0 2,14 20-1,-3 12 1,-1-3-956</inkml:trace>
  <inkml:trace contextRef="#ctx0" brushRef="#br0" timeOffset="507711.8661">27170 4581 975,'0'0'0,"-7"0"0,-9 0 0,16 0 0,0 0 0,-17 5 0,-5 2 0,22-7 0,0 0 0,-14 9 0,9-1 0,5-8 43,0 0-43,2 9 43,3 1-43,-5-10 78,0 0-78,11 5 79,-1-1-79,-10-4 83,0 0-83,23 3 83,19-3-83,-42 0 73,0 0-73,46-7 74,0-1-74,-46 8 56,0 0-56,43-12 57,-8 0-57,-35 12 44,0 0-44,26-13 45,-8 5-45,-18 8 35,0 0-35,11-16 36,-1-5-36,-10 21 28,0 0-28,2-27 28,-11 3-28,9 24 23,0 0-23,-18-21 24,-12 9-24,30 12 16,0 0-16,-35-7 16,-2 10-16,37-3 13,0 0-13,-35 5 14,7 7-14,28-12 11,0 0-11,-23 20 12,7 0-12,16-20 9,0 0-9,-9 21 9,9 7-9,0-28 13,0 0-13,9 31 13,7 5-13,-16-36 16,0 0-16,24 37 16,10-1-16,-34-36 19,0 0-19,40 29 19,5-4-19,-45-25 19,0 0-19,40 15 19,-15-6-19,-25-9 18,0 0-18,21 3 19,-2-3-19,-19 0 19,0 0-19,22-15 20,6-10-20,-28 25 11,0 0-11,25-29 11,-8-2-11,-17 31 7,0 0-7,11-28 7,-4 11-7,-7 17 4,0 0-4,5-12 4,-3 0-4,-2 12 3,0 0-3,2-9 3,-2 9-3,0 0 1,0 0-1,3-7 2,-3 7-2,0 0 1,0 0-1,-2 9 1,2 6-1,0-15 0,0 0 0,6 25 1,3 2-1,-9-27 0,0 0 0,14 28 0,9-7 0,-23-21 0,0 0 0,30 15 0,3-6 0,-33-9 0,0 0 0,43 3 0,13-6 0,-56 3 0,0 0 0,53-12 0,-18 0 0,-35 12 0,0 0 0,32-21 0,3-15 0,-35 36 2,0 0-2,32-35 3,-14 14-3,-18 21 7,0 0-7,10-15 8,-4 1-8,-6 14 10,0 0-10,3-12 11,-1 5-11,-2 7 11,0 0-11,0 0 12,-2-5-12,2 5 11,0 0-11,0 0 11,-9 5-11,9-5 10,0 0-10,-5 7 10,1 1-10,4-8 8,0 0-8,2 12 8,4-3-8,-6-9 4,0 0-4,14 7 4,10 5-4,-24-12 2,0 0-2,32 9 3,3-4-3,-35-5 1,0 0-1,39 3 1,4-6-1,-43 3 0,0 0 0,38-9 0,-4-3 0,-34 12 0,0 0 0,28-24 1,-5-16-1,-23 40 0,0 0 0,9-45 1,-20-12-1,11 57 0,0 0 0,-30-52 1,-14 4-1,44 48 0,0 0 0,-49-37 1,-4 22-1,53 15 0,0 0 0,-35 3 1,31 16-1,1 2-1752</inkml:trace>
  <inkml:trace contextRef="#ctx0" brushRef="#br0" timeOffset="508568.3595">27198 5022 998,'0'0'0,"0"0"0,-23-7 0,23 7 21,0 0-21,-14-2 21,5-1-21,9 3 87,0 0-87,0 0 87,-3 21-87,3-21 73,0 0-73,0 27 73,-2 13-73,2-40 44,0 0-44,-3 50 45,-1 9-45,4-59 44,0 0-44,0 50 45,4-6-45,-4-44 42,0 0-42,5 33 42,0-14-42,-5-19 44,0 0-44,11 8 44,6-4-44,-17-4 42,0 0-42,32-9 43,19-10-43,-51 19 41,0 0-41,53-31 42,-3-11-42,-50 42 34,0 0-34,39-48 35,-9-1-35,-30 49 30,0 0-30,19-36 31,-8 15-31,-11 21 28,0 0-28,5-15 28,-2 6-28,-3 9 21,0 0-21,0 0 22,4-10-22,-4 10 17,0 0-17,2 7 17,-1 10-17,-1-17 14,0 0-14,2 22 14,4 3-14,-6-25 12,0 0-12,5 27 12,0 6-12,-5-33 9,0 0-9,7 30 10,2-11-10,-9-19 8,0 0-8,11 17 9,-1-5-9,-10-12 11,0 0-11,9 9 12,-2-2-12,-7-7 16,0 0-16,18-7 17,17-11-17,-35 18 17,0 0-17,41-20 18,-6-5-18,-35 25 17,0 0-17,32-27 18,-11 6-18,-21 21 13,0 0-13,16-19 14,-6 7-14,-10 12 13,0 0-13,7-9 14,-1 1-14,-6 8 10,0 0-10,0 0 11,0 0-11,0 0 6,0 0-6,0 0 7,5 8-7,-5-8 5,0 0-5,2 16 5,1 8-5,-3-24 4,0 0-4,4 24 4,5 0-4,-9-24 2,0 0-2,10 21 3,3-3-3,-13-18 1,0 0-1,17 19 2,6 0-2,-23-19 1,0 0-1,21 17 2,-7-10-2,-14-7 0,0 0 0,11 5 1,0-5-1,-11 0-2,0 0 2,19-5-1,15-9 1,-1 0-1793</inkml:trace>
  <inkml:trace contextRef="#ctx0" brushRef="#br0" timeOffset="509649.46">28107 5095 1457,'0'0'0,"0"0"0,-7 0 0,7 0 23,0 0-23,0 0 23,-7 12-23,7-12 49,0 0-49,0 15 49,4-1-49,-4-14 40,0 0-40,3 19 41,2 6-41,-5-25 23,0 0-23,7 15 23,-1-6-23,-6-9 18,0 0-18,0 0 19,12 5-19,-12-5 15,0 0-15,20-9 15,17-11-15,-37 20 15,0 0-15,37-25 15,-7-4-15,-30 29 15,0 0-15,24-28 15,1 1-15,-25 27 15,0 0-15,21-30 15,-10 11-15,-11 19 13,0 0-13,5-17 14,-3-2-14,-2 19 12,0 0-12,-5-21 13,-10 5-13,15 16 11,0 0-11,-24-5 11,-13 10-11,37-5 12,0 0-12,-44 13 12,1 7-12,43-20 11,0 0-11,-40 28 11,4 8-11,36-36 10,0 0-10,-30 40 11,9 9-11,21-49 17,0 0-17,-12 48 17,8-6-17,4-42 24,0 0-24,6 36 24,6-3-24,-12-33 23,0 0-23,21 24 23,6-12-23,-27-12 32,0 0-32,37 7 32,10-7-32,-47 0 27,0 0-27,44-3 27,-10-3-27,-34 6 21,0 0-21,32-19 22,5-10-22,-37 29 17,0 0-17,37-40 17,-5-5-17,-32 45 16,0 0-16,24-45 16,-6 14-16,-18 31 13,0 0-13,12-21 14,-6 9-14,-6 12 7,0 0-7,5-10 8,-2 5-8,-3 5 4,0 0-4,0 0 5,9-4-5,-9 4 2,0 0-2,6 9 3,-5 10-3,-1-19 2,0 0-2,-1 27 2,-3 3-2,4-30 1,0 0-1,-4 33 2,-1 1-2,5-34 1,0 0-1,-3 26 2,4-7-2,-1-19 1,0 0-1,7 16 1,1-11-1,-8-5 1,0 0-1,21-2 2,18-5-2,-39 7 3,0 0-3,40-15 3,-6-2-3,-34 17 4,0 0-4,31-28 4,1-17-4,-32 45 3,0 0-3,27-40 3,-13 19-3,-14 21 2,0 0-2,7-15 3,-2 6-3,-5 9 1,0 0-1,5-9 2,-5 9-2,0 0 0,0 0 0,6-6 1,-6 6-1,0 0 0,0 0 0,7-6 0,-7 6 0,0 0 0,0 0 0,3 12 0,-1 6 0,-2-18-1,0 0 1,5 24 0,6 0 0,-11-24-2,0 0 2,12 24-1,2-5 1,-14-19-2,0 0 2,15 18-2,-1-6 2,-14-12-2,0 0 2,14 5-1,0-3 1,-14-2-2,0 0 2,21-7-2,13-9 2,-34 16-2,0 0 2,33-20-2,-6-1 2,-27 21-2,0 0 2,19-21-2,-3 2 2,-16 19-7,0 0 7,10-17-6,-2 1 6,-8 16-16,0 0 16,3-12-16,-3 0 16,0 12-23,0 0 23,0-9-22,0 9 22,0 0-28,0 0 28,-2-7-28,2 7 28,0 0-25,0 0 25,-7 0-25,5 6 25,2-6-18,0 0 18,0 12-17,2 7 17,-2-19-11,0 0 11,6 20-11,2-1 11,-8-19-7,0 0 7,11 13-6,3-1 6,-14-12-2,0 0 2,19 3-1,6-3 1,-25 0 0,0 0 0,34-10 0,10-8 0,-44 18 0,0 0 0,42-22 0,-12 5 0,-30 17 2,0 0-2,27-21 2,6-14-2,-33 35 6,0 0-6,30-29 7,-12 5-7,-18 24 9,0 0-9,10-19 10,-6 6-10,-4 13 12,0 0-12,0-8 12,0 8-12,0 0 11,0 0-11,-12-4 12,-4 16-12,16-12 9,0 0-9,-13 23 10,8 10-10,5-33 9,0 0-9,5 36 9,11 13-9,-16-49 7,0 0-7,25 53 7,10 8-7,-35-61 4,0 0-4,46 55 5,12-13-5,-1 1-1689</inkml:trace>
  <inkml:trace contextRef="#ctx0" brushRef="#br0" timeOffset="513313.6449">30865 3221 449,'0'0'0,"0"0"0,0 0 0,0 0 22,0 0-22,0 0 23,0 0-23,0 0 72,0 0-72,0 0 72,0 0-72,0 0 84,0 0-84,0 0 84,0 0-84,0 0 73,0 0-73,0 0 74,-22 15-74,22-15 42,0 0-42,-13 9 43,-1 3-43,14-12 37,0 0-37,-14 12 38,-2 4-38,16-16 34,0 0-34,-19 20 34,1 12-34,18-32 27,0 0-27,-19 38 27,-4 5-27,23-43 28,0 0-28,-27 45 29,-5-5-29,32-40 24,0 0-24,-35 38 24,-4-2-24,39-36 21,0 0-21,-42 40 22,-7 0-22,49-40 22,0 0-22,-50 48 22,2 4-22,48-52 20,0 0-20,-45 57 20,4 4-20,41-61 16,0 0-16,-39 60 17,2-6-17,37-54 14,0 0-14,-37 47 14,-4-2-14,41-45 12,0 0-12,-40 39 13,1-6-13,39-33 9,0 0-9,-33 33 10,-1 4-10,34-37 7,0 0-7,-32 32 8,2-4-8,30-28 6,0 0-6,-26 28 6,3-4-6,23-24 9,0 0-9,-21 21 10,1-6-10,20-15 13,0 0-13,-16 16 14,2 5-14,14-21 14,0 0-14,-10 15 15,1-3-15,9-12 14,0 0-14,-7 9 14,3 0-14,4-9 11,0 0-11,0 0 11,0 0-11,0 0 8,0 0-8,0 0 9,0 0-9,0 0 7,0 0-7,0 0 8,0 0-8,0 0 6,0 0-6,21-18 6,18-6-6,-39 24 5,0 0-5,32-27 5,-34 6-5,0 2-1274</inkml:trace>
  <inkml:trace contextRef="#ctx0" brushRef="#br0" timeOffset="516091.601">25395 11250 326,'0'0'0,"0"0"0,0 0 0,0 0 37,0 0-37,-28-5 38,20 3-38,8 2 85,0 0-85,0 0 86,-7-5-86,7 5 103,0 0-103,6-10 104,8-4-104,-14 14 72,0 0-72,26-17 72,20-2-72,-46 19 39,0 0-39,57-25 40,11-2-40,-68 27 35,0 0-35,82-28 35,13-7-35,-95 35 35,0 0-35,109-34 36,24-2-36,-133 36 30,0 0-30,141-37 31,23-4-31,-164 41 28,0 0-28,182-40 29,10 3-29,-192 37 22,0 0-22,201-36 22,11 3-22,-212 33 21,0 0-21,221-36 22,13 5-22,-234 31 22,0 0-22,240-28 22,2 2-22,-242 26 20,0 0-20,244-28 20,-6 2-20,-238 26 17,0 0-17,229-19 17,-8 7-17,-221 12 12,0 0-12,206-5 13,-6 12-13,-200-7 9,0 0-9,194 14 10,-5 7-10,-189-21 6,0 0-6,180 24 6,-4 4-6,-176-28 4,0 0-4,173 29 5,-10 2-5,-163-31 3,0 0-3,146 35 4,-14 3-4,-132-38 3,0 0-3,115 45 3,-16 5-3,-99-50 2,0 0-2,85 52 3,-17 3-3,-68-55 3,0 0-3,59 49 3,-3-4-3,-56-45 4,0 0-4,53 38 5,-2 5-5,-51-43 5,0 0-5,41 47 6,-15 3-6,-26-50 5,0 0-5,13 54 5,-10-1-5,-3-53 4,0 0-4,-10 54 5,-20-9-5,30-45 3,0 0-3,-43 41 4,-13-2-4,56-39 3,0 0-3,-67 39 3,-11 3-3,78-42 8,0 0-8,-93 48 8,-20 9-8,113-57 9,0 0-9,-124 64 9,-12-1-9,136-63 11,0 0-11,-148 64 11,-16-4-11,164-60 16,0 0-16,-177 64 17,-17 7-17,194-71 17,0 0-17,-208 78 17,-9-3-17,217-75 15,0 0-15,-229 67 16,-15-6-16,244-61 15,0 0-15,-258 52 16,-8-7-16,266-45 15,0 0-15,-277 39 15,-4-7-15,281-32 11,0 0-11,-279 17 12,6-8-12,273-9 7,0 0-7,-272-2 8,2-9-8,270 11 8,0 0-8,-268-17 9,1-9-9,267 26 11,0 0-11,-257-31 11,17 0-11,240 31 14,0 0-14,-219-36 15,16-9-15,203 45 14,0 0-14,-184-52 14,11-7-14,173 59 13,0 0-13,-142-66 13,27-1-13,115 67 13,0 0-13,-87-66 14,22 0-14,65 66 12,0 0-12,-28-76 12,35-21-12,-7 97 11,0 0-11,42-106 11,32-1-11,-74 107 6,0 0-6,108-114 6,37-16-6,-145 130 2,0 0-2,166-123 3,10 14-3,-176 109-1,0 0 1,177-102 0,-17 5 0,1 4-1494</inkml:trace>
  <inkml:trace contextRef="#ctx0" brushRef="#br0" timeOffset="516960.7712">25296 11569 1121,'0'0'0,"0"0"0,0 0 0,0 0 58,0 0-58,0 0 59,18-11-59,-18 11 71,0 0-71,23 7 71,24 5-71,-47-12 16,0 0-16,53 25 16,-2 8-16,-51-33 20,0 0-20,46 45 20,-7 12-20,-39-57 18,0 0-18,39 60 18,1-1-18,-40-59 18,0 0-18,36 50 19,-13-15-19,-23-35 24,0 0-24,19 24 24,-3-7-24,-16-17 24,0 0-24,18 11 25,5-9-25,-23-2 22,0 0-22,22-13 22,7-14-22,-29 27 25,0 0-25,26-42 25,-8-13-25,-18 55 27,0 0-27,21-61 28,4-1-28,-25 62 32,0 0-32,24-59 32,1 14-32,-25 45 29,0 0-29,18-29 30,-4 10-30,-14 19 28,0 0-28,12-12 28,6 6-28,-18 6 24,0 0-24,23-7 24,2 4-24,-25 3 17,0 0-17,30 0 17,-2 3-17,-28-3 6,0 0-6,30 7 6,3 5-6,-33-12 0,0 0 0,29 9 0,-10-2 0,-19-7-2,0 0 2,14 9-2,-5-2 2,-9-7-20,0 0 20,5 12-19,-1 0 19,-4-12-47,0 0 47,3 10-46,-1 1 46,-2-11-64,0 0 64,-2 10-63,-1-3 63,3-7-71,0 0 71,0 0-70,-6 12 70,6-12-49,0 0 49,-1 9-49,-3 3 49,4-12-30,0 0 30,-7 19-30,-4 12 30,11-31-10,0 0 10,-8 41-10,-1 4 10,9-45 0,0 0 0,-5 47 0,1 2 0,4-49 8,0 0-8,0 43 8,0-12-8,0-31 38,0 0-38,2 28 38,3-9-38,-5-19 60,0 0-60,4 19 61,-4-4-61,0-15 58,0 0-58,1 11 58,-1-11-58,0 0 51,0 0-51,7 2 51,2-15-51,0 3-1360</inkml:trace>
  <inkml:trace contextRef="#ctx0" brushRef="#br0" timeOffset="517122.855">26305 11500 1222,'0'0'0,"0"0"0,11 17 0,-11-17 8,0 0-8,7 12 9,0 0-9,-7-12 1,0 0-1,12 17 1,13 18-1,0-2-871</inkml:trace>
  <inkml:trace contextRef="#ctx0" brushRef="#br0" timeOffset="517996.8424">26480 11707 1043,'0'0'0,"0"0"0,0 0 0,0 0-4,0 0 4,0 0-3,-5 12 3,5-12 6,0 0-6,-4 19 6,4 11-6,0-30 71,0 0-71,4 27 72,1-6-72,-5-21 69,0 0-69,7 18 69,0-5-69,-7-13 73,0 0-73,13 14 74,6-3-74,-19-11 74,0 0-74,28 5 75,7-7-75,-35 2 59,0 0-59,36-14 60,3-10-60,-39 24 57,0 0-57,35-36 58,-7-6-58,-28 42 46,0 0-46,20-45 46,-8 0-46,-12 45 37,0 0-37,5-41 37,-7 8-37,2 33 26,0 0-26,-10-30 26,-6 8-26,16 22 22,0 0-22,-18-14 22,-5 9-22,23 5 17,0 0-17,-23 5 17,0 12-17,23-17 11,0 0-11,-24 31 11,-4 6-11,28-37 9,0 0-9,-27 52 10,8 12-10,19-64 7,0 0-7,-9 71 7,5-2-7,4-69 4,0 0-4,6 64 5,4-14-5,-10-50 6,0 0-6,13 42 6,1-16-6,-14-26 7,0 0-7,14 19 8,-4-9-8,-10-10 9,0 0-9,18 5 9,10-5-9,-28 0 11,0 0-11,32-12 11,-2-9-11,-30 21 11,0 0-11,26-27 11,-6-6-11,-20 33 14,0 0-14,14-37 14,-5-1-14,-9 38 11,0 0-11,3-36 11,-4 5-11,1 31 10,0 0-10,-6-23 11,-3 6-11,9 17 8,0 0-8,-8-10 8,1 8-8,7 2 6,0 0-6,-6 9 7,1 11-7,5-20 4,0 0-4,-4 28 4,6 8-4,-2-36 2,0 0-2,6 33 3,1-10-3,-7-23 0,0 0 0,10 21 1,8 3-1,-18-24 0,0 0 0,23 22 0,0-6 0,-23-16 0,0 0 0,28 9 1,5-4-1,-33-5 0,0 0 0,36 0 1,-6-5-1,-30 5 0,0 0 0,28-11 1,2-8-1,-30 19 1,0 0-1,27-24 1,-10-4-1,-17 28 1,0 0-1,11-22 2,-6 8-2,-5 14 3,0 0-3,2-11 4,-4 5-4,2 6 5,0 0-5,0 0 6,0 0-6,0 0 6,0 0-6,-5 6 7,5 8-7,0-14 6,0 0-6,0 16 6,3-2-6,-3-14 3,0 0-3,6 12 3,2 3-3,-8-15 1,0 0-1,15 16 2,6 0-2,-21-16 1,0 0-1,31 6 1,17 0-1,-48-6 1,0 0-1,55 0 1,1-7-1,-56 7 2,0 0-2,51-16 2,-10-10-2,-41 26 3,0 0-3,32-52 4,-16-26-4,-16 78 7,0 0-7,-2-86 7,-23-1-7,25 87 11,0 0-11,-40-79 12,-20 4-12,60 75 13,0 0-13,-64-64 14,6 16-14,58 48 9,0 0-9,-50-31 10,15 20-10,35 11 12,0 0-12,-23 2 12,16 5-12,0 2-1893</inkml:trace>
  <inkml:trace contextRef="#ctx0" brushRef="#br0" timeOffset="519272.514">27895 11596 1054,'0'0'0,"0"0"0,-7-19 0,7 19 91,0 0-91,-7-20 92,2-5-92,5 25 118,0 0-118,0-20 119,5 4-119,-5 16 75,0 0-75,9-12 75,7 2-75,-16 10 48,0 0-48,19-6 49,4 10-49,-23-4 41,0 0-41,29 17 41,9 20-41,-38-37 31,0 0-31,36 48 31,-17 9-31,-19-57 30,0 0-30,11 69 31,-6 14-31,-5-83 28,0 0-28,2 75 28,-4-16-28,2-59 26,0 0-26,-2 45 27,-1-16-27,3-29 23,0 0-23,-4 17 23,1-10-23,3-7 25,0 0-25,0 0 26,-9-22-26,9 22 27,0 0-27,-4-28 28,10-15-28,-6 43 32,0 0-32,10-54 32,4-6-32,-14 60 35,0 0-35,20-59 35,4 10-35,-24 49 32,0 0-32,27-38 32,1 11-32,-28 27 21,0 0-21,25-19 22,0 5-22,-25 14 15,0 0-15,22-7 16,-2 3-16,-20 4 11,0 0-11,18 4 11,-1 3-11,-17-7 5,0 0-5,20 15 6,-1 18-6,-19-33 2,0 0-2,16 42 2,-9 3-2,-7-45 1,0 0-1,3 43 1,-1-7-1,-2-36 0,0 0 0,2 28 0,2-12 0,-4-16 0,0 0 0,3 8 0,-3-8 0,0 0 0,0 0 0,7 0 1,4-8-1,-11 8 0,0 0 0,14-20 1,5-12-1,-19 32 2,0 0-2,18-37 2,3-6-2,-21 43 4,0 0-4,21-40 4,-1 6-4,-20 34 6,0 0-6,16-26 6,-6 12-6,-10 14 6,0 0-6,7-12 6,-7 12-6,0 0 5,0 0-5,9-6 5,-9 6-5,0 0 3,0 0-3,7 14 4,-3 11-4,-4-25 1,0 0-1,3 32 2,1 7-2,-4-39 1,0 0-1,8 41 1,8 1-1,-16-42 0,0 0 0,18 38 1,-2-12-1,-16-26 0,0 0 0,16 22 0,1-5 0,-17-17-1,0 0 1,22 13 0,1-8 0,-23-5-4,0 0 4,31 0-3,10-11 3,-41 11-14,0 0 14,42-19-14,-6-17 14,-1 3-1833</inkml:trace>
  <inkml:trace contextRef="#ctx0" brushRef="#br0" timeOffset="521960.6058">28924 11609 1311,'0'0'0,"0"0"0,0 0 0,0 0 13,0 0-13,-2 10 13,-5-1-13,7-9 22,0 0-22,-5 12 23,0 2-23,5-14 35,0 0-35,-4 13 36,3 3-36,1-16 35,0 0-35,-2 17 35,0-1-35,2-16 42,0 0-42,0 14 43,2-6-43,-2-8 46,0 0-46,7 6 46,5-6-46,-12 0 48,0 0-48,27-9 49,11-14-49,-38 23 38,0 0-38,43-26 39,1-1-39,-44 27 35,0 0-35,39-30 36,-9-3-36,-30 33 21,0 0-21,21-31 21,-10 7-21,-11 24 16,0 0-16,-2-24 17,-9 3-17,11 21 11,0 0-11,-19-15 12,-6 2-12,25 13 10,0 0-10,-30-5 10,-3 14-10,33-9 6,0 0-6,-36 21 7,1 12-7,35-33 6,0 0-6,-35 41 6,1 8-6,34-49 6,0 0-6,-25 60 6,10 11-6,15-71 12,0 0-12,-8 73 13,14-9-13,-6-64 16,0 0-16,12 57 17,2-16-17,-14-41 24,0 0-24,20 32 24,4-6-24,-24-26 25,0 0-25,37 15 26,18-13-26,-55-2 23,0 0-23,62-7 23,1-14-23,-63 21 25,0 0-25,60-34 26,-12-15-26,-48 49 25,0 0-25,44-66 26,-7-19-26,-37 85 18,0 0-18,32-88 18,-4 3-18,-28 85 13,0 0-13,21-72 13,-8 6-13,-13 66 11,0 0-11,5-55 11,-3 13-11,-2 42 8,0 0-8,0-31 9,2 12-9,-2 19 5,0 0-5,3-12 6,-3 12-6,0 0 2,0 0-2,16 12 3,11 19-3,-27-31 1,0 0-1,26 43 1,-1 9-1,-25-52 0,0 0 0,12 59 0,-15 5 0,3-64-1,0 0 1,-13 71 0,-6 10 0,19-81-2,0 0 2,-21 77-1,-4-17 1,25-60-3,0 0 3,-25 49-3,4-17 3,21-32-4,0 0 4,-16 21-4,6-12 4,10-9-2,0 0 2,0 0-1,0 0 1,0 0 0,0 0 0,10-21 0,11-19 0,-21 40 1,0 0-1,32-52 1,12-13-1,-44 65 3,0 0-3,53-73 3,12-3-3,-65 76 7,0 0-7,64-80 7,-8-10-7,-56 90 8,0 0-8,50-88 9,-8 14-9,-42 74 6,0 0-6,28-61 6,-15 23-6,-13 38 4,0 0-4,0-23 4,-11 13-4,11 10 5,0 0-5,-21 7 5,-11 10-5,32-17 3,0 0-3,-33 33 4,3 14-4,30-47 1,0 0-1,-27 52 2,6 5-2,21-57 0,0 0 0,-11 53 1,10-4-1,1-49 0,0 0 0,7 43 0,5-6 0,-12-37-1,0 0 1,16 26 0,3 3 0,-19-29-2,0 0 2,22 29-1,-1 4 1,-21-33-3,0 0 3,21 37-2,-5 2 2,-16-39-4,0 0 4,5 42-3,-12 8 3,7-50-4,0 0 4,-21 50-3,-11-6 3,32-44-2,0 0 2,-42 34-2,-8-11 2,50-23-2,0 0 2,-42 14-1,16-9 1,26-5-1,0 0 1,-15 0 0,15 0 0,0 0 0,0 0 0,11-18 0,21-2 0,-32 20 0,0 0 0,40-28 0,4-7 0,-44 35 0,0 0 0,50-43 0,3-11 0,-53 54-1,0 0 1,62-55 0,12-2 0,-74 57-10,0 0 10,77-61-10,-1 4 10,-76 57-44,0 0 44,71-57-43,-15 2 43,-56 55-68,0 0 68,43-54-68,-19 14 68,-24 40-59,0 0 59,11-27-58,-16 11 58,5 16-48,0 0 48,-16 0-47,-12 12 47,28-12-24,0 0 24,-34 23-23,-3 10 23,37-33-11,0 0 11,-41 36-10,-1 2 10,42-38-1,0 0 1,-41 38-1,6-3 1,35-35 1,0 0-1,-25 31 2,8-2-2,17-29 11,0 0-11,-11 26 12,8-5-12,3-21 24,0 0-24,3 21 24,6-6-24,-9-15 29,0 0-29,16 16 30,7-2-30,-23-14 34,0 0-34,30 5 35,14-12-35,-44 7 31,0 0-31,44-14 32,-9-7-32,-35 21 13,0 0-13,27-24 13,-8-4-13,-19 28 5,0 0-5,11-26 6,-11 6-6,0 20 2,0 0-2,-4-16 2,-5 9-2,9 7 0,0 0 0,-8-3 0,1 4 0,7-1-1,0 0 1,0 0 0,-9 6 0,9-6-1,0 0 1,0 0-1,0 0 1,0 0-2,0 0 2,0 12-1,3 0 1,-3-12-1,0 0 1,6 12-1,1 0 1,-7-12 0,0 0 0,8 9 0,5 1 0,-13-10 0,0 0 0,21 11 0,9-5 0,-30-6 0,0 0 0,39 2 0,14-4 0,-53 2 0,0 0 0,54-12 0,-2-12 0,-52 24 1,0 0-1,46-29 2,-6-2-2,-40 31 3,0 0-3,34-35 4,-13 0-4,-21 35 6,0 0-6,12-34 6,-8-1-6,-4 35 7,0 0-7,-6-28 7,-8 13-7,14 15 6,0 0-6,-21-9 7,-7 13-7,28-4 6,0 0-6,-30 12 7,-4 14-7,34-26 7,0 0-7,-31 31 7,4 2-7,27-33 4,0 0-4,-21 33 5,7-4-5,14-29 3,0 0-3,-5 26 3,6-5-3,-1-21 1,0 0-1,6 17 2,2-5-2,-8-12 0,0 0 0,18 7 1,10-3-1,-28-4 0,0 0 0,36 0 0,2-4 0,-38 4 0,0 0 0,36-12 0,-6-5 0,-30 17 0,0 0 0,23-19 0,-7 3 0,-16 16 0,0 0 0,10-17 1,-8-4-1,-2 21 1,0 0-1,2-16 1,-2 10-1,0 6 3,0 0-3,0 0 3,0 0-3,0 0 4,0 0-4,-2 6 4,4 5-4,-2-11 3,0 0-3,5 19 4,4 12-4,-9-31 2,0 0-2,7 45 2,-5 21-2,-2-66 1,0 0-1,-2 81 1,-3 11-1,5-92 1,0 0-1,-8 100 1,1 1-1,7-101 1,0 0-1,-7 98 2,0-4-2,7-94 1,0 0-1,-10 79 2,-6-15-2,16-64 2,0 0-2,-21 49 2,-6-13-2,27-36 3,0 0-3,-26 24 4,-8-5-4,34-19 4,0 0-4,-39 11 5,-5-4-5,44-7 6,0 0-6,-42-4 7,5-4-7,37 8 7,0 0-7,-30-16 8,3-3-8,27 19 10,0 0-10,-17-26 11,6-7-11,11 33 7,0 0-7,0-40 8,14-17-8,-14 57 5,0 0-5,27-67 5,17-18-5,-44 85 2,0 0-2,63-97 3,19-7-3,-82 104-1,0 0 1,82-107 0,-4 6 0,-78 101-12,0 0 12,69-84-11,-11 23 11,-58 61-42,0 0 42,44-45-41,-15 23 41,-29 22-83,0 0 83,17-16-83,-6 6 83,-11 10-72,0 0 72,2-9-71,-11 4 71,9 5-62,0 0 62,-13-2-61,3-1 61,10 3-42,0 0 42,0 0-41,-7 3 41,7-3-17,0 0 17,0 0-16,1 7 16,-1-7-6,0 0 6,4 7-5,-2 0 5,-2-7-1,0 0 1,0 0-1,9 10 1,-9-10 0,0 0 0,7 5 1,0 1-1,-7-6 4,0 0-4,14 7 4,12-2-4,-26-5 12,0 0-12,36 3 13,1-6-13,-37 3 18,0 0-18,37-11 18,-2-4-18,-35 15 21,0 0-21,28-19 21,-7-2-21,-21 21 22,0 0-22,18-24 23,-6-4-23,-12 28 21,0 0-21,7-28 21,-7 2-21,0 26 19,0 0-19,-3-24 20,-2 2-20,5 22 18,0 0-18,-9-18 18,-2 1-18,11 17 13,0 0-13,-12-7 14,-6 7-14,18 0 10,0 0-10,-23 9 10,-12 12-10,35-21 8,0 0-8,-42 32 8,-11 15-8,53-47 6,0 0-6,-53 49 6,7-4-6,46-45 7,0 0-7,-32 39 7,14-2-7,18-37 8,0 0-8,-5 33 9,12 0-9,-7-33 9,0 0-9,18 36 9,10 11-9,-28-47 9,0 0-9,37 46 9,6-8-9,-43-38 9,0 0-9,47 33 9,3-12-9,-50-21 10,0 0-10,51 16 10,2-13-10,-53-3 10,0 0-10,60-7 10,10-14-10,-70 21 14,0 0-14,71-36 15,-4-12-15,-67 48 18,0 0-18,63-64 18,-4-4-18,-59 68 22,0 0-22,51-74 23,-3-9-23,-48 83 17,0 0-17,40-90 17,-6 5-17,-34 85 13,0 0-13,23-69 13,-15 15-13,-8 54 9,0 0-9,-1-38 10,-12 12-10,13 26 7,0 0-7,-21-14 7,-9 12-7,30 2 5,0 0-5,-33 4 6,-3 4-6,36-8 4,0 0-4,-31 9 5,4 7-5,27-16 2,0 0-2,-18 19 3,11 7-3,7-26 1,0 0-1,4 33 1,8 10-1,-12-43 0,0 0 0,18 48 0,3 1 0,-21-49 0,0 0 0,25 52 0,3-4 0,-28-48-1,0 0 1,28 45 0,-1-5 0,-27-40-2,0 0 2,23 41-1,-2 11 1,-21-52-2,0 0 2,12 54-1,-8-4 1,-4-50-1,0 0 1,-7 43-1,-13-8 1,20-35-1,0 0 1,-30 26 0,-9-10 0,39-16 0,0 0 0,-44 7 0,-7-11 0,51 4 0,0 0 0,-49-9 0,5-10 0,44 19 0,0 0 0,-32-24 0,14-4 0,18 28-1,0 0 1,-2-32-1,20-3 1,-18 35-9,0 0 9,34-31-9,13 7 9,-47 24-22,0 0 22,57-25-21,4 1 21,0 0-1830</inkml:trace>
  <inkml:trace contextRef="#ctx0" brushRef="#br0" timeOffset="526838.9265">31972 3248 539,'0'0'0,"0"0"0,0 0 0,0 0 29,0 0-29,-25-7 29,6 2-29,19 5 89,0 0-89,-18-3 89,6-3-89,12 6 97,0 0-97,-7-1 98,7 1-98,0 0 72,0 0-72,-9-2 72,9 2-72,0 0 52,0 0-52,0 0 53,0 0-53,0 0 40,0 0-40,0 0 40,0 0-40,0 0 30,0 0-30,0 0 30,0 12-30,0-12 27,0 0-27,-2 12 27,2 0-27,0-12 20,0 0-20,4 21 21,1 3-21,-5-24 18,0 0-18,9 28 19,5 1-19,-14-29 19,0 0-19,16 32 20,-2 4-20,-14-36 14,0 0-14,11 40 15,-6 1-15,-5-41 12,0 0-12,2 42 13,-4 1-13,2-43 9,0 0-9,-4 45 10,1 7-10,3-52 7,0 0-7,-2 61 8,2 15-8,0-76 6,0 0-6,0 85 6,0-4-6,0-81 6,0 0-6,0 81 6,0 11-6,0-92 5,0 0-5,2 97 5,0 5-5,-2-102 4,0 0-4,1 104 4,-1 1-4,0-105 3,0 0-3,-1 109 4,-3 0-4,4-109 4,0 0-4,-7 118 4,-4 3-4,11-121 3,0 0-3,-12 125 4,-4-8-4,16-117 3,0 0-3,-14 127 3,-2 10-3,16-137 3,0 0-3,-19 140 4,-8 2-4,27-142 4,0 0-4,-24 142 4,2-2-4,22-140 3,0 0-3,-19 150 4,0 15-4,19-165 4,0 0-4,-23 166 4,-6-4-4,29-162 3,0 0-3,-23 161 3,2-3-3,21-158 2,0 0-2,-19 163 3,-4 8-3,23-171 2,0 0-2,-27 171 2,-3 2-2,30-173 2,0 0-2,-35 166 3,-5-5-3,40-161 2,0 0-2,-46 158 2,-6-1-2,52-157 2,0 0-2,-51 158 2,0 3-2,51-161 2,0 0-2,-48 166 2,4-9-2,44-157 1,0 0-1,-42 147 2,1-15-2,41-132 1,0 0-1,-38 125 2,2 8-2,36-133 1,0 0-1,-30 128 1,6-5-1,24-123 1,0 0-1,-22 117 2,3 5-2,19-122 1,0 0-1,-16 109 1,0 0-1,16-109 1,0 0-1,-14 105 1,2 8-1,12-113 1,0 0-1,-14 105 1,-6-15-1,20-90 2,0 0-2,-17 88 3,-1 4-3,18-92 5,0 0-5,-19 85 5,-1-12-5,20-73 4,0 0-4,-12 62 5,5-14-5,7-48 3,0 0-3,-2 44 4,0-17-4,2-27 3,0 0-3,0 21 3,4-7-3,-4-14 1,0 0-1,5 10 1,2-8-1,-7-2 0,0 0 0,12-17 0,10-26 0,-1-1-1295</inkml:trace>
  <inkml:trace contextRef="#ctx0" brushRef="#br0" timeOffset="565797.6102">29845 2369 337,'0'0'0,"0"0"0,-12 11 0,12-11 13,0 0-13,-16 8 14,-5 8-14,21-16 22,0 0-22,-18 17 22,4 2-22,14-19 22,0 0-22,-14 21 23,0-9-23,14-12 20,0 0-20,-11 9 21,11-9-21,0 0 20,0 0-20,0 0 21,0 0-21,0 0 34,0 0-34,9-6 34,7-13-34,-16 19 47,0 0-47,25-32 48,8-8-48,-33 40 60,0 0-60,34-42 61,-11 11-61,-23 31 64,0 0-64,25-36 64,8-13-64,-33 49 72,0 0-72,39-57 73,0-3-73,-39 60 42,0 0-42,39-58 43,-4 7-43,-35 51 35,0 0-35,26-40 36,-12 19-36,1 0-876</inkml:trace>
  <inkml:trace contextRef="#ctx0" brushRef="#br0" timeOffset="566534.178">29620 2198 539,'0'0'0,"0"0"0,-7-4 0,7 4 54,0 0-54,0 0 54,-8-12-54,8 12 81,0 0-81,-1-8 81,-3-5-81,4 13 63,0 0-63,-2-10 64,2 1-64,0 9 54,0 0-54,0-8 55,0 8-55,0 0 49,0 0-49,4-7 49,-4 7-49,0 0 44,0 0-44,0 0 44,3 19-44,-3-19 42,0 0-42,4 24 43,0 16-43,-4-40 48,0 0-48,3 45 48,1 9-48,-4-54 44,0 0-44,5 60 45,4 11-45,-9-71 40,0 0-40,14 69 40,7-8-40,-21-61 56,0 0-56,26 57 57,1-14-57,-27-43 56,0 0-56,28 33 57,-1-5-57,-27-28 57,0 0-57,21 21 57,-4-9-57,-17-12 50,0 0-50,16 3 50,-2-1-50,-14-2 42,0 0-42,13 0 42,-3-2-42,-10 2 34,0 0-34,16-7 35,14-10-35,-30 17 27,0 0-27,32-19 28,-4 2-28,-28 17 6,0 0-6,23-13 7,-3-2-7,-1-1-1622</inkml:trace>
  <inkml:trace contextRef="#ctx0" brushRef="#br0" timeOffset="567028.0663">29542 2203 785,'0'0'0,"0"0"0,-2-5 0,2 5 0,0 0 0,-5-7 0,0-2 0,5 9 0,0 0 0,-2-12 0,2 0 0,0 12 36,0 0-36,2-12 37,3-4-37,-5 16 76,0 0-76,18-24 76,19-21-76,-37 45 74,0 0-74,47-52 74,8 11-74,-55 41 66,0 0-66,53-32 67,-13 8-67,-40 24 18,0 0-18,34-15 19,-6 6-19,-28 9 6,0 0-6,28 7 6,1 19-6,-1 2-945</inkml:trace>
  <inkml:trace contextRef="#ctx0" brushRef="#br0" timeOffset="567568.8892">30170 1852 830,'0'0'0,"0"0"0,-7-5 0,7 5 25,0 0-25,0 0 26,-7-7-26,7 7 50,0 0-50,0 0 50,7-9-50,-7 9 58,0 0-58,7 3 58,4 3-58,-11-6 42,0 0-42,14 7 42,5 1-42,-19-8 39,0 0-39,23 9 40,0 3-40,-23-12 42,0 0-42,23 16 43,0-4-43,-23-12 38,0 0-38,23 15 39,5-1-39,-28-14 33,0 0-33,34 16 33,1-1-33,-35-15 35,0 0-35,34 12 35,-8-3-35,-26-9 16,0 0-16,21 7 17,-1-5-17,-20-2 7,0 0-7,14 0 7,-7-2-7,0 2-1144</inkml:trace>
  <inkml:trace contextRef="#ctx0" brushRef="#br0" timeOffset="567809.2936">30401 1686 964,'0'0'0,"0"0"0,-8-9 0,8 9 10,0 0-10,-9-7 10,2 2-10,7 5 26,0 0-26,0 0 26,0 0-26,0 0 37,0 0-37,1 21 38,-2 3-38,1-24 40,0 0-40,-4 36 40,-1 6-40,5-42 36,0 0-36,-9 55 37,-2 14-37,11-69 29,0 0-29,-8 80 30,1 10-30,7-90 39,0 0-39,-8 85 39,1-13-39,7-72 49,0 0-49,-5 61 49,5-13-49,0-48 42,0 0-42,5 37 43,6-10-43,-11-27 33,0 0-33,12 16 34,-1-11-34,0-1-1179</inkml:trace>
  <inkml:trace contextRef="#ctx0" brushRef="#br0" timeOffset="568109.9183">30525 1229 842,'0'8'0,"0"-8"42,0 0-42,7 44 42,0 9-42,-7-53 63,0 0-63,9 57 63,3 4-63,-12-61 47,0 0-47,14 67 48,6 11-48,-20-78 57,0 0-57,23 73 58,-2-9-58,-21-64 57,0 0-57,23 57 57,3-12-57,-26-45 43,0 0-43,25 47 43,-2-2-43,-23-45 32,0 0-32,18 40 33,-8-11-33,1 2-1086</inkml:trace>
  <inkml:trace contextRef="#ctx0" brushRef="#br0" timeOffset="569100.6398">30408 1919 998,'0'0'0,"0"0"0,11-12 0,-11 12 16,0 0-16,9-10 17,1 5-17,-10 5 35,0 0-35,25-16 36,21-13-36,-46 29 33,0 0-33,46-32 33,-14 3-33,-32 29 20,0 0-20,30-36 20,5-16-20,-35 52 17,0 0-17,33-52 17,-8 12-17,-25 40 20,0 0-20,18-26 21,-4 10-21,-14 16 19,0 0-19,12-15 20,1 1-20,-13 14 16,0 0-16,10-12 17,-4 5-17,-6 7 16,0 0-16,0 0 17,8-9-17,-8 9 16,0 0-16,7 0 16,-7 0-16,0 0 13,0 0-13,7 18 14,-7 1-14,0-19 16,0 0-16,2 24 16,2 0-16,-4-24 22,0 0-22,7 21 23,5 0-23,-12-21 24,0 0-24,16 15 24,7-6-24,-23-9 30,0 0-30,23 3 30,-2-3-30,-21 0 34,0 0-34,21-8 34,6-4-34,-27 12 34,0 0-34,30-25 34,7-6-34,-37 31 33,0 0-33,30-41 34,-14-3-34,-16 44 36,0 0-36,5-45 36,-9 6-36,4 39 31,0 0-31,-10-37 32,-8 4-32,18 33 29,0 0-29,-23-20 29,-1 4-29,24 16 22,0 0-22,-25-9 22,4 6-22,21 3 17,0 0-17,-23 3 18,-7 9-18,30-12 9,0 0-9,-28 21 10,5 12-10,23-33 4,0 0-4,-16 40 5,0 5-5,16-45 2,0 0-2,-9 48 2,7 11-2,2-59 1,0 0-1,7 57 2,9-3-2,-16-54 1,0 0-1,23 48 1,7-8-1,-30-40 1,0 0-1,32 33 1,-2-14-1,-30-19 3,0 0-3,28 9 3,-5-9-3,-23 0 5,0 0-5,21-4 5,-1-1-5,-20 5 7,0 0-7,23-24 8,8-28-8,-31 52 10,0 0-10,27-64 10,-8-9-10,-19 73 8,0 0-8,13-69 9,-8 12-9,-5 57 6,0 0-6,3-43 6,1 13-6,-4 30 3,0 0-3,3-19 4,1 2-4,-4 17 1,0 0-1,4-12 2,-3 5-2,-1 7 1,0 0-1,0 0 1,-7 0-1,7 0 0,0 0 0,-3 7 1,3 8-1,0-15 0,0 0 0,1 18 0,3 2 0,-4-20 0,0 0 0,5 23 0,4-2 0,-9-21 0,0 0 0,9 17 0,2 2 0,-11-19 0,0 0 0,10 17 0,1-6 0,-11-11 0,0 0 0,10 5 0,1-5 0,-11 0 0,0 0 0,9 0 0,-9 0 0,0 0 0,0 0 0,14-16 0,5-16 0,-19 32 0,0 0 0,20-40 1,-6 3-1,-14 37 1,0 0-1,10-36 2,-1 7-2,-9 29 1,0 0-1,7-25 2,-1 6-2,-6 19 1,0 0-1,5-17 2,2 8-2,-7 9 1,0 0-1,5-7 2,4 7-2,-9 0 1,0 0-1,11 7 2,3 5-2,-14-12 0,0 0 0,19 18 1,4 3-1,-23-21 0,0 0 0,25 19 0,1-2 0,-26-17 0,0 0 0,25 10 0,-6-5 0,-19-5-1,0 0 1,14 4 0,-5-4 0,-9 0-3,0 0 3,11-7-3,3-5 3,-14 12-7,0 0 7,18-33-6,5-21 6,-2-1-1617</inkml:trace>
  <inkml:trace contextRef="#ctx0" brushRef="#br0" timeOffset="569821.054">31593 490 1128,'0'0'0,"0"0"8,0 0-8,10 12 8,-3 9-8,-7-21 0,0 0 0,9 27 0,2 3 0,-11-30 12,0 0-12,12 34 13,6 15-13,-18-49 53,0 0-53,21 50 53,2 9-53,-23-59 77,0 0-77,23 57 77,0-5-77,-23-52 86,0 0-86,23 48 87,0-3-87,-23-45 62,0 0-62,17 42 62,-4-6-62,-13-36 51,0 0-51,7 31 52,-4-3-52,-3-28 45,0 0-45,-2 24 46,-3-12-46,5-12 36,0 0-36,-11 0 37,-8-10-37,19 10 28,0 0-28,-21-14 29,0-5-29,21 19 26,0 0-26,-21-17 26,-4-2-26,25 19 10,0 0-10,-28-12 11,-1 6-11,29 6 1,0 0-1,-26 6 2,-4 9-2,30-15 0,0 0 0,-32 24 0,-1 13 0,33-37-4,0 0 4,-29 41-4,13 3 4,16-44-8,0 0 8,-5 36-8,7 0 8,-2-36-8,0 0 8,10 30-7,8-8 7,-18-22-6,0 0 6,20 14-5,-3-7 5,-17-7-5,0 0 5,25 0-4,14-16 4,-39 16-4,0 0 4,46-27-3,8-27 3,-54 54-3,0 0 3,59-61-3,1-8 3,-60 69 0,0 0 0,58-67 0,-9-6 0,-49 73 1,0 0-1,46-78 1,-11 2-1,-35 76 3,0 0-3,25-73 3,-9 13-3,-16 60 5,0 0-5,11-45 5,-6 17-5,-5 28 6,0 0-6,2-21 6,-4 6-6,2 15 5,0 0-5,-5-9 6,-4 6-6,9 3 3,0 0-3,-9 0 4,2 5-4,7-5 3,0 0-3,-4 10 3,4 2-3,0-12 1,0 0-1,4 21 2,1 7-2,-5-28 0,0 0 0,11 33 1,5 3-1,-16-36 0,0 0 0,19 40 0,6-4 0,-25-36 0,0 0 0,24 38 0,-2 2 0,-22-40 0,0 0 0,17 36 0,-6 1 0,-11-37 0,0 0 0,2 27 1,-9 1-1,7-28 1,0 0-1,-18 17 2,-14-4-2,32-13 2,0 0-2,-39 6 2,-3-9-2,42 3 9,0 0-9,-37-12 9,7-7-9,30 19 13,0 0-13,-21-17 14,14-3-14,7 20 16,0 0-16,5-29 16,13-19-16,-1-1-1588</inkml:trace>
  <inkml:trace contextRef="#ctx0" brushRef="#br0" timeOffset="675229.1168">20037 5695 785,'0'0'0,"0"0"0,0 0 0,0 0 18,0 0-18,0 0 19,4 21-19,-4-21 66,0 0-66,7 21 67,8 3-67,-15-24 89,0 0-89,20 31 89,6 4-89,-26-35 93,0 0-93,30 40 93,-1 5-93,-29-45 30,0 0-30,31 46 30,3-8-30,-34-38 42,0 0-42,35 40 43,4-3-43,-39-37 50,0 0-50,41 31 51,4-14-51,-45-17 42,0 0-42,43 7 42,-3-11-42,-40 4 36,0 0-36,39-15 36,-2-13-36,-37 28 37,0 0-37,32-41 37,-11-11-37,-21 52 32,0 0-32,9-57 32,-12 0-32,3 57 28,0 0-28,-16-65 29,-14-4-29,30 69 27,0 0-27,-37-72 27,-2 1-27,39 71 21,0 0-21,-37-54 21,5 21-21,32 33 26,0 0-26,-23-15 26,11 6-26,12 9 28,0 0-28,0 0 28,0 5-28,0-5 20,0 0-20,14 16 20,16 13-20,-30-29 12,0 0-12,42 31 13,11-3-13,2-4-1579</inkml:trace>
  <inkml:trace contextRef="#ctx0" brushRef="#br0" timeOffset="676159.249">20791 5874 1065,'0'0'0,"-2"-7"0,-5-9 0,7 16 37,0 0-37,-4-29 38,1-16-38,3 45 75,0 0-75,0-64 75,3-28-75,-3 92 56,0 0-56,4-107 57,3-6-57,-7 113 36,0 0-36,7-121 37,-7 2-37,0 119 29,0 0-29,0-103 29,-4 43-29,4 60 26,0 0-26,-5-43 27,-4 13-27,9 30 23,0 0-23,-10-15 23,-3 9-23,13 6 23,0 0-23,-14 9 23,0 8-23,14-17 20,0 0-20,-9 32 21,6 4-21,3-36 19,0 0-19,5 45 20,9 12-20,-14-57 16,0 0-16,23 59 16,7-7-16,-30-52 10,0 0-10,42 46 10,15-6-10,-57-40 6,0 0-6,58 33 7,7-2-7,-65-31 5,0 0-5,59 28 5,-14 5-5,-45-33 3,0 0-3,34 33 4,-13 1-4,-21-34 3,0 0-3,7 37 3,-14 8-3,7-45 4,0 0-4,-16 45 5,-8-6-5,24-39 5,0 0-5,-29 33 5,-2-8-5,31-25 8,0 0-8,-32 12 9,-3-9-9,35-3 12,0 0-12,-29-7 12,10-1-12,19 8 16,0 0-16,-9-25 16,7-20-16,2 45 13,0 0-13,7-48 13,4-11-13,-11 59 2,0 0-2,23-54 2,14-3-2,-2 2-1417</inkml:trace>
  <inkml:trace contextRef="#ctx0" brushRef="#br0" timeOffset="676849.4368">21249 5022 1087,'0'0'0,"0"0"0,-7 7 0,7-7 22,0 0-22,-9 10 23,1 3-23,8-13 45,0 0-45,-9 19 45,0 8-45,9-27 64,0 0-64,-5 28 64,3-2-64,2-26 52,0 0-52,0 21 53,3-6-53,-3-15 42,0 0-42,4 12 43,0-5-43,-4-7 41,0 0-41,0 0 42,14 0-42,-14 0 37,0 0-37,10-15 38,11-22-38,-21 37 32,0 0-32,22-39 32,-7-3-32,-15 42 29,0 0-29,9-43 29,-3-2-29,-6 45 27,0 0-27,3-49 27,-6 6-27,3 43 31,0 0-31,-6-33 31,-3 12-31,9 21 28,0 0-28,-12-8 29,-4 8-29,16 0 20,0 0-20,-16 15 20,0 18-20,16-33 16,0 0-16,-17 40 17,-1 14-17,18-54 15,0 0-15,-10 60 16,6 16-16,4-76 11,0 0-11,5 73 12,9-21-12,-14-52 8,0 0-8,22 41 9,1-4-9,-23-37 7,0 0-7,26 21 7,1-14-7,-27-7 5,0 0-5,30-7 6,10-14-6,-40 21 6,0 0-6,42-40 7,1-14-7,-43 54 15,0 0-15,39-67 15,-8-11-15,-31 78 25,0 0-25,25-85 26,-9-19-26,-16 104 27,0 0-27,9-109 28,-4 0-28,-5 109 27,0 0-27,-2-98 28,-5 22-28,7 76 24,0 0-24,-14-61 24,-3 16-24,17 45 19,0 0-19,-25-28 19,-9 13-19,34 15 12,0 0-12,-35-5 12,10 13-12,25-8 6,0 0-6,-17 16 6,6 8-6,11-24 3,0 0-3,2 24 4,12 0-4,-14-24 1,0 0-1,23 21 1,16-4-1,-39-17 0,0 0 0,51 23 1,4-2-1,-55-21 0,0 0 0,60 27 0,-4 3 0,-56-30-1,0 0 1,49 31 0,-6 5 0,-43-36-2,0 0 2,30 38-2,-13 6 2,-17-44-4,0 0 4,4 45-4,-20-4 4,16-41-6,0 0 6,-30 38-5,-12-5 5,42-33-3,0 0 3,-50 24-3,-4-8 3,54-16-2,0 0 2,-50 10-2,6-8 2,44-2-1,0 0 1,-32-3-1,16-8 1,16 11-2,0 0 2,2-17-1,16-19 1,-18 36-2,0 0 2,16-37-2,-4 1 2,0 3-1782</inkml:trace>
  <inkml:trace contextRef="#ctx0" brushRef="#br0" timeOffset="694385.6613">31190 1961 348,'0'0'0,"0"0"0,0 0 0,0 0 12,0 0-12,0 0 13,0 0-13,0 0 52,0 0-52,18-18 53,-15 11-53,-3 7 60,0 0-60,6-5 61,2-5-61,-8 10 45,0 0-45,18-14 46,10-5-46,-28 19 34,0 0-34,39-28 34,18-1-34,-57 29 26,0 0-26,60-31 27,7-2-27,-67 33 19,0 0-19,74-36 20,7-9-20,-81 45 32,0 0-32,95-52 33,15-2-33,-110 54 39,0 0-39,107-57 40,-2-2-40,-105 59 37,0 0-37,100-61 38,-1 4-38,-99 57 42,0 0-42,85-48 43,-24 6-43,-61 42 41,0 0-41,43-34 42,-13 13-42,-30 21 47,0 0-47,21-17 48,-3-2-48,-18 19 38,0 0-38,14-16 38,-7 11-38,-7 5 30,0 0-30,3-9 30,3-10-30,-1 2-1041</inkml:trace>
  <inkml:trace contextRef="#ctx0" brushRef="#br0" timeOffset="705407.5954">31854 6933 751,'0'0'0,"0"0"0,0 0 0,0 0 38,0 0-38,19-19 38,-12 13-38,-7 6 84,0 0-84,0 0 85,7-8-85,-7 8 62,0 0-62,2 8 62,3 10-62,-5-18 52,0 0-52,2 31 52,-2 12-52,0-43 29,0 0-29,2 54 30,1 6-30,-3-60 24,0 0-24,7 56 24,8-3-24,-15-53 23,0 0-23,21 52 23,3 5-23,-24-57 30,0 0-30,27 52 30,-1-14-30,-26-38 40,0 0-40,22 25 41,-8-13-41,-14-12 41,0 0-41,24-9 42,21-20-42,-45 29 35,0 0-35,47-49 36,3-11-36,-50 60 37,0 0-37,44-73 37,-7 0-37,-37 73 35,0 0-35,28-79 35,-9-3-35,-19 82 33,0 0-33,15-72 34,-8 11-34,-7 61 22,0 0-22,3-41 23,-1 18-23,-2 23 14,0 0-14,2-9 14,-2 9-14,0 0 10,0 0-10,14 12 10,-2 20-10,0 1-1422</inkml:trace>
  <inkml:trace contextRef="#ctx0" brushRef="#br0" timeOffset="706049.0063">32471 7526 964,'0'0'0,"0"0"0,0 0 0,0 0 4,0 0-4,4-8 4,3-8-4,-7 16 11,0 0-11,11-29 11,3-20-11,-14 49 36,0 0-36,17-60 37,3-8-37,-20 68 34,0 0-34,24-78 34,5-5-34,-29 83 31,0 0-31,28-90 32,-2-7-32,-26 97 30,0 0-30,23-88 30,-7 22-30,-16 66 22,0 0-22,6-47 23,-12 18-23,6 29 20,0 0-20,-5-16 20,0 4-20,5 12 16,0 0-16,-7-3 16,-4 10-16,11-7 15,0 0-15,-12 12 16,1 3-16,11-15 12,0 0-12,-3 21 12,4 7-12,-1-28 12,0 0-12,6 33 12,6 7-12,-12-40 9,0 0-9,19 45 10,3 8-10,-22-53 9,0 0-9,22 52 9,0-3-9,-22-49 7,0 0-7,16 48 7,-2-6-7,-14-42 7,0 0-7,8 39 7,-8-4-7,0-35 7,0 0-7,-7 36 7,-8-1-7,15-35 8,0 0-8,-23 35 9,-7-6-9,30-29 9,0 0-9,-34 24 9,-3-5-9,37-19 10,0 0-10,-35 9 11,3-9-11,32 0 15,0 0-15,-25-9 16,8-6-16,17 15 25,0 0-25,-9-30 25,7-8-25,2 38 26,0 0-26,4-38 27,3 7-27,-7 31 26,0 0-26,12-24 27,7 6-27,-19 18 26,0 0-26,30-24 26,13-7-26,-1 2-1311</inkml:trace>
  <inkml:trace contextRef="#ctx0" brushRef="#br0" timeOffset="706783.9116">32902 6969 968,'0'0'0,"0"0"49,0 0-49,19 24 49,-4 0-49,-15-24 40,0 0-40,8 21 41,-2-9-41,-6-12 54,0 0-54,5 7 55,0-2-55,-5-5 61,0 0-61,0 0 61,9 7-61,-9-7 52,0 0-52,0 0 52,14-10-52,-14 10 44,0 0-44,18-14 45,8-14-45,-26 28 42,0 0-42,25-32 43,-2-5-43,-23 37 34,0 0-34,16-40 35,-7-1-35,-9 41 33,0 0-33,3-38 33,-5 8-33,2 30 29,0 0-29,-8-20 30,-7 7-30,15 13 27,0 0-27,-15-6 28,-3 9-28,18-3 23,0 0-23,-18 7 24,1 10-24,17-17 18,0 0-18,-18 24 19,2 16-19,16-40 8,0 0-8,-12 45 9,3 9-9,9-54 8,0 0-8,-4 52 9,3-4-9,1-48 8,0 0-8,3 44 8,2-6-8,-5-38 9,0 0-9,9 34 10,2-10-10,-11-24 14,0 0-14,10 16 15,-1-6-15,-9-10 18,0 0-18,14 4 18,11-6-18,-25 2 18,0 0-18,35-7 18,10-5-18,-45 12 24,0 0-24,45-24 25,0-12-25,-45 36 30,0 0-30,38-45 31,-1-16-31,-37 61 29,0 0-29,30-64 29,-8 0-29,-22 64 33,0 0-33,12-54 33,-7 14-33,-5 40 27,0 0-27,2-32 28,-6 7-28,4 25 21,0 0-21,-5-19 22,-2 5-22,7 14 15,0 0-15,-5-6 15,3-3-15,2 9 9,0 0-9,0 0 10,0 0-10,0 0 5,0 0-5,7 3 6,0 6-6,-7-9 2,0 0-2,11 16 3,6 10-3,-17-26 1,0 0-1,20 36 1,1 12-1,-21-48 0,0 0 0,18 56 0,-10 4 0,-8-60 0,0 0 0,2 57 0,-9-8 0,7-49-1,0 0 1,-16 36 0,-10-8 0,26-28-1,0 0 1,-35 21 0,-10-13 0,45-8 0,0 0 0,-44 4 0,4-13 0,40 9 0,0 0 0,-27-21 1,11-6-1,16 27 0,0 0 0,-17-44 0,-13-13 0,0 2-1858</inkml:trace>
  <inkml:trace contextRef="#ctx0" brushRef="#br0" timeOffset="748071.7161">14850 11943 124,'0'0'0,"0"0"0,0 0 0,0 0 0,0 0 0,0 0 0,0 0 0,0 0 6,0 0-6,23 7 7,-3-4-7,-20-3 25,0 0-25,26 2 26,6-2-26,-32 0 36,0 0-36,35-2 36,15-5-36,-50 7 21,0 0-21,58-5 22,14 0-22,-72 5 17,0 0-17,81-4 18,6 2-18,-87 2 19,0 0-19,99-1 20,7-4-20,-106 5 20,0 0-20,120-4 21,1 1-21,-121 3 41,0 0-41,138-4 41,10 2-41,-148 2 53,0 0-53,177-1 54,20-3-54,-197 4 56,0 0-56,214-7 57,15-7-57,-229 14 46,0 0-46,235-20 47,10-5-47,-245 25 37,0 0-37,251-32 38,5-8-38,-256 40 31,0 0-31,256-40 32,-11 4-32,-245 36 39,0 0-39,238-33 40,-12 5-40,-226 28 40,0 0-40,207-24 40,-26 7-40,-181 17 34,0 0-34,156-16 34,-27 2-34,-129 14 46,0 0-46,98-7 46,-27 9-46,-71-2 47,0 0-47,48 2 47,-24-2-47,-24 0 38,0 0-38,-9 10 38,-33 16-38,42-26 33,0 0-33,-83 10 33,-42-23-33,-2-3-1070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2:41.21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9999 3850 348,'0'0'0,"0"0"0,0 0 0,0 0 5,0 0-5,0 0 5,0 0-5,0 0 37,0 0-37,0 0 37,0 0-37,0 0 58,0 0-58,0 0 58,-18 21-58,18-21 52,0 0-52,4 7 52,-4 2-52,0-9 35,0 0-35,3 5 35,-3-5-35,0 0 27,0 0-27,11 7 28,3-7-28,-14 0 16,0 0-16,21 0 16,2-4-16,-23 4 8,0 0-8,27-5 8,-4-2-8,-23 7 4,0 0-4,26-8 5,2 1-5,-28 7 4,0 0-4,27-5 4,-9-2-4,-18 7 5,0 0-5,14-2 6,-6 2-6,-8 0 7,0 0-7,0 0 8,6 0-8,-6 0 11,0 0-11,-9 0 11,-23 2-11,32-2 14,0 0-14,-40 12 15,-19 10-15,59-22 16,0 0-16,-63 30 16,-13 1-16,76-31 16,0 0-16,-78 29 17,-8 2-17,86-31 20,0 0-20,-87 30 21,11-2-21,76-28 17,0 0-17,-68 24 18,15-3-18,53-21 17,0 0-17,-37 15 17,14-6-17,23-9 15,0 0-15,-13 0 15,5 3-15,8-3 14,0 0-14,0 0 15,8-8-15,-8 8 15,0 0-15,22-13 15,9 1-15,-31 12 13,0 0-13,37-12 14,15-3-14,-52 15 13,0 0-13,61-12 14,6-4-14,6-1-868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2:43.22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10857 3980 303,'0'0'0,"0"0"0,0 0 0,0 0 8,0 0-8,0 0 8,0 0-8,0 0 18,0 0-18,0 0 18,0 0-18,0 0 24,0 0-24,0 0 25,0 0-25,0 0 22,0 0-22,0 0 23,0 0-23,0 0 18,0 0-18,0 0 19,0 0-19,0 0 15,0 0-15,23-17 16,-4 14-16,-19 3 11,0 0-11,27 0 11,8 0-11,-35 0 11,0 0-11,37 3 12,9-3-12,-46 0 10,0 0-10,53 0 11,9 0-11,-62 0 10,0 0-10,65 5 10,2-1-10,-67-4 13,0 0-13,72 3 13,11 6-13,-83-9 14,0 0-14,85 8 14,5 1-14,-90-9 21,0 0-21,86 10 21,-4-1-21,-82-9 22,0 0-22,75 12 23,-2-3-23,-73-9 13,0 0-13,63 12 14,-13 4-14,-50-16 11,0 0-11,40 12 12,-8 3-12,-32-15 6,0 0-6,23 9 6,-11 0-6,-12-9 2,0 0-2,11 3 3,-4 2-3,-7-5 1,0 0-1,0 0 1,7 7-1,-7-7 1,0 0-1,0 0 1,0 0-1,0 0 4,0 0-4,0 0 4,-18-12-4,18 12 6,0 0-6,-33-16 7,-17 4-7,50 12 14,0 0-14,-63-15 14,-13 1-14,76 14 18,0 0-18,-78-12 19,-6-4-19,84 16 21,0 0-21,-90-8 22,-14 1-22,104 7 22,0 0-22,-105-6 23,5 3-23,100 3 21,0 0-21,-104-7 21,-7 2-21,111 5 10,0 0-10,-105-12 10,19 0-10,86 12 3,0 0-3,-83-16 3,11-1-3,72 17 0,0 0 0,-67-19 1,10-6-1,57 25 0,0 0 0,-42-20 0,19 8 0,23 12-1,0 0 1,-14-13 0,1-2 0,13 15-2,0 0 2,0-21-1,4 0 1,-4 21-2,0 0 2,23-19-1,19 4 1,-42 15-1,0 0 1,53-9-1,5 4 1,-58 5-2,0 0 2,64 0-1,8 0 1,-72 0-1,0 0 1,76 9-1,12 6 1,-88-15 0,0 0 0,89 17 0,-8 3 0,-81-20 0,0 0 0,81 20 0,9 1 0,-90-21 0,0 0 0,88 19 1,-3-2-1,-85-17 0,0 0 0,78 12 1,-8 1-1,-70-13 0,0 0 0,64 8 1,-1-4-1,-63-4 1,0 0-1,64 3 2,3-3-2,-67 0 1,0 0-1,63-3 1,-13-2-1,-50 5 0,0 0 0,42-7 1,-10-2-1,-32 9 0,0 0 0,25-7 0,-6 2 0,-19 5-1,0 0 1,14-9-1,-2-3 1,-12 12-6,0 0 6,9-24-5,-3-12 5,2-1-720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3:08.25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12344 978 316,'-10'-7'0,"10"7"14,0 0-14,-48-30 14,-15-9-14,63 39 27,0 0-27,-69-40 27,-12 7-27,81 33 39,0 0-39,-82-31 40,-2 7-40,84 24 33,0 0-33,-88-18 33,-6 6-33,94 12 27,0 0-27,-101-9 27,-12 9-27,113 0 25,0 0-25,-121 0 26,-10 9-26,131-9 24,0 0-24,-127 12 25,-2 4-25,129-16 24,0 0-24,-129 24 24,-19 5-24,148-29 26,0 0-26,-150 32 27,7 1-27,143-33 26,0 0-26,-136 29 26,4 2-26,132-31 23,0 0-23,-134 33 23,7-2-23,127-31 21,0 0-21,-126 38 21,17 9-21,109-47 13,0 0-13,-104 57 13,-9 9-13,113-66 9,0 0-9,-104 67 10,5-3-10,99-64 6,0 0-6,-86 73 6,6 12-6,80-85 2,0 0-2,-77 90 3,1 7-3,76-97 1,0 0-1,-66 105 1,5 11-1,61-116 1,0 0-1,-52 121 2,12 0-2,40-121 0,0 0 0,-35 142 1,3 12-1,32-154 0,0 0 0,-28 161 0,6 5 0,22-166 0,0 0 0,-23 167 0,0 9 0,23-176 0,0 0 0,-14 173 0,6-1 0,8-172 0,0 0 0,0 169 1,5 4-1,-5-173 1,0 0-1,12 173 2,11-7-2,-23-166 2,0 0-2,25 161 3,5-3-3,-30-158 3,0 0-3,37 154 3,11-4-3,-48-150 3,0 0-3,63 156 3,11 2-3,-74-158 3,0 0-3,80 141 4,-3-31-4,-77-110 4,0 0-4,87 102 5,12-5-5,-99-97 5,0 0-5,104 88 5,0-12-5,-104-76 2,0 0-2,116 60 3,13-2-3,-129-58 2,0 0-2,134 48 2,2-8-2,-136-40 6,0 0-6,148 33 7,15-18-7,-163-15 12,0 0-12,173 2 12,12-16-12,-185 14 11,0 0-11,189-24 11,-4-9-11,-185 33 11,0 0-11,180-36 11,-9-4-11,-171 40 8,0 0-8,170-43 9,-4-2-9,-166 45 9,0 0-9,164-54 10,10-7-10,-174 61 9,0 0-9,177-60 10,5 5-10,-182 55 7,0 0-7,183-66 8,-10-9-8,-173 75 7,0 0-7,168-90 8,-8-19-8,-160 109 6,0 0-6,150-121 6,-1 4-6,-149 117 6,0 0-6,121-134 7,-20-8-7,-101 142 5,0 0-5,85-148 6,-22-6-6,-63 154 5,0 0-5,50-149 6,-19 3-6,-31 146 8,0 0-8,20-145 9,-15-4-9,-5 149 15,0 0-15,-5-157 16,-9-22-16,14 179 21,0 0-21,-23-181 22,-9-1-22,32 182 24,0 0-24,-39-178 24,-9-1-24,48 179 27,0 0-27,-52-164 27,-16 10-27,68 154 26,0 0-26,-81-149 27,-16-1-27,97 150 21,0 0-21,-104-153 21,-7-1-21,111 154 17,0 0-17,-118-142 17,-9 27-17,127 115 14,0 0-14,-131-122 14,-14-4-14,145 126 16,0 0-16,-139-118 16,-1 30-16,140 88 16,0 0-16,-144-76 16,-15 12-16,159 64 14,0 0-14,-171-50 14,-6 13-14,177 37 13,0 0-13,-189-15 13,-10 18-13,199-3 5,0 0-5,-213 33 6,-22 24-6,235-57 0,0 0 0,-249 101 1,-7 47-1,256-148 0,0 0 0,-272 191 0,-21 44 0,4-1-1257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3:15.57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16024 4271 516,'0'0'0,"0"0"0,51 24 0,-51-24 9,0 0-9,51 24 10,13-4-10,-64-20 18,0 0-18,74 17 18,4-5-18,-78-12 22,0 0-22,90 7 23,15 2-23,-105-9 15,0 0-15,113 3 16,13-1-16,-126-2 11,0 0-11,130-5 11,10-8-11,-140 13 8,0 0-8,150-15 9,21-6-9,-171 21 9,0 0-9,187-28 9,14-1-9,-201 29 12,0 0-12,196-28 12,2-5-12,-198 33 26,0 0-26,190-27 26,-11 2-26,-179 25 36,0 0-36,157-19 37,-18 6-37,-139 13 40,0 0-40,115-13 40,-18 3-40,-97 10 37,0 0-37,72-9 38,-26 4-38,-46 5 38,0 0-38,30-7 39,-16 2-39,-14 5 33,0 0-33,-3-10 33,-26-8-33,29 18 27,0 0-27,-37-24 27,-9 3-27,46 21 18,0 0-18,-49-36 19,-7-23-19,1 2-872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3:16.40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1754 3200 471,'0'0'0,"0"0"0,-26 0 0,26 0 8,0 0-8,-29 2 8,-11 8-8,40-10 19,0 0-19,-44 9 20,-6 6-20,50-15 15,0 0-15,-49 14 16,3 5-16,46-19 25,0 0-25,-37 16 26,2-4-26,35-12 22,0 0-22,-36 14 23,3 5-23,33-19 16,0 0-16,-32 15 17,14-1-17,18-14 14,0 0-14,-12 10 14,12-10-14,0 0 16,0 0-16,7 9 16,7-4-16,-14-5 16,0 0-16,29 7 16,11 0-16,-40-7 14,0 0-14,58 5 14,20-10-14,-78 5 14,0 0-14,99-7 15,17-8-15,-116 15 13,0 0-13,136-18 13,19-6-13,-155 24 10,0 0-10,186-24 10,20 0-10,-206 24 16,0 0-16,221-28 16,10 4-16,-231 24 16,0 0-16,235-28 17,5 7-17,-240 21 19,0 0-19,243-24 19,1 0-19,-244 24 19,0 0-19,235-24 19,-10-1-19,-225 25 18,0 0-18,200-17 18,-27 1-18,-173 16 15,0 0-15,143-12 16,-36 9-16,-107 3 29,0 0-29,73-5 29,-27 1-29,-46 4 37,0 0-37,31-3 37,-17-2-37,-14 5 36,0 0-36,0 0 37,-5-19-37,5 19 30,0 0-30,-26-30 30,-34-25-30,-2 1-956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3:24.34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11125 1691 158,'0'0'0,"0"0"0,-2-18 0,2 18 0,0 0 0,-5-15 0,1 10 0,4 5 4,0 0-4,-8-7 5,-1-5-5,9 12 2,0 0-2,-23-12 3,-14 3-3,37 9 2,0 0-2,-41 0 3,1 5-3,-1 2-73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3:24.85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10633 1739 270,'0'0'0,"-14"7"0,-27 9 0,41-16 0,0 0 0,-51 20 0,3 8 0,48-28 4,0 0-4,-49 30 4,-11 13-4,60-43 9,0 0-9,-60 53 10,-7 24-10,67-77 20,0 0-20,-67 84 21,7 1-21,60-85 44,0 0-44,-55 97 44,7 4-44,48-101 48,0 0-48,-37 109 49,5 1-49,32-110 34,0 0-34,-21 121 34,11 13-34,10-134 20,0 0-20,-9 140 21,9-3-21,0-137 14,0 0-14,3 129 14,11-2-14,-14-127 9,0 0-9,23 112 10,13-27-10,-36-85 7,0 0-7,51 76 7,16-15-7,-67-61 8,0 0-8,81 53 8,6-13-8,-87-40 8,0 0-8,93 33 8,4-12-8,-97-21 11,0 0-11,108 15 11,5-3-11,-113-12 13,0 0-13,109 7 13,-6-10-13,-103 3 12,0 0-12,104-12 12,3-7-12,-107 19 15,0 0-15,104-30 15,-17-15-15,-87 45 15,0 0-15,86-48 16,4-11-16,-90 59 22,0 0-22,85-69 23,-7-12-23,-78 81 23,0 0-23,63-101 24,-10-8-24,-53 109 29,0 0-29,41-111 30,-9-1-30,-32 112 23,0 0-23,17-106 24,-6 9-24,-11 97 14,0 0-14,-6-88 15,-9 7-15,15 81 12,0 0-12,-25-83 13,-7-2-13,32 85 9,0 0-9,-48-74 9,-15 6-9,63 68 4,0 0-4,-74-52 5,-13 14-5,87 38 5,0 0-5,-90-31 6,-5 10-6,95 21 9,0 0-9,-97-9 10,-11 11-10,108-2 13,0 0-13,-106 19 14,4 11-14,102-30 17,0 0-17,-100 55 18,-8 21-18,108-76 5,0 0-5,-104 90 5,14-2-5,3 1-870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3:40.73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30472 7810 953,'0'0'0,"-7"-17"0,-11-32 0,18 49 34,0 0-34,-24-53 35,-6-3-35,30 56 71,0 0-71,-38-64 72,-6-8-72,44 72 44,0 0-44,-49-75 44,-11-5-44,60 80 17,0 0-17,-76-77 17,-14 13-17,90 64 5,0 0-5,-101-70 5,-4-2-5,105 72 2,0 0-2,-113-71 2,-18-2-2,131 73 0,0 0 0,-141-69 1,-11 3-1,152 66 0,0 0 0,-161-61 1,-3 10-1,164 51 0,0 0 0,-176-52 1,-9 3-1,185 49 1,0 0-1,-196-40 2,-13 14-2,209 26 3,0 0-3,-211-10 4,-3 17-4,214-7 10,0 0-10,-217 21 10,0 19-10,217-40 9,0 0-9,-213 48 10,-3 9-10,216-57 8,0 0-8,-208 66 8,3 19-8,205-85 7,0 0-7,-190 97 7,13 6-7,177-103 4,0 0-4,-155 122 4,15 23-4,140-145 3,0 0-3,-127 157 4,4 4-4,123-161 0,0 0 0,-104 182 1,23 17-1,81-199 0,0 0 0,-64 222 0,18 25 0,46-247-1,0 0 1,-26 258 0,17 8 0,9-266-1,0 0 1,9 258-1,22-3 1,-31-255-2,0 0 2,62 242-2,34-10 2,-96-232 0,0 0 0,109 225 0,13-11 0,-122-214 0,0 0 0,139 210 1,23-15-1,-162-195 1,0 0-1,177 182 2,12-18-2,-189-164 3,0 0-3,197 149 3,1-17-3,-198-132 5,0 0-5,201 119 6,6-13-6,-207-106 7,0 0-7,215 85 8,6-25-8,-221-60 9,0 0-9,229 28 10,11-44-10,-240 16 11,0 0-11,245-50 11,4-35-11,-249 85 11,0 0-11,253-123 11,-6-38-11,-247 161 5,0 0-5,241-193 5,-15-27-5,-226 220 4,0 0-4,210-235 4,-23-8-4,-187 243 3,0 0-3,163-251 3,-31-10-3,-132 261 3,0 0-3,117-287 3,-5-28-3,-112 315 4,0 0-4,92-319 5,-28 8-5,-64 311 13,0 0-13,35-303 13,-28 9-13,-7 294 19,0 0-19,-23-272 20,-33 18-20,56 254 20,0 0-20,-90-237 20,-30 27-20,120 210 20,0 0-20,-154-192 20,-40 21-20,194 171 18,0 0-18,-243-151 19,-61 11-19,304 140 16,0 0-16,-348-95 16,-29 52-16,377 43 13,0 0-13,-403 7 14,-11 46-14,414-53 2,0 0-2,-405 88 2,12 37-2,393-125 0,0 0 0,-346 126 0,53 2 0,0-1-1272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1T02:44:58.804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2374 647 518,'0'0'0,"0"0"92,0 0-92,17-33 93,-8 14-93,-9 19 103,0 0-103,9-17 103,-4 5-103,-5 12 89,0 0-89,4-7 89,-3-2-89,-1 9 71,0 0-71,0 0 71,8-3-71,-8 3 48,0 0-48,0 0 49,8 7-49,-8-7 40,0 0-40,2 8 41,-4 5-41,2-13 36,0 0-36,-3 20 37,-2 17-37,5-37 31,0 0-31,-8 52 31,-2 17-31,10-69 39,0 0-39,-12 67 40,-3-1-40,15-66 40,0 0-40,-10 64 40,3-7-40,7-57 34,0 0-34,-2 52 35,2-3-35,0-49 39,0 0-39,5 45 40,1-2-40,-6-43 36,0 0-36,12 38 37,-1-2-37,-11-36 29,0 0-29,14 28 29,3-4-29,-17-24 25,0 0-25,27 19 25,5-10-25,-32-9 26,0 0-26,40 5 26,4-7-26,-44 2 25,0 0-25,50-7 26,1-5-26,-51 12 22,0 0-22,49-15 23,-3-3-23,-46 18 27,0 0-27,39-15 28,-11-1-28,-28 16 26,0 0-26,23-12 27,-11 7-27,-12 5 26,0 0-26,9-7 26,-9 7-26,0 0 11,0 0-11,0 0 11,9-9-11,-4 1-1710</inkml:trace>
  <inkml:trace contextRef="#ctx0" brushRef="#br0" timeOffset="1407.8115">3259 931 1290,'0'0'0,"0"0"87,0 0-87,-22 0 88,4 16-88,18-16 85,0 0-85,-14 19 85,5 7-85,9-26 21,0 0-21,-11 27 21,3 4-21,8-31 11,0 0-11,-4 25 11,9-8-11,-5-17 9,0 0-9,9 12 10,5-5-10,-14-7 9,0 0-9,25-3 10,7-10-10,-32 13 9,0 0-9,33-19 10,3-5-10,-36 24 18,0 0-18,35-26 19,-9-1-19,-26 27 23,0 0-23,16-25 24,-7 10-24,-9 15 27,0 0-27,4-12 28,-10 3-28,6 9 30,0 0-30,-21-12 30,-16-9-30,37 21 28,0 0-28,-44-15 29,3 11-29,41 4 27,0 0-27,-37-3 27,5 6-27,32-3 25,0 0-25,-26 12 26,8 7-26,18-19 18,0 0-18,-14 24 18,5 9-18,9-33 15,0 0-15,-3 33 15,3 4-15,0-37 11,0 0-11,7 39 11,4 6-11,-11-45 5,0 0-5,17 44 6,10-8-6,-27-36 5,0 0-5,26 26 6,8-4-6,-34-22 4,0 0-4,44 9 4,5-16-4,-49 7 3,0 0-3,51-14 4,2-8-4,-53 22 4,0 0-4,44-30 4,-6-6-4,-38 36 4,0 0-4,26-33 5,-8 5-5,-18 28 6,0 0-6,5-20 6,0 4-6,-5 16 8,0 0-8,4-15 8,-8 2-8,4 13 10,0 0-10,-5-8 10,1-1-10,4 9 12,0 0-12,-1-7 12,-3-1-12,4 8 10,0 0-10,-3-7 10,3 7-10,0 0 9,0 0-9,0 0 10,0 19-10,0-19 7,0 0-7,7 27 8,7 3-8,-14-30 3,0 0-3,17 36 3,-1 4-3,-16-40 1,0 0-1,21 40 1,6-4-1,-27-36 0,0 0 0,32 29 0,5-8 0,-37-21-1,0 0 1,40 16 0,10-13 0,-50-3 0,0 0 0,44-7 0,-7-5 0,-37 12 2,0 0-2,35-21 2,2-6-2,-37 27 10,0 0-10,29-37 11,-14-1-11,-15 38 21,0 0-21,7-36 22,2 5-22,-9 31 46,0 0-46,7-24 46,-7 12-46,0 12 28,0 0-28,0-13 28,-3-2-28,3 15 18,0 0-18,-5-14 18,5 4-18,0 10 10,0 0-10,0-6 11,0 6-11,0 0 5,0 0-5,8-7 5,1 11-5,-9-4 2,0 0-2,14 3 2,4 13-2,-18-16 0,0 0 0,25 12 0,5-3 0,-30-9-2,0 0 2,35 3-2,2 2 2,-37-5-19,0 0 19,41 0-18,-6-3 18,-35 3-49,0 0 49,28-5-49,-8-2 49,-20 7-62,0 0 62,17-9-61,-3-3 61,-14 12-58,0 0 58,13-12-58,-5 0 58,-8 12-50,0 0 50,4-12-50,1 0 50,-5 12-39,0 0 39,9-9-38,-4 2 38,-5 7-27,0 0 27,0 0-27,0-12 27,0 12-16,0 0 16,0 0-16,4-9 16,-4 9-10,0 0 10,0 0-9,0 0 9,0 0-6,0 0 6,9 4-5,0-4 5,-9 0-1,0 0 1,14 0 0,5-4 0,-19 4 0,0 0 0,21 0 1,2-3-1,-23 3 2,0 0-2,23-2 2,5-1-2,-28 3 3,0 0-3,27-12 3,-6-1-3,-21 13 4,0 0-4,19-19 4,-6-1-4,-13 20 3,0 0-3,9-18 4,-9 11-4,0 7 4,0 0-4,-9-8 4,-18-8-4,27 16 5,0 0-5,-31-12 6,-10 7-6,41 5 5,0 0-5,-44 0 5,-7 12-5,51-12 4,0 0-4,-55 24 5,11 6-5,44-30 5,0 0-5,-35 36 5,20 7-5,15-43 4,0 0-4,0 38 4,15-1-4,-15-37 3,0 0-3,26 36 4,6-1-4,-32-35 4,0 0-4,40 32 4,10-2-4,-50-30 2,0 0-2,55 22 3,3-10-3,-58-12 0,0 0 0,67 0 1,7-15-1,-74 15 0,0 0 0,0 0-1523</inkml:trace>
  <inkml:trace contextRef="#ctx0" brushRef="#br0" timeOffset="1948.5736">5202 689 1349,'0'0'0,"0"0"53,0 0-53,-5-18 54,-4-1-54,9 19 49,0 0-49,-5-24 49,5-5-49,0 29 18,0 0-18,4-33 19,1 2-19,-5 31 27,0 0-27,10-33 27,6 5-27,-16 28 28,0 0-28,23-29 28,0 5-28,-23 24 30,0 0-30,32-16 30,5 9-30,-37 7 31,0 0-31,35 3 32,-8 10-32,-27-13 24,0 0-24,19 19 24,-6 10-24,-13-29 11,0 0-11,8 33 11,-2 3-11,-6-36 6,0 0-6,-4 47 7,-6 1-7,10-48 3,0 0-3,-18 61 4,-10 1-4,28-62 2,0 0-2,-30 61 2,7-9-2,23-52 3,0 0-3,-23 43 4,0-7-4,23-36 3,0 0-3,-14 25 4,5-5-4,9-20 4,0 0-4,-4 16 4,4-16-4,0 0 6,0 0-6,0 9 6,9-4-6,-9-5 9,0 0-9,18 3 10,10 1-10,-28-4 11,0 0-11,41 0 12,8-4-12,-49 4 17,0 0-17,58-8 17,6-1-17,-64 9 22,0 0-22,69-10 22,7 8-22,-76 2 13,0 0-13,68 0 13,-9 9-13,-59-9 7,0 0-7,0 0-1519</inkml:trace>
  <inkml:trace contextRef="#ctx0" brushRef="#br0" timeOffset="2853.4841">2183 1803 863,'0'0'0,"0"0"0,0 0 0,0 0 32,0 0-32,-23 0 33,11-3-33,12 3 62,0 0-62,-11-2 63,-1 2-63,12 0 57,0 0-57,-9 0 57,0 0-57,9 0 44,0 0-44,0 0 45,-9 0-45,9 0 31,0 0-31,0 0 32,21 9-32,-21-9 25,0 0-25,27 0 26,10 3-26,-37-3 22,0 0-22,49 0 22,3-3-22,-52 3 44,0 0-44,70-7 45,25-2-45,-95 9 37,0 0-37,105-9 38,8-3-38,-113 12 31,0 0-31,123-15 31,20-3-31,-143 18 43,0 0-43,154-22 44,13-7-44,-167 29 44,0 0-44,180-33 45,7-4-45,-187 37 34,0 0-34,198-33 34,8-1-34,-206 34 30,0 0-30,202-24 31,-5 3-31,-197 21 25,0 0-25,191-17 26,-11 1-26,-180 16 19,0 0-19,157-12 20,-16-4-20,-141 16 22,0 0-22,117-8 22,-13 8-22,-104 0 22,0 0-22,90 0 23,-18-4-23,-72 4 18,0 0-18,65-3 19,-3 1-19,-62 2 16,0 0-16,58-3 16,-12 3-16,-46 0 21,0 0-21,37 0 22,-7 0-22,-30 0 30,0 0-30,18-4 31,-4 4-31,-14 0 29,0 0-29,9-3 30,-9 3-30,0 0 25,0 0-25,-21-13 26,-31-7-26,52 20 22,0 0-22,0 0-1762</inkml:trace>
  <inkml:trace contextRef="#ctx0" brushRef="#br0" timeOffset="11110.67">1985 2582 1827,'0'0'0,"0"0"0,-8 24 0,-1-3-1311</inkml:trace>
  <inkml:trace contextRef="#ctx0" brushRef="#br0" timeOffset="11325.103">1980 2343 975,'0'0'0,"0"0"0,-14-15 0,2-1-672</inkml:trace>
  <inkml:trace contextRef="#ctx0" brushRef="#br0" timeOffset="11904.7251">1936 2300 740,'0'0'0,"0"0"0,0 0 0,0 0 21,0 0-21,0 0 22,0 0-22,0 0 60,0 0-60,0 0 61,7 3-61,-7-3 56,0 0-56,5 6 56,1 4-56,-6-10 46,0 0-46,12 21 46,-1 3-46,-11-24 42,0 0-42,12 36 42,2 6-42,-14-42 37,0 0-37,18 48 37,-1 8-37,-17-56 41,0 0-41,23 48 41,4-3-41,-27-45 41,0 0-41,24 36 41,-11-8-41,-13-28 44,0 0-44,5 21 44,4-2-44,-9-19 45,0 0-45,3 12 46,-3-7-46,0-5 47,0 0-47,0 0 47,-8 0-47,8 0 44,0 0-44,0 0 44,-6-12-44,6 12 46,0 0-46,-16-29 46,-7-27-46,23 56 46,0 0-46,-19-78 47,5-10-47,14 88 44,0 0-44,-9-85 44,2 9-44,7 76 39,0 0-39,-5-64 39,-1 4-39,6 60 39,0 0-39,-5-51 40,5 8-40,0 43 30,0 0-30,5-36 31,10 6-31,-15 30 25,0 0-25,23-31 25,12 7-25,-35 24 19,0 0-19,40-16 20,1 8-20,-41 8 18,0 0-18,37 3 18,-5 13-18,-32-16 8,0 0-8,26 33 8,-6 8-8,-20-41 2,0 0-2,12 49 2,-7 6-2,-5-55 0,0 0 0,4 57 0,-8-8 0,4-49-1,0 0 1,-1 39 0,-8-2 0,9-37-1,0 0 1,-13 29-1,-1-1 1,14-28-2,0 0 2,-17 21-2,-3 1 2,20-22-2,0 0 2,-17 18-1,-1-3 1,18-15-2,0 0 2,-18 12-1,4 0 1,14-12-1,0 0 1,-9 9-1,4 0 1,5-9-1,0 0 1,0 7-1,0-7 1,0 0-1,0 0 1,19 5-1,11-2 1,-30-3-1,0 0 1,41 0-1,7 4 1,-48-4-1,0 0 1,61 0 0,12 3 0,-73-3 0,0 0 0,76 12 0,-2 6 0,-74-18 0,0 0 0,70 27 0,-11 1 0,-59-28-4,0 0 4,47 29-3,1 2 3,3-1-1739</inkml:trace>
  <inkml:trace contextRef="#ctx0" brushRef="#br0" timeOffset="12655.1603">2959 2203 718,'0'0'0,"0"0"0,0-17 0,0 17 14,0 0-14,6-25 14,11-2-14,-17 27 21,0 0-21,23-33 21,6 9-21,-29 24 19,0 0-19,35-25 19,9 3-19,-44 22 37,0 0-37,42-14 38,-1 7-38,-41 7 35,0 0-35,35 7 36,-7 7-36,-28-14 29,0 0-29,27 28 30,-4 8-30,-23-36 23,0 0-23,12 43 24,-15 2-24,3-45 18,0 0-18,-11 49 18,-10-8-18,21-41 14,0 0-14,-28 40 15,-13-9-15,41-31 12,0 0-12,-44 33 13,-2 7-13,46-40 11,0 0-11,-49 41 11,3 3-11,46-44 10,0 0-10,-41 38 10,15 2-10,26-40 15,0 0-15,-18 36 15,9-5-15,9-31 15,0 0-15,6 24 16,11-3-16,-17-21 16,0 0-16,27 12 17,4-8-17,-31-4 14,0 0-14,36 0 15,1-7-15,-37 7 14,0 0-14,37-16 15,-4-10-15,-33 26 9,0 0-9,23-36 10,-7-11-10,-16 47 3,0 0-3,13-50 3,-5-5-3,-8 55 0,0 0 0,9-52 0,-9 14 0,0 38-3,0 0 3,-5-32-2,-4 3 2,9 29-7,0 0 7,-12-28-7,-2 4 7,14 24-7,0 0 7,-9-21-6,0 2 6,9 19-4,0 0 4,-9-12-3,4 0 3,5 12-2,0 0 2,0 0-1,-18 16 1,18-16 0,0 0 0,-5 24 0,7 12 0,-2-36 0,0 0 0,12 45 1,6 16-1,-18-61 2,0 0-2,26 64 3,6 8-3,-32-72 6,0 0-6,37 64 7,4-13-7,-41-51 9,0 0-9,49 39 9,9-7-9,-58-32 13,0 0-13,51 24 13,-6-3-13,-5-1-996</inkml:trace>
  <inkml:trace contextRef="#ctx0" brushRef="#br0" timeOffset="13058.247">3805 1859 729,'0'0'0,"0"0"0,17 0 0,-17 0 18,0 0-18,20 1 19,6 10-19,-26-11 39,0 0-39,18 14 40,-4 8-40,-14-22 26,0 0-26,9 33 26,0 12-26,-9-45 16,0 0-16,2 52 16,-4 5-16,2-57 35,0 0-35,-4 61 35,-5-10-35,9-51 40,0 0-40,-5 45 41,-4-1-41,9-44 64,0 0-64,-9 38 64,-5 2-64,14-40 70,0 0-70,-5 39 71,10 1-71,-5-40 60,0 0-60,11 38 60,10-7-60,-21-31 44,0 0-44,27 21 45,6-5-45,-33-16 36,0 0-36,44 3 36,2-6-36,-46 3 45,0 0-45,53-12 46,16-7-46,-69 19 43,0 0-43,72-21 43,-1 0-43,-71 21 33,0 0-33,56-19 33,-12 17-33,-44 2 14,0 0-14,27 6 14,-18 0-14,-4 0-1366</inkml:trace>
  <inkml:trace contextRef="#ctx0" brushRef="#br0" timeOffset="13271.7161">2929 3103 1603,'0'0'0,"0"0"0,0 0 0,0 0-1143</inkml:trace>
  <inkml:trace contextRef="#ctx0" brushRef="#br0" timeOffset="13315.1147">2802 3060 908,'0'0'0,"0"0"0,-14 7 0,0-4-621</inkml:trace>
  <inkml:trace contextRef="#ctx0" brushRef="#br0" timeOffset="13351.9049">2626 3042 1513,'0'0'0,"0"0"0,-9 6 0,0 0-1075</inkml:trace>
  <inkml:trace contextRef="#ctx0" brushRef="#br0" timeOffset="13388.8077">2487 3034 1300,'0'0'0,"-9"1"0,-23 6 0,32-7 49,0 0-49,-42 9 49,-15 3-49,2 0-989</inkml:trace>
  <inkml:trace contextRef="#ctx0" brushRef="#br0" timeOffset="13778.427">2047 3027 639,'0'0'0,"0"0"0,-14 0 0,14 0 40,0 0-40,-16 0 41,2 0-41,14 0 204,0 0-204,-9 3 205,0 1-205,9-4 2,0 0-2,-5 1 3,5-1-3,0 0 0,0 0 0,-9 7 0,9-7 0,0 0 0,0 0 0,0 0 1,0 0-1,0 0 2,0 0-2,0 0 2,6 4-2,-6-4 12,0 0-12,8 2 12,5 1-12,-13-3 27,0 0-27,23 0 28,17 3-28,-40-3 45,0 0-45,51 0 46,11 0-46,-62 0 52,0 0-52,64 0 53,3-3-53,-67 3 44,0 0-44,86-5 45,22-6-45,-108 11 43,0 0-43,118-8 43,7-8-43,-125 16 58,0 0-58,129-14 59,16 2-59,-145 12 54,0 0-54,157-12 54,9 0-54,-166 12 51,0 0-51,168-16 52,-1 1-52,-167 15 40,0 0-40,157-12 41,-16 3-41,-141 9 33,0 0-33,140-9 34,6 2-34,-146 7 27,0 0-27,129-5 27,-19 2-27,-110 3 22,0 0-22,95 0 23,-10-4-23,-85 4 25,0 0-25,63-5 25,-22 2-25,-41 3 24,0 0-24,19-4 25,-10 1-25,-9 3 24,0 0-24,-11 0 25,-29 7-25,40-7 12,0 0-12,-48 0 12,11-7-12,-4 2-1692</inkml:trace>
  <inkml:trace contextRef="#ctx0" brushRef="#br0" timeOffset="16024.6813">3321 3241 886,'0'0'0,"0"0"0,0 0 0,0 0 12,0 0-12,0 0 13,0 0-13,0 0 39,0 0-39,0 0 39,0 0-39,0 0 44,0 0-44,0 0 45,0 0-45,0 0 44,0 0-44,9 21 45,-4-14-45,-5-7 25,0 0-25,0 9 25,0 3-25,0-12 28,0 0-28,0 15 29,0 4-29,0-19 32,0 0-32,0 26 33,-3 6-33,3-32 32,0 0-32,-5 29 32,-4 2-32,9-31 36,0 0-36,-9 33 36,4 3-36,5-36 37,0 0-37,-6 31 38,6 8-38,0-39 35,0 0-35,-3 36 36,3-5-36,0-31 31,0 0-31,3 29 32,6-1-32,-9-28 28,0 0-28,7 24 29,9 1-29,-16-25 24,0 0-24,14 20 24,4-4-24,-18-16 21,0 0-21,23 9 22,9-6-22,-32-3 17,0 0-17,35-3 17,5-6-17,-40 9 14,0 0-14,38-9 15,2-1-15,-40 10 11,0 0-11,35-9 11,-3 1-11,-32 8 9,0 0-9,32-13 10,-9 5-10,-23 8 7,0 0-7,23-7 8,-6 2-8,-17 5 6,0 0-6,18-4 6,-7-3-6,-11 7 5,0 0-5,9-1 5,-1 2-5,1 3-1420</inkml:trace>
  <inkml:trace contextRef="#ctx0" brushRef="#br0" timeOffset="16316.8544">3710 3511 1110,'0'0'0,"0"0"0,0 0 0,0 0 31,0 0-31,0 0 32,0 0-32,0 0 58,0 0-58,0 0 59,31 12-59,-31-12 56,0 0-56,20 4 57,6 8-57,-26-12 36,0 0-36,32 12 36,3 9-36,-35-21 24,0 0-24,37 24 24,-5 4-24,-32-28 14,0 0-14,23 33 15,-5 0-15,-18-33 10,0 0-10,8 39 10,-8 10-10,0-49 9,0 0-9,-14 45 9,-9-5-9,23-40 8,0 0-8,-30 36 8,-7-7-8,37-29 8,0 0-8,-31 25 8,4-10-8,27-15 7,0 0-7,-19 12 7,10-5-7,9-7 3,0 0-3,0 0-1170</inkml:trace>
  <inkml:trace contextRef="#ctx0" brushRef="#br0" timeOffset="17292.1426">4470 3551 774,'0'0'0,"0"0"0,21-7 0,-21 7 36,0 0-36,11-3 36,-11 3-36,0 0 63,0 0-63,7 0 63,-7 0-63,0 0 77,0 0-77,0 0 77,11 14-77,-11-14 65,0 0-65,5 13 65,-2 6-65,-3-19 41,0 0-41,0 25 42,0-5-42,0-20 34,0 0-34,4 25 35,1-1-35,-5-24 32,0 0-32,9 28 33,-5-8-33,-4-20 34,0 0-34,5 25 35,-5 4-35,0-29 33,0 0-33,2 28 34,1-8-34,-3-20 30,0 0-30,0 16 31,0-4-31,0-12 31,0 0-31,0 7 31,0-7-31,0 0 25,0 0-25,0 0 26,0 0-26,0 0 27,0 0-27,0 0 28,-10-7-28,10 7 28,0 0-28,-9-12 29,0-12-29,9 24 27,0 0-27,-9-30 28,9 8-28,0 22 24,0 0-24,0-17 24,0 1-24,0 16 19,0 0-19,0-12 19,0 3-19,0 9 17,0 0-17,0-8 18,0 1-18,0 7 14,0 0-14,0-9 15,0 2-15,0 7 11,0 0-11,2-5 11,-2 5-11,0 0 8,0 0-8,0-9 9,0 9-9,0 0 5,0 0-5,0 0 6,0 0-6,0 0 3,0 0-3,0 0-1555</inkml:trace>
  <inkml:trace contextRef="#ctx0" brushRef="#br0" timeOffset="19216.2994">4505 3475 841,'0'0'0,"0"0"0,0 0 31,0 0-31,0 0 31,0 0-31,0 0 72,0 0-72,0 0 73,20 0-73,-20 0 70,0 0-70,0 0 70,12 16-70,-12-16 51,0 0-51,4 13 51,5 12-51,-9-25 32,0 0-32,5 27 32,4 4-32,-9-31 28,0 0-28,5 33 29,0 0-29,-5-33 25,0 0-25,7 33 26,-1-2-26,-6-31 35,0 0-35,0 33 36,0-2-36,0-31 44,0 0-44,-4 30 45,8-3-45,-4-27 47,0 0-47,3 21 47,-1-9-47,-2-12 48,0 0-48,0 0 49,-5 7-49,5-7 48,0 0-48,0 0 48,-9-19-48,9 19 41,0 0-41,-9-29 42,-5-20-42,14 49 40,0 0-40,-13-55 41,-1-9-41,14 64 37,0 0-37,-10-73 37,6-12-37,4 85 35,0 0-35,4-86 35,1 3-35,-5 83 30,0 0-30,18-66 31,5 14-31,-23 52 18,0 0-18,28-41 19,2 8-19,-30 33 13,0 0-13,28-25 14,7 10-14,-35 15 9,0 0-9,34-9 10,5 14-10,-39-5 4,0 0-4,32 16 5,-4 5-5,-28-21 1,0 0-1,17 27 1,-11 12-1,-6-39 0,0 0 0,-2 46 0,-5 4 0,7-50 0,0 0 0,-14 59 0,-9-2 0,23-57-1,0 0 1,-23 54 0,0-7 0,23-47-1,0 0 1,-23 36-1,2-10 1,21-26-2,0 0 2,-20 19-1,3-10 1,17-9-1,0 0 1,-14 7 0,-2-6 0,16-1 0,0 0 0,-6 0 0,6 0 0,0 0 0,0 0 0,-10-1 1,1 1-1,9 0 2,0 0-2,0 0 2,-9 0-2,9 0 2,0 0-2,0 0 3,-3-11-3,3 11 2,0 0-2,3-8 2,6-4-2,-9 12 1,0 0-1,14-9 2,9 5-2,-23 4 0,0 0 0,35 4 1,11 5-1,-46-9 0,0 0 0,44 12 0,-7 3 0,-37-15-1,0 0 1,38 16 0,0 1 0,-38-17-2,0 0 2,37 16-2,0-4 2,-37-12-4,0 0 4,36 12-4,-4-9 4,-32-3-11,0 0 11,31 0-10,1-3 10,-32 3-16,0 0 16,35-12-15,-6 0 15,-3-4-1679</inkml:trace>
  <inkml:trace contextRef="#ctx0" brushRef="#br0" timeOffset="20158.3677">5188 3482 1300,'0'0'0,"0"0"0,-10-4 0,10 4 25,0 0-25,-9-3 26,0 0-26,9 3 54,0 0-54,-3-2 54,3 2-54,0 0 42,0 0-42,-15 8 42,10 5-42,5-13 20,0 0-20,-3 17 20,3 5-20,0-22 12,0 0-12,3 21 13,2-5-13,-5-16 9,0 0-9,9 14 9,0-2-9,-9-12 8,0 0-8,11 8 8,5-1-8,-16-7 9,0 0-9,19-3 9,13-6-9,-32 9 16,0 0-16,32-12 16,-6-4-16,-26 16 21,0 0-21,19-20 22,-6-10-22,-13 30 26,0 0-26,3-31 26,-6 0-26,3 31 21,0 0-21,-9-29 22,-2-4-22,11 33 16,0 0-16,-17-25 16,-4 6-16,21 19 11,0 0-11,-27-8 12,-10 11-12,37-3 10,0 0-10,-35 12 10,10 13-10,25-25 7,0 0-7,-21 36 8,3 5-8,18-41 2,0 0-2,-9 45 2,4-5-2,5-40 0,0 0 0,4 37 0,6-6 0,-10-31 0,0 0 0,18 24 0,8-3 0,-26-21-1,0 0 1,37 17 0,16-1 0,-53-16-1,0 0 1,64 6 0,-1 0 0,-63-6-1,0 0 1,64-6 0,-2-6 0,-62 12-1,0 0 1,60-24 0,3-4 0,-63 28-1,0 0 1,58-36-1,-12-4 1,-46 40 0,0 0 0,39-45 0,-14-12 0,-25 57 0,0 0 0,17-48 0,-13 11 0,-4 37-1,0 0 1,-4-27 0,-10 8 0,14 19-1,0 0 1,-26-12 0,-25 3 0,51 9-4,0 0 4,-57 3-3,6 13 3,51-16-6,0 0 6,-41 26-6,10 9 6,31-35-8,0 0 8,-21 32-7,12 5 7,9-37-7,0 0 7,0 31-7,7 2 7,-7-33-5,0 0 5,14 24-4,9 0 4,-23-24-4,0 0 4,26 12-3,10-3 3,-36-9-5,0 0 5,37 0-5,9-7 5,-46 7-4,0 0 4,40-12-3,-3-5 3,-37 17-2,0 0 2,32-25-2,-11-7 2,-21 32-1,0 0 1,12-28-1,-6 7 1,-6 21-2,0 0 2,2-21-2,-4 6 2,2 15-1,0 0 1,-6-12 0,3-4 0,3 16 0,0 0 0,-5-9 0,5 9 0,0 0 1,0 0-1,-4-8 1,-5 8-1,9 0 5,0 0-5,-12 8 5,5 8-5,7-16 9,0 0-9,0 29 10,0 8-10,0-37 12,0 0-12,7 40 12,5 1-12,-12-41 13,0 0-13,13 43 14,6-1-14,-19-42 14,0 0-14,18 48 15,1 9-15,-19-57 17,0 0-17,18 61 17,-4 6-17,-14-67 19,0 0-19,16 65 20,-7-8-20,-9-57 18,0 0-18,1 48 19,-9-8-19,8-40 25,0 0-25,-15 36 25,-4-3-25,19-33 30,0 0-30,-26 28 31,-6-7-31,32-21 26,0 0-26,-39 17 27,-7-2-27,46-15 28,0 0-28,-49 7 29,-3-10-29,52 3 27,0 0-27,-45-7 27,15 2-27,30 5 28,0 0-28,-20-9 29,-3-6-29,23 15 18,0 0-18,-21-16 18,9-5-18,12 21 9,0 0-9,-2-27 10,11-10-10,-9 37 4,0 0-4,0 0-1767</inkml:trace>
  <inkml:trace contextRef="#ctx0" brushRef="#br0" timeOffset="20284.0341">6154 3496 1513,'0'0'0</inkml:trace>
  <inkml:trace contextRef="#ctx0" brushRef="#br0" timeOffset="21678.7283">3436 4190 628,'0'0'0,"0"0"0,0 0 31,0 0-31,0 0 31,0 0-31,0 0 57,0 0-57,0 0 57,0 0-57,0 0 53,0 0-53,0 0 53,0 0-53,0 0 44,0 0-44,0 0 45,18 17-45,-18-17 26,0 0-26,3 22 27,-3 4-27,0-26 27,0 0-27,-3 35 27,-3 10-27,6-45 28,0 0-28,-9 49 29,-8-4-29,17-45 29,0 0-29,-14 43 29,8-5-29,6-38 33,0 0-33,-7 34 34,2 3-34,5-37 33,0 0-33,-5 29 33,5 2-33,0-31 36,0 0-36,0 25 36,3-5-36,-3-20 34,0 0-34,2 12 35,-2-3-35,0-9 31,0 0-31,0 0 31,4 7-31,-4-7 25,0 0-25,0 0 26,8 9-26,-8-9 27,0 0-27,11 0 28,7 0-28,-18 0 26,0 0-26,21-4 26,2 1-26,-23 3 20,0 0-20,28-5 21,7-4-21,-35 9 17,0 0-17,37-12 17,-1 1-17,-36 11 14,0 0-14,35-8 14,-7-4-14,-28 12 14,0 0-14,27-9 14,1 6-14,-28 3 14,0 0-14,32 0 14,-2 0-14,-30 0 13,0 0-13,24 0 13,-2-4-13,-22 4 11,0 0-11,14 4 12,3-1-12,-17-3 9,0 0-9,14 0 9,-5 0-9,-9 0 6,0 0-6,0 0 6,0 0-6,0 0 2,0 0-2,0 0 3,-9-9-3,9 9 0,0 0 0,-10-7 0,-8-5 0,1 0-1409</inkml:trace>
  <inkml:trace contextRef="#ctx0" brushRef="#br0" timeOffset="21888.0263">3718 4546 1121,'0'0'0,"0"0"0,0 0 0,0 0 8,0 0-8,9-8 9,-4 2-9,-5 6 2,0 0-2,9-10 2,2 5-2,-11 5 11,0 0-11,12-4 12,6 4-12,-18 0 18,0 0-18,28 4 18,7-4-18,-35 0 24,0 0-24,43 0 25,1 12-25,-44-12 30,0 0-30,40 15 30,-4 6-30,-36-21 29,0 0-29,28 30 29,-10 9-29,-18-39 28,0 0-28,8 44 28,-4 13-28,-4-57 34,0 0-34,-16 53 34,-17 3-34,33-56 31,0 0-31,-50 48 31,-17 1-31,67-49 34,0 0-34,0 0-1131</inkml:trace>
  <inkml:trace contextRef="#ctx0" brushRef="#br0" timeOffset="34981.2152">4705 4595 1076,'0'0'0,"0"0"0,0-18 0,0-2-747</inkml:trace>
  <inkml:trace contextRef="#ctx0" brushRef="#br0" timeOffset="35038.0643">4662 4416 1267,'0'0'0,"0"0"0,-8-20 0,1 1-891</inkml:trace>
  <inkml:trace contextRef="#ctx0" brushRef="#br0" timeOffset="35534.5863">4632 4326 1670,'0'0'0,"0"0"0,13-10 0,-13 10-157,0 0 157,9-9-156,-4 1 156,-5 8-34,0 0 34,0 0-34,3-9 34,-3 9-35,0 0 35,0 0-35,0 0 35,0 0-32,0 0 32,0 0-32,0 0 32,0 0-8,0 0 8,0 0-8,0 9 8,0-9-1,0 0 1,-3 24 0,-2 12 0,5-36 0,0 0 0,-4 45 1,-5 7-1,9-52 4,0 0-4,-9 52 5,1 5-5,8-57 11,0 0-11,-6 61 11,6 3-11,0-64 19,0 0-19,9 60 20,-4-6-20,-5-54 28,0 0-28,13 43 28,1-6-28,-14-37 30,0 0-30,14 29 31,4-12-31,-18-17 29,0 0-29,26 11 29,11-10-29,-37-1 28,0 0-28,41-1 28,8-3-28,-49 4 23,0 0-23,44-7 24,-10-5-24,-34 12 21,0 0-21,30-14 21,-7-1-21,-23 15 26,0 0-26,17-21 26,-2-7-26,-15 28 28,0 0-28,14-33 29,-5-6-29,-9 39 33,0 0-33,5-37 33,-2 1-33,-3 36 36,0 0-36,0-33 36,0 12-36,0 21 32,0 0-32,4-15 32,-2 6-32,-2 9 27,0 0-27,0 0 27,-6-7-27,6 7 18,0 0-18,0 0 19,-14 12-19,14-12 13,0 0-13,-9 21 13,1 10-13,8-31 8,0 0-8,-6 37 8,3-5-8,3-32 4,0 0-4,0 30 5,5 1-5,-5-31 3,0 0-3,12 28 4,3-11-4,-15-17 3,0 0-3,22 16 4,1-9-4,-23-7 5,0 0-5,27 5 5,-4-5-5,-23 0 7,0 0-7,21-9 7,-2-10-7,-19 19 5,0 0-5,18-24 6,-13-6-6,4 3-1464</inkml:trace>
  <inkml:trace contextRef="#ctx0" brushRef="#br0" timeOffset="36464.8067">5148 4666 527,'0'0'0,"0"0"0,12-19 0,-12 19 34,0 0-34,9-18 34,0 6-34,-9 12 126,0 0-126,5-12 126,-1 0-126,-4 12 118,0 0-118,0-7 119,0 2-119,0 5 89,0 0-89,0 0 89,0-7-89,0 7 49,0 0-49,0 0 49,-22 0-49,22 0 41,0 0-41,-19 0 41,-6 0-41,25 0 33,0 0-33,-28 3 33,-7 9-33,35-12 31,0 0-31,-32 18 32,7 4-32,25-22 28,0 0-28,-21 30 29,7 9-29,14-39 24,0 0-24,-5 42 24,5-2-24,0-40 24,0 0-24,5 33 24,9-2-24,-14-31 23,0 0-23,21 21 24,2-6-24,-23-15 23,0 0-23,32 12 24,0-7-24,-32-5 19,0 0-19,37 4 20,-2-1-20,-35-3 20,0 0-20,32 0 20,0-3-20,-32 3 21,0 0-21,23-9 21,-9-1-21,-14 10 27,0 0-27,7-17 27,-5-11-27,-2 28 29,0 0-29,-2-36 29,-11-6-29,13 42 28,0 0-28,-14-45 28,-3 9-28,17 36 27,0 0-27,-18-25 27,-1 6-27,19 19 23,0 0-23,-22-12 24,-1 4-24,23 8 16,0 0-16,-26 3 17,7 6-17,19-9 7,0 0-7,-15 21 8,12 11-8,3-32 4,0 0-4,0 0-1635</inkml:trace>
  <inkml:trace contextRef="#ctx0" brushRef="#br0" timeOffset="37533.1789">5522 4638 729,'0'0'0,"0"0"0,14-21 0,-14 21 46,0 0-46,9-12 46,-6 0-46,-3 12 145,0 0-145,-3-7 145,3 7-145,0 0 92,0 0-92,-4-9 93,4 9-93,0 0 60,0 0-60,-5-12 60,5 12-60,0 0 40,0 0-40,-14 0 40,-7 9-40,21-9 29,0 0-29,-29 12 30,-2 7-30,31-19 21,0 0-21,-23 29 22,9 8-22,14-37 14,0 0-14,-9 40 15,9-4-15,0-36 12,0 0-12,9 33 13,-1-4-13,-8-29 12,0 0-12,15 26 13,-1-9-13,-14-17 13,0 0-13,19 9 13,2-5-13,-21-4 16,0 0-16,20-4 16,1-5-16,-21 9 18,0 0-18,18-19 18,-10-1-18,-8 20 18,0 0-18,6-26 18,-3-5-18,-3 31 20,0 0-20,0-33 20,0 5-20,0 28 19,0 0-19,-3-24 19,-1 12-19,4 12 20,0 0-20,-2-9 21,-1 0-21,3 9 19,0 0-19,0 0 20,-5-7-20,5 7 16,0 0-16,0 0 16,-9 0-16,9 0 12,0 0-12,0 13 12,0 19-12,0-32 9,0 0-9,5 47 10,7 3-10,-12-50 7,0 0-7,14 56 7,4-8-7,-18-48 2,0 0-2,18 45 2,-4 7-2,-14-52 1,0 0-1,10 52 1,-1 14-1,-9-66 1,0 0-1,4 66 1,-9 1-1,5-67 2,0 0-2,-13 55 3,-1-10-3,14-45 5,0 0-5,-14 33 6,2-12-6,12-21 6,0 0-6,-11 12 7,2-8-7,9-4 13,0 0-13,-9 0 14,-3-7-14,12 7 19,0 0-19,-19-18 20,-17-14-20,36 32 20,0 0-20,-31-47 20,13-7-20,18 54 22,0 0-22,-9-60 22,9-13-22,0 73 20,0 0-20,4-73 20,6 6-20,-10 67 13,0 0-13,16-66 13,7-7-13,-23 73 9,0 0-9,32-66 10,5 2-10,-37 64 8,0 0-8,40-55 9,10 14-9,-50 41 8,0 0-8,40-37 8,-8 13-8,-32 24 5,0 0-5,27-16 6,-8 11-6,-19 5 3,0 0-3,18-3 4,-13 3-4,-5 0 2,0 0-2,0 0 2,7 8-2,-7-8 0,0 0 0,5 16 0,1 5 0,-6-21-1,0 0 1,3 24 0,-1 4 0,-2-28-1,0 0 1,7 33-1,2 10 1,-9-43-3,0 0 3,10 41-3,8-1 3,-18-40-5,0 0 5,9 36-5,-9-11 5,0-25-5,0 0 5,0 17-5,5-5 5,-5-12-7,0 0 7,0 0-6,9 7 6,-9-7-6,0 0 6,-2-12-6,-1-11 6,-3 1-1686</inkml:trace>
  <inkml:trace contextRef="#ctx0" brushRef="#br0" timeOffset="38069.987">5951 4486 1043,'0'0'0,"0"0"0,0 0 0,0 0 46,0 0-46,17 10 46,-2-10-46,-15 0 52,0 0-52,10 5 53,-6 7-53,-4-12 37,0 0-37,0 9 37,5 7-37,-5-16 40,0 0-40,7 19 40,-7 5-40,0-24 34,0 0-34,5 29 34,4 4-34,-9-33 33,0 0-33,11 31 34,1-3-34,-12-28 28,0 0-28,12 24 28,-6-10-28,-6-14 26,0 0-26,10 10 26,6-4-26,-16-6 33,0 0-33,16 0 33,5-13-33,-21 13 42,0 0-42,23-20 42,-2-11-42,-21 31 45,0 0-45,23-33 46,2 0-46,-25 33 58,0 0-58,25-31 59,-6 5-59,-19 26 47,0 0-47,21-23 47,4 6-47,-25 17 35,0 0-35,23-12 35,-11 3-35,-12 9 22,0 0-22,13-3 23,6 6-23,-19-3 15,0 0-15,18 5 16,1 4-16,-19-9 11,0 0-11,0 0-1625</inkml:trace>
  <inkml:trace contextRef="#ctx0" brushRef="#br0" timeOffset="39542.5796">6380 4541 774,'0'0'0,"0"0"0,0 0 0,0 0 18,0 0-18,23-9 18,-15 6-18,-8 3 50,0 0-50,0 0 51,9-9-51,-9 9 97,0 0-97,0 0 97,0 0-97,0 0 77,0 0-77,0 0 77,0 0-77,0 0 51,0 0-51,0 0 52,0 0-52,0 0 40,0 0-40,0 0 41,0 0-41,0 0 39,0 0-39,5-3 39,-5 3-39,0 0 35,0 0-35,9 0 35,0 3-35,-9-3 31,0 0-31,14 9 31,-1 8-31,-13-17 23,0 0-23,5 31 24,0 14-24,-5-45 22,0 0-22,4 49 23,-4 3-23,0-52 27,0 0-27,0 52 28,0-6-28,0-46 27,0 0-27,0 38 27,-4-8-27,4-30 26,0 0-26,4 19 26,1-5-26,-5-14 23,0 0-23,5 10 23,-5-10-23,0 0 18,0 0-18,7 9 19,-7-9-19,0 0 29,0 0-29,0 0-1454</inkml:trace>
  <inkml:trace contextRef="#ctx0" brushRef="#br0" timeOffset="43685.502">3570 5446 975,'0'0'0,"0"0"0,0 0 0,0 0 25,0 0-25,0 0 25,0 0-25,0 0 91,0 0-91,0 0 92,0 0-92,0 0 102,0 0-102,0 0 103,0 0-103,0 0 65,0 0-65,0 0 65,0 0-65,0 0 42,0 0-42,18-9 43,-18 9-43,0 0 32,0 0-32,10 13 32,-3-5-32,-7-8 25,0 0-25,2 12 25,-2 4-25,0-16 17,0 0-17,0 21 17,4 6-17,-4-27 16,0 0-16,3 33 16,-3 7-16,0-40 15,0 0-15,0 38 16,0 2-16,0-40 15,0 0-15,0 40 15,6-4-15,-6-36 15,0 0-15,5 36 16,0-6-16,-5-30 15,0 0-15,7 31 16,-7-3-16,0-28 14,0 0-14,0 24 14,0 0-14,0-24 16,0 0-16,2 26 16,1-2-16,-3-24 16,0 0-16,6 23 17,-3-6-17,-3-17 16,0 0-16,0 12 17,0-5-17,0-7 16,0 0-16,0 0 16,0 0-16,0 0 16,0 0-16,2 5 16,-2-5-16,0 0 16,0 0-16,16 0 16,-2-5-16,-14 5 14,0 0-14,19-3 14,8-4-14,-27 7 16,0 0-16,26-5 17,6 1-17,-32 4 12,0 0-12,35-9 13,6 3-13,-41 6 11,0 0-11,46-6 12,-2-2-12,-44 8 10,0 0-10,39-11 11,-4 10-11,-35 1 8,0 0-8,27-4 8,-4 4-8,-23 0 6,0 0-6,17-3 7,-8-1-7,-9 4 2,0 0-2,0 0 3,0 0-3,0 0 0,0 0 0,0 0 1,0 0-1,0 0-1679</inkml:trace>
  <inkml:trace contextRef="#ctx0" brushRef="#br0" timeOffset="43960.2088">3935 5813 1289,'0'0'0,"0"0"0,9-4 0,-9 4 22,0 0-22,0 0 23,9-8-23,-9 8 47,0 0-47,0 0 47,16 0-47,-16 0 35,0 0-35,21 0 35,7 8-35,-28-8 26,0 0-26,32 9 27,0 3-27,-32-12 9,0 0-9,30 16 10,-4 1-10,-26-17 6,0 0-6,23 23 7,-3 1-7,-20-24 6,0 0-6,12 36 6,-10 13-6,-2-49 7,0 0-7,-5 53 7,-13 8-7,18-61 9,0 0-9,-23 55 9,-4-10-9,27-45 10,0 0-10,-19 40 11,1-11-11,18-29 12,0 0-12,-8 25 13,8-1-13,0-24 11,0 0-11,0 0-1203</inkml:trace>
  <inkml:trace contextRef="#ctx0" brushRef="#br0" timeOffset="44661.2325">4613 5749 1009,'0'0'0,"0"0"0,0 0 0,0 0 34,0 0-34,0 0 35,0 0-35,0 0 82,0 0-82,0 0 83,0 0-83,0 0 63,0 0-63,23 17 63,-12-5-63,-11-12 40,0 0-40,15 19 40,5-1-40,-20-18 24,0 0-24,21 22 24,-2 6-24,-19-28 20,0 0-20,18 33 20,5 0-20,-23-33 22,0 0-22,27 33 23,-8 3-23,-19-36 25,0 0-25,21 33 25,2-2-25,-23-31 23,0 0-23,18 28 23,-4-11-23,-14-17 31,0 0-31,9 15 31,-1-6-31,-8-9 38,0 0-38,0 0 38,6 4-38,-6-4 30,0 0-30,3-13 31,3-11-31,-6 24 31,0 0-31,8-36 32,10-13-32,-18 49 37,0 0-37,14-48 37,0-7-37,-14 55 41,0 0-41,13-51 41,-3 8-41,-10 43 38,0 0-38,9-33 39,-5 12-39,-4 21 36,0 0-36,1-12 37,-1 12-37,0 0 28,0 0-28,0 0 29,9-3-29,-9 3 22,0 0-22,7 12 22,7 4-22,-14-16 11,0 0-11,23 24 12,9 0-12,-32-24 4,0 0-4,37 28 5,11 1-5,-2 1-1725</inkml:trace>
  <inkml:trace contextRef="#ctx0" brushRef="#br0" timeOffset="45591.2259">5322 5825 1379,'0'0'0,"0"0"0,-8-3 0,8 3 19,0 0-19,-6 0 20,-2-4-20,8 4 56,0 0-56,0 0 57,-9 4-57,9-4 44,0 0-44,-9 5 44,0 5-44,9-10 20,0 0-20,-9 9 21,4 3-21,5-12 13,0 0-13,-4 7 13,8 3-13,-4-10 11,0 0-11,9 11 11,10-3-11,-19-8 7,0 0-7,23 4 7,0-4-7,-23 0 10,0 0-10,27-4 11,-6-3-11,-21 7 16,0 0-16,14-8 16,-4 3-16,-10 5 21,0 0-21,7-7 21,-5 1-21,-2 6 19,0 0-19,0-8 19,-2 1-19,2 7 16,0 0-16,-3-7 16,-1 2-16,4 5 16,0 0-16,-5-9 16,-9 2-16,14 7 15,0 0-15,-23-5 16,0 5-16,23 0 15,0 0-15,-35 3 16,-6 15-16,41-18 8,0 0-8,-40 24 9,13 5-9,27-29 5,0 0-5,-17 38 6,6 7-6,11-45 2,0 0-2,-4 45 2,8 4-2,-4-49 1,0 0-1,14 40 1,9-7-1,-23-33 0,0 0 0,28 24 1,2-9-1,-30-15 1,0 0-1,36 6 1,4-6-1,-40 0 1,0 0-1,37-16 2,0-8-2,-37 24 3,0 0-3,32-33 3,-2-9-3,-30 42 6,0 0-6,23-46 6,0-5-6,-23 51 7,0 0-7,14-48 8,-2 3-8,-12 45 8,0 0-8,6-31 8,-3 7-8,-3 24 7,0 0-7,-3-16 7,-1 4-7,4 12 5,0 0-5,-5-9 6,0 1-6,5 8 4,0 0-4,-4-9 5,4 9-5,0 0 5,0 0-5,-5-4 5,5 4-5,0 0 4,0 0-4,-9 4 4,4 5-4,5-9 2,0 0-2,-4 13 3,8 6-3,-4-19 1,0 0-1,8 21 2,7 0-2,-15-21 2,0 0-2,17 19 2,6-3-2,-23-16 1,0 0-1,27 12 2,1 2-2,-28-14 1,0 0-1,32 15 1,-6 4-1,-26-19 0,0 0 0,27 21 1,-12 0-1,-15-21 0,0 0 0,13 19 1,-4 2-1,-9-21-1,0 0 1,5 20 0,-2-1 0,-3-19-2,0 0 2,2 14-1,-4-3 1,2-11-3,0 0 3,-3 12-3,-2-4 3,5-8-3,0 0 3,-6 12-3,3-3 3,3-9-4,0 0 4,-4 7-4,4-7 4,0 0-3,0 0 3,-5 9-2,5-9 2,0 0-2,0 0 2,-5 8-2,6-1 2,-1-7-3,0 0 3,4 9-2,-4 0 2,0-9-3,0 0 3,3 6-3,3 7 3,-6-13-5,0 0 5,3 8-5,3 1 5,-6-9-9,0 0 9,0 0-8,3 9 8,-3-9-11,0 0 11,0 0-10,5 6 10,-5-6-8,0 0 8,0 0-8,9-3 8,-9 3-7,0 0 7,9-5-6,5-7 6,-14 12-3,0 0 3,14-12-3,-1-1 3,-13 13-2,0 0 2,14-12-2,3-3 2,3-1-1448</inkml:trace>
  <inkml:trace contextRef="#ctx0" brushRef="#br0" timeOffset="45932.322">5945 5853 1278,'0'0'0,"0"0"0,0 0 0,0 0 35,0 0-35,0 0 35,0 0-35,0 0 63,0 0-63,0 0 63,0 0-63,0 0 53,0 0-53,0 0 53,16 26-53,-16-26 27,0 0-27,4 20 28,-1 8-28,-3-28 16,0 0-16,-3 37 17,-1-1-17,4-36 15,0 0-15,-1 40 16,2-4-16,-1-36 14,0 0-14,7 28 15,-1-11-15,-6-17 15,0 0-15,5 16 15,7-8-15,-12-8 13,0 0-13,23-3 14,6-15-14,1 3-1279</inkml:trace>
  <inkml:trace contextRef="#ctx0" brushRef="#br0" timeOffset="46375.7043">6041 5681 1166,'0'0'0,"0"0"0,0 0 0,0 0 7,0 0-7,9 7 7,1-1-7,-10-6 4,0 0-4,18 1 4,3-1-4,-21 0 6,0 0-6,25 2 7,5 5-7,-30-7 13,0 0-13,28 3 13,-2-4-13,-26 1 7,0 0-7,23-6 8,-5-2-8,-18 8 20,0 0-20,11-16 21,-3 1-21,-8 15 28,0 0-28,7-18 29,-7 3-29,0 15 28,0 0-28,0-16 29,0 8-29,0 8 33,0 0-33,-7-13 34,-3 1-34,10 12 33,0 0-33,-13-12 34,-1 0-34,14 12 36,0 0-36,-19 0 36,-11 9-36,30-9 31,0 0-31,-32 21 32,4 13-32,28-34 24,0 0-24,-18 38 24,13 5-24,5-43 13,0 0-13,0 42 13,11 1-13,-11-43 6,0 0-6,17 44 6,6 13-6,-23-57 2,0 0-2,32 69 3,3 12-3,-35-81 4,0 0-4,37 92 4,-7-7-4,-30-85 5,0 0-5,23 78 6,-3 3-6,-20-81 16,0 0-16,12 76 17,-7-7-17,-5-69 23,0 0-23,-5 64 23,-2-20-23,7-44 22,0 0-22,-7 29 23,-2-13-23,9-16 8,0 0-8,-16 1 9,-9-6-9,25 5 2,0 0-2,-31-15 3,-5-15-3,-1 2-1382</inkml:trace>
  <inkml:trace contextRef="#ctx0" brushRef="#br0" timeOffset="46551.4309">5945 6221 1155,'0'0'0,"0"0"0,11-15 0,-11 15 21,0 0-21,21-18 21,11-1-21,-32 19 10,0 0-10,42-27 11,11-3-11,-53 30 2,0 0-2,51-27 2,-6-3-2,-45 30-1,0 0 1,44-24-1,10-4 1,-2 4-855</inkml:trace>
  <inkml:trace contextRef="#ctx0" brushRef="#br0" timeOffset="46973.5971">6373 5386 1110,'0'0'0,"0"0"0,0 0 0,0 0 1,0 0-1,0 0 2,0 0-2,0 0 12,0 0-12,0 0 13,0 0-13,0 0 40,0 0-40,0 0 40,0 0-40,0 0 33,0 0-33,24 24 33,-17 0-33,-7-24 33,0 0-33,4 33 34,-18 10-34,14-43 31,0 0-31,-9 45 31,12 7-31,-3-52 37,0 0-37,6 48 37,-1-9-37,-5-39 35,0 0-35,9 31 35,0-12-35,-9-19 28,0 0-28,12 12 29,-1-7-29,-11-5 29,0 0-29,17-5 30,10-11-30,-27 16 30,0 0-30,31-24 30,-4-12-30,-27 36 39,0 0-39,23-40 40,-5-3-40,-18 43 40,0 0-40,15-38 40,1 13-40,-16 25 29,0 0-29,9-15 29,-2 3-29,-7 12 22,0 0-22,7-6 23,4 8-23,-11-2 19,0 0-19,16 11 20,3 9-20,-19-20 22,0 0-22,18 25 22,-1 7-22,-17-32 9,0 0-9,20 40 9,-3 5-9,-17-45 3,0 0-3,23 45 4,4-5-4,-27-40 1,0 0-1,0 0-1518</inkml:trace>
  <inkml:trace contextRef="#ctx0" brushRef="#br0" timeOffset="59344.3964">14520 3317 763,'0'0'0,"0"0"0,0 0 0,0 0 18,0 0-18,0 0 18,0 0-18,0 0 56,0 0-56,-8-19 57,8 19-57,0 0 54,0 0-54,-9-1 54,9 1-54,0 0 38,0 0-38,0 0 38,0 0-38,0 0 26,0 0-26,0-4 27,0 4-27,0 0 19,0 0-19,0 0 20,0 0-20,0 0 15,0 0-15,0 0 16,0 0-16,0 0 19,0 0-19,0 0 19,0 0-19,0 0 23,0 0-23,0 0 23,0 0-23,0 0 24,0 0-24,-4-8 24,4 8-24,0 0 24,0 0-24,0 0 25,0 0-25,0 0 24,0 0-24,-5-7 24,5 7-24,0 0 22,0 0-22,0 0 22,-5-6-22,5 6 16,0 0-16,0 0 16,0 0-16,0 0 13,0 0-13,0 0 14,0 0-14,0 0 10,0 0-10,0 0 10,-6-8-10,6 8 7,0 0-7,0 0 8,-7-4-8,7 4 6,0 0-6,0 0 6,-9-3-6,9 3 3,0 0-3,-10-4 4,-3 1-4,13 3 3,0 0-3,-14-2 3,0-1-3,14 3 3,0 0-3,-14-5 3,4 3-3,10 2 4,0 0-4,-11-2 5,-8-1-5,19 3 3,0 0-3,-18 0 4,2 0-4,16 0 3,0 0-3,-18 0 3,-1-4-3,19 4 3,0 0-3,-23 0 4,-9 7-4,32-7 7,0 0-7,-30 5 8,6 2-8,24-7 10,0 0-10,-27 2 10,-1 5-10,28-7 15,0 0-15,-27 5 16,4 2-16,23-7 10,0 0-10,-21 7 10,2 2-10,19-9 6,0 0-6,-18 12 7,1-4-7,17-8 1,0 0-1,-22 18 2,3 4-2,19-22 0,0 0 0,-23 24 0,0 2 0,23-26-1,0 0 1,-26 26 0,-6 4 0,32-30 0,0 0 0,-39 29 0,2 6 0,37-35-1,0 0 1,-37 33 0,-7 0 0,44-33-1,0 0 1,-37 27-1,5 1 1,32-28-1,0 0 1,-30 26-1,0 5 1,30-31-1,0 0 1,-27 36 0,3 6 0,24-42 0,0 0 0,-25 43 0,-1 9 0,26-52 0,0 0 0,-32 50 0,0 2 0,32-52 0,0 0 0,-32 45 1,1-2-1,31-43 1,0 0-1,-36 49 1,3 5-1,33-54 2,0 0-2,-30 58 2,7-1-2,23-57 3,0 0-3,-23 61 3,5-4-3,18-57 1,0 0-1,-17 52 1,4-3-1,13-49 0,0 0 0,-10 41 1,4 2-1,6-43 0,0 0 0,-7 49 0,0 11 0,7-60-1,0 0 1,-3 57-1,3-3 1,0-54-2,0 0 2,-4 50-2,-5-5 2,9-45-2,0 0 2,-5 38-2,5 0 2,0-38-2,0 0 2,4 37-2,-3-3 2,-1-34-2,0 0 2,0 38-1,-1 7 1,1-45-1,0 0 1,1 45 0,12-3 0,-13-42 0,0 0 0,10 40 0,3-4 0,-13-36 0,0 0 0,8 35 0,7-6 0,-15-29 1,0 0-1,12 28 1,-3 0-1,-9-28 2,0 0-2,9 29 2,5-5-2,-14-24 3,0 0-3,14 24 4,3 1-4,-17-25 4,0 0-4,15 29 5,-1 6-5,-14-35 3,0 0-3,17 36 3,10 0-3,-27-36 2,0 0-2,26 33 2,2 0-2,-28-33 0,0 0 0,27 31 1,5-7-1,-32-24 0,0 0 0,31 25 0,-4 2 0,-27-27-1,0 0 1,25 26 0,-2-3 0,-23-23 0,0 0 0,24 22 0,8 3 0,-32-25 0,0 0 0,27 26 0,-8 3 0,-19-29-1,0 0 1,23 24 0,5 0 0,-28-24-1,0 0 1,32 25 0,1 2 0,-33-27 0,0 0 0,34 26 0,1-1 0,-35-25 1,0 0-1,36 24 1,1 0-1,-37-24 3,0 0-3,35 22 3,-10-4-3,-25-18 6,0 0-6,26 15 6,6 1-6,-32-16 8,0 0-8,35 17 8,-3-1-8,-32-16 10,0 0-10,35 12 11,6 0-11,-41-12 10,0 0-10,40 9 11,6-1-11,-46-8 10,0 0-10,50 11 10,1 1-10,-51-12 9,0 0-9,53 8 10,-9 1-10,-44-9 7,0 0-7,46 5 8,3-1-8,-49-4 7,0 0-7,51 3 8,8 1-8,-59-4 6,0 0-6,58 3 6,0 2-6,-58-5 4,0 0-4,57 7 4,-5-2-4,-52-5 2,0 0-2,52 4 3,-8-2-3,-44-2 2,0 0-2,46-2 3,3-2-3,-49 4 2,0 0-2,53-6 2,5 4-2,-58 2 3,0 0-3,58-4 4,3 1-4,-61 3 4,0 0-4,49-5 5,-7-2-5,-42 7 3,0 0-3,41-5 4,1-4-4,-42 9 3,0 0-3,43-12 3,2 5-3,-45 7 1,0 0-1,45-9 2,-5-3-2,-40 12 2,0 0-2,41-12 2,-4 5-2,-37 7 2,0 0-2,37-9 2,-7 1-2,-30 8 2,0 0-2,28-12 2,7-4-2,-35 16 2,0 0-2,36-17 2,-5-2-2,-31 19 2,0 0-2,29-21 2,-1-7-2,-28 28 2,0 0-2,30-29 2,2 1-2,-32 28 2,0 0-2,35-27 3,-7-1-3,-28 28 3,0 0-3,30-30 3,7-2-3,-37 32 3,0 0-3,34-28 4,-9 4-4,-25 24 3,0 0-3,24-21 4,8-7-4,-32 28 2,0 0-2,30-29 3,-4 3-3,-26 26 2,0 0-2,25-26 2,2-7-2,-27 33 1,0 0-1,24-31 2,-8-2-2,-16 33 2,0 0-2,18-36 2,8-4-2,-26 40 2,0 0-2,27-40 3,-4 2-3,-23 38 2,0 0-2,16-35 3,1 6-3,-17 29 2,0 0-2,21-31 3,-6 6-3,-15 25 2,0 0-2,15-27 2,5-10-2,-20 37 2,0 0-2,18-36 3,-4 3-3,-14 33 3,0 0-3,10-36 3,-3-9-3,-7 45 3,0 0-3,9-45 3,-2 5-3,-7 40 3,0 0-3,7-36 4,-5 3-4,-2 33 3,0 0-3,0-28 4,-2 1-4,2 27 3,0 0-3,0-25 3,0-4-3,0 29 3,0 0-3,2-31 4,-2-2-4,0 33 4,0 0-4,-2-37 4,2-2-4,0 39 4,0 0-4,-5-42 5,-2-3-5,7 45 3,0 0-3,-7-40 4,5 13-4,2 27 2,0 0-2,-2-25 2,-1-4-2,3 29 1,0 0-1,-6-31 2,-2 1-2,8 30 1,0 0-1,-9-24 2,4 2-2,5 22 1,0 0-1,-15-26 1,-6-14-1,21 40 1,0 0-1,-23-40 1,6 4-1,17 36 0,0 0 0,-18-40 1,-7-2-1,25 42 1,0 0-1,-21-45 2,3 14-2,18 31 1,0 0-1,-14-29 1,-3-6-1,17 35 0,0 0 0,-20-29 1,4 5-1,16 24 0,0 0 0,-14-25 1,-5-11-1,19 36 0,0 0 0,-27-36 1,4-4-1,23 40 1,0 0-1,-21-42 1,-2-4-1,23 46 1,0 0-1,-23-45 1,0 3-1,23 42 0,0 0 0,-26-36 1,3 5-1,23 31 0,0 0 0,-28-30 1,-6 3-1,34 27 1,0 0-1,-33-33 1,1 5-1,32 28 1,0 0-1,-32-33 1,-7 0-1,39 33 1,0 0-1,-38-36 1,2-2-1,36 38 0,0 0 0,-31-38 1,-5 1-1,36 37 0,0 0 0,-35-34 0,-2 8 0,37 26 0,0 0 0,-41-21 0,-5-1 0,46 22-1,0 0 1,-49-21-1,3 5 1,46 16-1,0 0 1,-44-14 0,-5 4 0,49 10 0,0 0 0,-46-9 0,5-3 0,41 12 0,0 0 0,-40-12 0,-5 7 0,45 5 0,0 0 0,-45-7 0,-8 4 0,53 3 0,0 0 0,-57-2 0,-6 2 0,63 0 0,0 0 0,-64 0 1,2 2-1,62-2 0,0 0 0,-63 6 0,-13 3 0,76-9-1,0 0 1,-87 12 0,-8 4 0,95-16-2,0 0 2,-108 12-1,-1 0 1,109-12-4,0 0 4,-111 14-3,-2 1 3,3 1-1558</inkml:trace>
  <inkml:trace contextRef="#ctx0" brushRef="#br0" timeOffset="60891.2573">13301 3980 449,'0'0'0,"0"0"0,0 0 0,0 0 14,0 0-14,0 0 14,0 0-14,0 0 66,0 0-66,0 0 67,0 0-67,0 0 61,0 0-61,0 0 61,0 0-61,0 0 48,0 0-48,0 0 49,0 0-49,0 0 35,0 0-35,0 0 35,0 0-35,0 0 24,0 0-24,0 0 25,0 0-25,0 0 20,0 0-20,0 0 21,0 0-21,0 0 20,0 0-20,0 0 21,0 0-21,0 0 26,0 0-26,23 9 27,-11-11-27,-12 2 31,0 0-31,16-3 32,0-1-32,-16 4 32,0 0-32,19-8 33,3 4-33,-22 4 42,0 0-42,24-5 42,6 2-42,-30 3 32,0 0-32,29-7 33,1 5-33,-30 2 32,0 0-32,31-4 33,1-4-33,-32 8 26,0 0-26,34-7 27,6-2-27,-40 9 22,0 0-22,48-3 23,7-6-23,-55 9 25,0 0-25,54-7 25,4 2-25,-58 5 24,0 0-24,57-7 25,-4-2-25,-53 9 18,0 0-18,55-8 18,8-1-18,-63 9 13,0 0-13,67-10 13,9 4-13,-76 6 13,0 0-13,76-8 13,-5-3-13,-71 11 5,0 0-5,70-8 6,2-8-6,-72 16 4,0 0-4,82-14 4,-1 2-4,-81 12 1,0 0-1,81-12 2,-9 5-2,-72 7 0,0 0 0,69-5 1,-2-5-1,-67 10 0,0 0 0,73-9 0,8 4 0,-81 5 0,0 0 0,76-4 0,-11-3 0,-65 7 0,0 0 0,64-1 1,-3-3-1,-61 4 0,0 0 0,64-3 0,3-2 0,-67 5 0,0 0 0,69-7 0,-2 7 0,-67 0 1,0 0-1,60-4 2,-11 2-2,-49 2 1,0 0-1,46-3 1,-5 0-1,-41 3 1,0 0-1,38-6 2,-6-1-2,-32 7 0,0 0 0,32-5 1,2 2-1,-34 3 1,0 0-1,28-4 1,-9 1-1,-19 3 3,0 0-3,18-2 3,-2 2-3,-16 0 5,0 0-5,19-3 5,4 3-5,-23 0 7,0 0-7,19 0 8,-1 0-8,-18 0 7,0 0-7,9 0 7,-9 0-7,0 0 6,0 0-6,0 0-1287</inkml:trace>
  <inkml:trace contextRef="#ctx0" brushRef="#br0" timeOffset="62060.1168">14196 3447 606,'0'0'0,"0"0"0,0 0 0,0 0 10,0 0-10,0 0 11,0 0-11,0 0 46,0 0-46,0 0 46,-23 7-46,23-7 79,0 0-79,-7 0 80,1 0-80,6 0 78,0 0-78,0 0 78,-10 0-78,10 0 45,0 0-45,-7 0 45,-2 2-45,9-2 31,0 0-31,-11 7 31,-3-2-31,14-5 32,0 0-32,-16 10 33,0 8-33,16-18 46,0 0-46,-15 20 46,4 3-46,11-23 48,0 0-48,-9 21 48,4-6-48,5-15 39,0 0-39,-5 14 40,5 2-40,0-16 31,0 0-31,0 12 31,-2 0-31,2-12 27,0 0-27,-2 12 28,2 0-28,0-12 21,0 0-21,2 12 21,5 0-21,-7-12 16,0 0-16,5 13 17,6-1-17,-11-12 16,0 0-16,16 8 16,-2-1-16,-14-7 15,0 0-15,19 4 16,4-4-16,-23 0 10,0 0-10,27 0 10,-1-4-10,-26 4 14,0 0-14,30-3 15,-5 3-15,-25 0 13,0 0-13,21 0 13,-2 0-13,-19 0 12,0 0-12,21-5 12,-3 1-12,-18 4 11,0 0-11,20-7 11,2 5-11,-22 2 12,0 0-12,18-3 12,-6-4-12,-12 7 13,0 0-13,11-5 13,1-4-13,-12 9 15,0 0-15,15-10 16,-12 5-16,-3 5 14,0 0-14,0 0 14,5-9-14,-5 9 13,0 0-13,0-7 13,0-2-13,0 9 10,0 0-10,0-12 10,0-3-10,0 15 9,0 0-9,-5-21 9,-4 0-9,9 21 8,0 0-8,-17-24 9,-10 0-9,27 24 7,0 0-7,-26-23 7,6 9-7,20 14 6,0 0-6,-26-12 6,-6 2-6,32 10 4,0 0-4,-30-5 5,11 0-5,19 5 4,0 0-4,-15 0 4,7 1-4,8-1 2,0 0-2,0 0 3,1 16-3,-1-16 0,0 0 0,0 0-1539</inkml:trace>
  <inkml:trace contextRef="#ctx0" brushRef="#br0" timeOffset="62679.0039">14589 3530 651,'0'0'0,"0"0"0,0 0 0,0 0 41,0 0-41,0 0 41,0 0-41,0 0 98,0 0-98,0 0 98,0 0-98,0 0 91,0 0-91,0 0 92,0 0-92,0 0 57,0 0-57,-19 9 58,19-9-58,0 0 39,0 0-39,-7 2 39,0 5-39,7-7 29,0 0-29,-9 5 29,5 2-29,4-7 23,0 0-23,0 7 24,0 1-24,0-8 20,0 0-20,2 6 21,0 0-21,-2-6 16,0 0-16,0 0 17,5 13-17,-5-13 14,0 0-14,0 0 14,0 0-14,0 0 12,0 0-12,9 5 13,-9-5-13,0 0 13,0 0-13,5 3 13,-5-3-13,0 0 17,0 0-17,11-3 17,-11 3-17,0 0 19,0 0-19,0 0 20,7-5-20,-7 5 19,0 0-19,0 0 20,0 0-20,0 0 16,0 0-16,-5-7 17,5 7-17,0 0 16,0 0-16,-4-9 16,4 9-16,0 0 10,0 0-10,-5-7 11,10 5-11,-5 2 5,0 0-5,0 0-1265</inkml:trace>
  <inkml:trace contextRef="#ctx0" brushRef="#br0" timeOffset="63412.1622">14688 3248 953,'0'0'0,"0"0"0,0 0 0,0 0 4,0 0-4,0 0 5,0 0-5,0 0 18,0 0-18,0 0 19,0 0-19,0 0 28,0 0-28,0 0 29,0 0-29,0 0 28,0 0-28,0 0 28,0 0-28,0 0 22,0 0-22,11 21 22,-13-9-22,2-12 20,0 0-20,0 19 20,2 14-20,-2-33 18,0 0-18,3 36 19,1 2-19,-4-38 22,0 0-22,8 44 22,3-1-22,-11-43 25,0 0-25,14 42 26,-1-13-26,-13-29 30,0 0-30,8 31 31,1-7-31,-9-24 26,0 0-26,9 21 27,-4-2-27,-5-19 19,0 0-19,6 17 19,1-8-19,-7-9 13,0 0-13,5 10 14,-3-4-14,-2-6 4,0 0-4,0 0-1074</inkml:trace>
  <inkml:trace contextRef="#ctx0" brushRef="#br0" timeOffset="63887.9243">14954 3475 427,'0'0'0,"0"0"0,0 0 9,0 0-9,0 0 10,0 0-10,0 0 28,0 0-28,0 0 29,0 0-29,0 0 50,0 0-50,0 0 50,0 0-50,0 0 50,0 0-50,0 0 50,0 0-50,0 0 36,0 0-36,-8 19 37,2-5-37,6-14 31,0 0-31,-8 15 32,4-2-32,4-13 28,0 0-28,-2 6 29,2 3-29,0-9 31,0 0-31,2 9 32,2-2-32,-4-7 31,0 0-31,0 0 32,8 8-32,-8-8 38,0 0-38,0 0 38,7 6-38,-7-6 39,0 0-39,7 0 40,2-4-40,-9 4 36,0 0-36,9-2 37,-4-1-37,-5 3 35,0 0-35,0 0 35,4-9-35,-4 9 33,0 0-33,0 0 34,-4-19-34,4 19 27,0 0-27,-5-12 28,-4 3-28,9 9 21,0 0-21,-7-8 22,2 4-22,5 4 14,0 0-14,0 0 15,0 0-15,0 0-1076</inkml:trace>
  <inkml:trace contextRef="#ctx0" brushRef="#br0" timeOffset="64689.9452">15221 3442 774,'0'0'0,"0"0"0,0 0 0,0 0 5,0 0-5,0 0 6,0 0-6,0 0 20,0 0-20,0 0 21,0 0-21,0 0 22,0 0-22,0 0 22,0 0-22,0 0 22,0 0-22,0 0 22,0 0-22,0 0 27,0 0-27,0 0 27,0 0-27,0 0 38,0 0-38,0 0 38,14-28-38,-14 28 37,0 0-37,9-20 37,-6 1-37,-3 19 36,0 0-36,0-18 36,-3 3-36,3 15 28,0 0-28,0-12 29,0-1-29,0 13 26,0 0-26,0-6 27,0 6-27,0 0 23,0 0-23,0-6 23,0 6-23,0 0 20,0 0-20,0 0 21,0 0-21,0 0 16,0 0-16,0 0 17,0 0-17,0 0 16,0 0-16,0 0 16,0 0-16,0 0 12,0 0-12,5 6 12,-1 16-12,-4-22 9,0 0-9,5 28 10,2 6-10,-7-34 6,0 0-6,9 35 6,2 1-6,-11-36 5,0 0-5,10 37 6,-1-10-6,-9-27 4,0 0-4,7 25 5,2-3-5,-9-22 5,0 0-5,5 19 5,0-3-5,-5-16 6,0 0-6,0 8 7,-1 4-7,1-12 8,0 0-8,-2 13 8,2-8-8,0-5 12,0 0-12,0 0 12,0 0-12,0 0 15,0 0-15,-5 7 16,5-7-16,0 0 16,0 0-16,-11 3 17,2-1-17,9-2 16,0 0-16,-7 3 17,-3-3-17,10 0 13,0 0-13,-15 0 13,1 0-13,14 0 13,0 0-13,-12-3 13,-6 1-13,18 2 11,0 0-11,-14 0 12,0 0-12,14 0 9,0 0-9,-12-3 9,6 3-9,6 0 6,0 0-6,0 0 6,0 0-6,0 0 3,0 0-3,0 0 4,0 0-4,0 0 3,0 0-3,11-4 3,14 4-3,-25 0 2,0 0-2,33 0 2,8 0-2,-41 0 2,0 0-2,40-3 3,-1 1-3,-39 2 2,0 0-2,30-3 3,-10-1-3,-20 4 1,0 0-1,0 0-1305</inkml:trace>
  <inkml:trace contextRef="#ctx0" brushRef="#br0" timeOffset="66176.6337">14575 3684 595,'0'0'0,"0"0"0,0 0 0,0 0 7,0 0-7,0 0 7,0 0-7,0 0 49,0 0-49,0 0 49,0 0-49,0 0 86,0 0-86,0 0 87,0 0-87,0 0 68,0 0-68,0 0 69,0 0-69,0 0 49,0 0-49,0 0 49,0 0-49,0 0 38,0 0-38,0 0 39,0 0-39,0 0 29,0 0-29,0 0 29,0 0-29,0 0 24,0 0-24,0 0 24,0 0-24,0 0 20,0 0-20,0 0 21,0 0-21,0 0 18,0 0-18,0 0 19,0 0-19,0 0 20,0 0-20,32-7 20,-11 4-20,-21 3 17,0 0-17,34-2 17,10-1-17,-44 3 16,0 0-16,49-7 17,-1 5-17,-48 2 14,0 0-14,39-3 14,-18 3-14,-21 0 6,0 0-6,12 0 7,-12 0-7,0 0-1083</inkml:trace>
  <inkml:trace contextRef="#ctx0" brushRef="#br0" timeOffset="68039.1815">6168 3447 684,'0'0'0,"0"0"0,0 0 19,0 0-19,26-5 19,-15-4-19,-11 9 55,0 0-55,18-6 56,8-7-56,-26 13 43,0 0-43,37-8 43,16 1-43,-53 7 4,0 0-4,0 0-633</inkml:trace>
  <inkml:trace contextRef="#ctx0" brushRef="#br0" timeOffset="69222.6763">6787 4629 438,'0'0'0,"0"0"0,0 0 0,0 0 7,0 0-7,27-3 7,-18-1-7,-9 4 15,0 0-15,8-3 16,3 1-16,-11 2 30,0 0-30,18-3 31,-1-4-31,-17 7 37,0 0-37,27-9 37,4-3-37,-31 12 22,0 0-22,41-12 23,5-4-23,-46 16 27,0 0-27,49-8 28,-3 2-28,-46 6 28,0 0-28,44-6 29,-15-3-29,-29 9 27,0 0-27,17-4 27,-17 4-27,0 0-562</inkml:trace>
  <inkml:trace contextRef="#ctx0" brushRef="#br0" timeOffset="70066.6829">6674 6012 527,'0'0'0,"0"0"0,32 0 0,-32 0 43,0 0-43,27-5 44,-1-7-44,-26 12 90,0 0-90,28-16 90,8 1-90,-36 15 70,0 0-70,37-18 71,3-1-71,-40 19 54,0 0-54,41-15 55,3 2-55,-44 13 33,0 0-33,37-8 34,-9 8-34,-28 0 21,0 0-21,0 0-789</inkml:trace>
  <inkml:trace contextRef="#ctx0" brushRef="#br0" timeOffset="73034.2243">14201 4562 707,'0'0'0,"0"0"0,0 0 0,0 0 27,0 0-27,0 0 27,0 0-27,0 0 88,0 0-88,0 0 89,0 0-89,0 0 84,0 0-84,0 0 84,0 0-84,0 0 55,0 0-55,0 0 55,0 0-55,0 0 38,0 0-38,0 0 38,0 0-38,0 0 28,0 0-28,0 0 29,9 19-29,-9-19 40,0 0-40,9 24 40,3 14-40,-12-38 40,0 0-40,14 49 40,-5 6-40,-9-55 40,0 0-40,9 57 41,-4-5-41,-5-52 34,0 0-34,9 45 35,0-9-35,-9-36 30,0 0-30,8 33 31,-2-2-31,-6-31 33,0 0-33,3 25 34,3-5-34,-6-20 41,0 0-41,1 16 42,1-4-42,-2-12 38,0 0-38,0 9 39,0-9-39,0 0 33,0 0-33,0 8 34,0-8-34,0 0 30,0 0-30,0 0 30,0 0-30,0 0 33,0 0-33,-9 0 33,0-5-33,9 5 29,0 0-29,-17-12 30,-13-12-30,30 24 36,0 0-36,-28-24 36,8 3-36,20 21 35,0 0-35,-16-24 35,-1-8-35,17 32 31,0 0-31,-9-39 32,7-13-32,2 52 26,0 0-26,5-59 26,8-2-26,-13 61 20,0 0-20,14-55 20,0 10-20,-14 45 16,0 0-16,16-36 17,3 3-17,-19 33 11,0 0-11,20-31 12,-4 10-12,-16 21 9,0 0-9,17-24 9,8-8-9,-25 32 7,0 0-7,26-29 7,3 5-7,-29 24 4,0 0-4,30-21 4,-6 2-4,-24 19 2,0 0-2,25-12 2,7 7-2,-32 5 1,0 0-1,26 1 1,-1 10-1,-25-11 1,0 0-1,21 14 1,-7 8-1,-14-22 1,0 0-1,14 26 1,-1 5-1,-13-31 0,0 0 0,0 30 1,-7 1-1,7-31 0,0 0 0,-11 27 0,-1-1 0,12-26 0,0 0 0,-16 32 0,-2 0 0,18-32-2,0 0 2,-17 32-1,-6-8 1,23-24-2,0 0 2,-25 21-2,-3 3 2,28-24-2,0 0 2,-23 17-2,2-7 2,21-10-2,0 0 2,-16 6-2,-6-1 2,22-5-3,0 0 3,-19 2-2,1-2 2,18 0-2,0 0 2,-12 0-1,7 0 1,5 0-2,0 0 2,0 0-1,-9-2 1,9 2-3,0 0 3,0 0-2,-5-2 2,5 2-3,0 0 3,0 0-2,0 0 2,0 0-2,0 0 2,0 0-1,14 0 1,-14 0-2,0 0 2,12 0-2,4 0 2,-16 0-2,0 0 2,21 2-2,0 8 2,-21-10-2,0 0 2,23 9-2,0 3 2,-23-12-3,0 0 3,14 7-3,-5 2 3,-9-9-5,0 0 5,11 5-5,3 5 5,-14-10-6,0 0 6,18 12-6,3 0 6,-21-12-7,0 0 7,19 11-6,4 1 6,-23-12-7,0 0 7,25 14-7,-2-2 7,-23-12-7,0 0 7,23 9-7,0-1 7,-23-8-6,0 0 6,21 9-6,7-1 6,-28-8-7,0 0 7,19 11-6,-4-6 6,-15-5-7,0 0 7,8 7-6,-1 7 6,-7-14-11,0 0 11,4 19-11,7-7 11,-11-12-11,0 0 11,0 0-1749</inkml:trace>
  <inkml:trace contextRef="#ctx0" brushRef="#br0" timeOffset="74178.3075">14983 4735 1087,'0'0'0,"0"0"0,0 0 0,0 0 36,0 0-36,21-24 36,-16 17-36,-5 7 70,0 0-70,4-9 70,-4-7-70,0 16 51,0 0-51,5-13 51,-5 0-51,0 13 25,0 0-25,0-6 26,4-7-26,-4 13 18,0 0-18,0-8 18,0-1-18,0 9 13,0 0-13,0 0 14,0 0-14,0 0 15,0 0-15,0-7 16,0 7-16,0 0 16,0 0-16,0 0 16,0 0-16,0 0 14,0 0-14,0-8 14,0 8-14,0 0 14,0 0-14,-9-9 15,-4 5-15,13 4 11,0 0-11,-14-6 11,0 4-11,14 2 10,0 0-10,-14 0 10,2 5-10,12-5 8,0 0-8,-14 3 8,5-3-8,9 0 6,0 0-6,-13 4 7,3-2-7,10-2 5,0 0-5,-14 3 5,1 1-5,13-4 4,0 0-4,-10 3 4,-1 2-4,11-5 4,0 0-4,-10 7 5,-8 2-5,18-9 3,0 0-3,-18 12 3,4 3-3,14-15 3,0 0-3,-14 18 3,7-3-3,7-15 5,0 0-5,-5 12 5,1 9-5,4-21 5,0 0-5,-2 24 6,2-3-6,0-21 5,0 0-5,4 24 5,1 1-5,-5-25 4,0 0-4,9 22 5,-4-1-5,-5-21 2,0 0-2,6 14 3,1-2-3,-7-12 2,0 0-2,10 10 2,11 2-2,-21-12 3,0 0-3,18 13 4,-2-10-4,-16-3 4,0 0-4,12 2 4,-1-2-4,-11 0 6,0 0-6,9 0 6,3 0-6,-12 0 10,0 0-10,9 0 10,-9 0-10,0 0 12,0 0-12,9-2 12,-9 2-12,0 0 13,0 0-13,10-3 14,-1-1-14,-9 4 14,0 0-14,9-3 14,-2-3-14,-7 6 15,0 0-15,11-12 15,1-8-15,-12 20 13,0 0-13,14-20 14,-5 1-14,-9 19 12,0 0-12,2-13 12,-2-3-12,0 16 13,0 0-13,0-16 13,1-1-13,-1 17 13,0 0-13,0-15 14,0 6-14,0 9 12,0 0-12,0 0 12,0-9-12,0 9 13,0 0-13,0 0 13,0 0-13,0 0 12,0 0-12,0-10 12,0 10-12,0 0 9,0 0-9,0 0 10,0 0-10,0 0 6,0 0-6,2-5 6,-2 5-6,0 0 4,0 0-4,0 0 4,0 0-4,0 0 3,0 0-3,5-9 3,-5 9-3,0 0 2,0 0-2,0 0 2,0-10-2,0 10 2,0 0-2,0-9 2,0 0-2,0 9 1,0 0-1,-1-12 2,-3 0-2,4 12 1,0 0-1,-3-9 2,1 3-2,2 6 1,0 0-1,-7-13 2,-2 5-2,9 8 1,0 0-1,-7-12 1,0 3-1,7 9 1,0 0-1,-7-7 1,-4 2-1,11 5 1,0 0-1,-10 0 1,-12 0-1,22 0 0,0 0 0,-22 9 0,-3 8 0,25-17 0,0 0 0,-27 28 0,1 4 0,26-32-1,0 0 1,-21 44 0,10-3 0,11-41-2,0 0 2,-5 43-2,5-4 2,0-39-4,0 0 4,9 31-3,8-4 3,-17-27-4,0 0 4,21 21-3,-1 0 3,-20-21-4,0 0 4,19 19-4,8-5 4,-27-14-4,0 0 4,24 12-3,-1-5 3,-23-7-1,0 0 1,18 3-1,0-1 1,-18-2 0,0 0 0,21 0 0,4-2 0,-25 2 0,0 0 0,24-3 1,-10 3-1,-14 0 2,0 0-2,9 0 2,0-5-2,-9 5 4,0 0-4,16-4 4,10 4-4,1-3-1570</inkml:trace>
  <inkml:trace contextRef="#ctx0" brushRef="#br0" timeOffset="74865.9295">15427 4666 964,'0'0'0,"0"0"0,0 0 0,0 0 66,0 0-66,-3-28 67,3 28-67,0 0 117,0 0-117,-5-9 117,5 9-117,0 0 34,0 0-34,-7-10 34,5 1-34,2 9 15,0 0-15,-4-8 16,4 8-16,0 0 13,0 0-13,-7-9 14,7 9-14,0 0 16,0 0-16,-10-7 16,-8 2-16,18 5 18,0 0-18,-25 5 19,-1 7-19,26-12 21,0 0-21,-30 24 22,5 4-22,25-28 20,0 0-20,-18 36 20,4 1-20,14-37 19,0 0-19,-3 36 19,5-7-19,-2-29 18,0 0-18,12 28 18,0-4-18,-12-24 17,0 0-17,16 16 17,0-4-17,-16-12 15,0 0-15,16 5 15,2-5-15,-18 0 15,0 0-15,15-3 15,0 1-15,-15 2 17,0 0-17,10-9 17,-1-1-17,-9 10 19,0 0-19,7-17 19,0-11-19,-7 28 20,0 0-20,7-31 21,-5 8-21,-2 23 20,0 0-20,3-22 20,-1 1-20,-2 21 16,0 0-16,4-21 17,-1 6-17,-3 15 14,0 0-14,0-5 15,0 5-15,0 0 12,0 0-12,0 0 13,0-11-13,0 11 11,0 0-11,0 0 11,0 0-11,0 0 7,0 0-7,0-5 7,0 5-7,0 0 5,0 0-5,0 0 6,-3 9-6,3-9 2,0 0-2,-2 15 3,4 9-3,-2-24 1,0 0-1,5 37 2,2 1-2,-7-38 0,0 0 0,9 43 1,5-3-1,-14-40 0,0 0 0,11 41 0,1-1 0,-12-40 0,0 0 0,12 40 0,2 2 0,-14-42 0,0 0 0,11 52 0,-4 3 0,-7-55 0,0 0 0,0 59 0,-7-4 0,7-55 0,0 0 0,-11 49 0,-6-10 0,17-39 0,0 0 0,-23 33 0,-7-8 0,30-25 0,0 0 0,-34 17 1,-15-10-1,49-7 1,0 0-1,-53 0 1,2-5-1,51 5 2,0 0-2,-46-4 3,11 4-3,35 0 0,0 0 0,0 0-1501</inkml:trace>
  <inkml:trace contextRef="#ctx0" brushRef="#br0" timeOffset="77360.8543">8259 3669 707,'0'0'0,"0"0"0,0 0 0,0 0 22,0 0-22,0 0 22,0 0-22,0 0 69,0 0-69,0 0 69,18-4-69,-18 4 75,0 0-75,9-5 76,10-2-76,-19 7 47,0 0-47,26-5 48,15-2-48,-41 7 34,0 0-34,51-9 35,7 3-35,-58 6 27,0 0-27,59-6 27,-8-2-27,-51 8 22,0 0-22,53-7 22,7 2-22,-60 5 15,0 0-15,65-7 16,4-2-16,-69 9 15,0 0-15,69-7 15,7 2-15,-76 5 16,0 0-16,81-5 17,9-2-17,-90 7 18,0 0-18,95-9 19,0-3-19,-95 12 23,0 0-23,103-9 23,10-1-23,-113 10 26,0 0-26,109-9 27,-5 4-27,-104 5 26,0 0-26,94-3 26,-8 3-26,-86 0 23,0 0-23,87 0 24,3 1-24,-90-1 18,0 0-18,83 4 19,-4-1-19,-79-3 17,0 0-17,78 4 18,3-4-18,-81 0 14,0 0-14,85 1 15,12 3-15,-97-4 13,0 0-13,90 7 13,-9-4-13,-81-3 10,0 0-10,85 6 10,5-1-10,-90-5 10,0 0-10,91 10 11,3 2-11,-94-12 10,0 0-10,86 12 10,-5 0-10,-81-12 9,0 0-9,87 14 10,8 2-10,-95-16 9,0 0-9,96 15 9,1 1-9,-97-16 7,0 0-7,100 21 8,10-4-8,-110-17 10,0 0-10,111 19 10,-11 5-10,-100-24 10,0 0-10,104 28 10,4 8-10,-108-36 10,0 0-10,108 38 10,-11 6-10,-97-44 13,0 0-13,93 40 13,-8-4-13,-85-36 16,0 0-16,87 33 16,-1-4-16,-86-29 14,0 0-14,81 31 15,-19-1-15,-62-30 13,0 0-13,55 27 13,-15-2-13,-40-25 11,0 0-11,37 19 12,-5-2-12,-32-17 9,0 0-9,27 16 9,-8-4-9,-19-12 8,0 0-8,16 8 9,-2 1-9,-14-9 7,0 0-7,9 10 7,-4-1-7,-5-9 5,0 0-5,4 9 6,-4-9-6,0 0 4,0 0-4,-4 8 5,-5-1-5,9-7 3,0 0-3,-10 5 3,3 2-3,1-3-1547</inkml:trace>
  <inkml:trace contextRef="#ctx0" brushRef="#br0" timeOffset="78199.2163">12877 3641 639,'0'0'0,"0"0"0,0 0 0,0 0 44,0 0-44,0 0 44,0 0-44,0 0 126,0 0-126,0 0 126,0 0-126,0 0 109,0 0-109,0 0 109,0 0-109,0 0 68,0 0-68,0 0 68,0 0-68,0 0 47,0 0-47,0 0 48,-10-17-48,10 17 36,0 0-36,0 0 37,9 2-37,-9-2 23,0 0-23,7 6 23,9 0-23,-16-6 17,0 0-17,17 10 18,11 7-18,-28-17 12,0 0-12,32 21 13,0 2-13,-32-23 6,0 0-6,35 29 6,-1 4-6,-34-33 6,0 0-6,32 40 6,-2 8-6,-30-48 7,0 0-7,26 49 7,-3 3-7,-23-52 8,0 0-8,23 51 9,-11-9-9,-12-42 10,0 0-10,14 40 10,1 0-10,-15-40 10,0 0-10,12 38 11,-3-2-11,-9-36 8,0 0-8,7 31 9,-4-3-9,-3-28 7,0 0-7,0 17 7,-5-5-7,5-12 5,0 0-5,-9 9 6,-5-2-6,14-7 6,0 0-6,-18 5 7,-3 2-7,21-7 10,0 0-10,-23 9 10,4-2-10,19-7 13,0 0-13,-23 5 14,2-2-14,21-3 17,0 0-17,-23 0 17,0 4-17,23-4 17,0 0-17,-32 5 18,-3 2-18,35-7 17,0 0-17,-35 12 18,1 5-18,34-17 13,0 0-13,-35 24 13,-11 4-13,46-28 6,0 0-6,-50 40 6,-13 8-6,63-48 6,0 0-6,0 0-1405</inkml:trace>
  <inkml:trace contextRef="#ctx0" brushRef="#br0" timeOffset="80813.901">9295 2639 471,'0'0'0,"0"0"0,0 0 0,0 0 9,0 0-9,0 0 10,0 0-10,0 0 102,0 0-102,0 0 102,0 0-102,0 0 66,0 0-66,0 0 67,0 0-67,0 0 30,0 0-30,-9 33 31,-1-11-31,10-22 25,0 0-25,-9 25 26,9 4-26,0-29 24,0 0-24,9 31 24,5-1-24,-14-30 23,0 0-23,19 40 24,2 4-24,-21-44 65,0 0-65,23 49 65,0 6-65,-23-55 76,0 0-76,21 49 76,-7-8-76,-14-41 64,0 0-64,15 40 64,-7-7-64,-8-33 73,0 0-73,4 28 74,-4-2-74,0-26 49,0 0-49,-9 19 49,0-7-49,9-12 16,0 0-16,-9 8 16,9-8-16,0 0-1231</inkml:trace>
  <inkml:trace contextRef="#ctx0" brushRef="#br0" timeOffset="81188.8141">9118 2646 796,'0'0'0,"0"0"0,4-12 0,-4 12 10,0 0-10,9-12 10,1-11-10,-10 23 11,0 0-11,27-20 12,8-5-12,-35 25 32,0 0-32,43-20 32,9 7-32,-52 13 51,0 0-51,55-6 52,-11 12-52,-44-6 35,0 0-35,32 21 35,-5 7-35,-27-28 27,0 0-27,24 33 27,3 0-27,-27-33 20,0 0-20,17 36 21,-6 4-21,-11-40 18,0 0-18,3 40 18,-8-4-18,5-36 21,0 0-21,-9 33 21,1 3-21,8-36 20,0 0-20,-13 36 20,-6-4-20,19-32 14,0 0-14,-18 26 15,8-7-15,10-19 11,0 0-11,-8 12 11,3 0-11,5-12 8,0 0-8,-3 9 9,3-9-9,0 0-958</inkml:trace>
  <inkml:trace contextRef="#ctx0" brushRef="#br0" timeOffset="83201.4571">9625 2985 628,'0'0'0,"0"0"0,0 0 0,0 0 13,0 0-13,0 0 13,7 18-13,-7-18 55,0 0-55,2 8 56,-4 3-56,2-11 52,0 0-52,0 12 53,9 2-53,-9-14 49,0 0-49,14 10 49,0-1-49,-14-9 29,0 0-29,18 5 30,5-2-30,-23-3 29,0 0-29,26 4 29,-1-8-29,-25 4 26,0 0-26,26-8 27,1-8-27,-27 16 23,0 0-23,26-17 23,-3-8-23,-23 25 23,0 0-23,18-31 23,-1-5-23,-17 36 39,0 0-39,15-29 40,-7 9-40,-8 20 44,0 0-44,0-12 45,-3 0-45,3 12 40,0 0-40,-14-12 41,-4-3-41,18 15 35,0 0-35,-28-9 35,-7 9-35,35 0 27,0 0-27,-37 9 28,-8 15-28,45-24 14,0 0-14,-40 34 15,5 8-15,35-42 7,0 0-7,-20 45 8,6 2-8,14-47 4,0 0-4,-9 41 4,0-4-4,9-37 3,0 0-3,-3 27 3,12-3-3,-9-24 3,0 0-3,12 21 3,11-9-3,-23-12 2,0 0-2,28 6 2,16-5-2,-44-1 4,0 0-4,50-3 4,10-9-4,-60 12 5,0 0-5,58-16 5,-9-12-5,-49 28 8,0 0-8,44-38 8,-6-14-8,-38 52 10,0 0-10,33-60 11,-6-4-11,-27 64 10,0 0-10,21-54 11,-11 20-11,-10 34 12,0 0-12,7-25 12,-7 8-12,0 17 8,0 0-8,0-16 9,-3 8-9,3 8 5,0 0-5,0 0 6,-5-9-6,5 9 3,0 0-3,0 0 3,0 0-3,0 0 3,0 0-3,0 0 3,-9-3-3,9 3 3,0 0-3,-4 8 4,2 4-4,2-12 0,0 0 0,0 20 0,0 4 0,0-24-1,0 0 1,6 29-1,8 2 1,-14-31-6,0 0 6,14 33-5,-2-3 5,-12-30-16,0 0 16,9 34-16,0 3 16,-9-37-15,0 0 15,7 32-14,-9 5 14,2-37-8,0 0 8,-12 29-7,-8-1 7,20-28-4,0 0 4,-17 24-3,3-8 3,14-16-1,0 0 1,-14 8-1,5-2 1,9-6 0,0 0 0,0 0 0,-9 6 0,9-6 0,0 0 0,0 0 0,0 0 0,0 0 0,0 0 0,9 0 1,5-8-1,-14 8 3,0 0-3,28-16 3,16-1-3,-44 17 3,0 0-3,50-24 4,-1-11-4,-49 35 2,0 0-2,48-41 3,1-15-3,-49 56 2,0 0-2,48-60 3,-8-1-3,-40 61 0,0 0 0,41-54 1,-9 18-1,-32 36 0,0 0 0,23-28 0,-6 11 0,-17 17-2,0 0 2,9-10-1,-9 4 1,0 6-5,0 0 5,-7-3-5,-9 3 5,16 0-10,0 0 10,-21 3-9,-2 3 9,23-6-8,0 0 8,-23 7-7,5 1 7,18-8-7,0 0 7,-14 4-6,11-1 6,3-3-3,0 0 3,0 0-3,-4 12 3,4-12-1,0 0 1,4 12-1,-4 1 1,0-13 0,0 0 0,3 12 0,8 8 0,-11-20 0,0 0 0,16 21 0,3 7 0,-19-28 0,0 0 0,18 29 0,5 6 0,-23-35 0,0 0 0,23 33 0,-11 0 0,-12-33-1,0 0 1,5 31 0,-5-7 0,0-24-1,0 0 1,-8 21 0,-12-6 0,20-15-1,0 0 1,-17 12 0,-6 1 0,23-13-1,0 0 1,-22 5 0,1 2 0,21-7-1,0 0 1,-16 5 0,4-2 0,12-3-1,0 0 1,-9 4 0,4-4 0,5 0 0,0 0 0,0 0 0,0 0 0,0 0 0,0 0 0,0 0 0,14 2 0,-14-2-2,0 0 2,26-6-2,15-6 2,-41 12-13,0 0 13,49-15-13,15-6 13,-64 21-50,0 0 50,67-28-50,-3-8 50,-1-4-1097</inkml:trace>
  <inkml:trace contextRef="#ctx0" brushRef="#br0" timeOffset="84459.8577">10871 2824 819,'0'0'0,"0"0"0,10-12 0,-10 12 30,0 0-30,8-7 30,-8 7-30,0 0 107,0 0-107,-8-5 107,8 5-107,0 0 47,0 0-47,-14-3 47,4 3-47,10 0 22,0 0-22,-14 3 22,-11 6-22,25-9 16,0 0-16,-23 15 16,4 10-16,19-25 15,0 0-15,-15 27 16,3 10-16,12-37 19,0 0-19,-5 41 19,-2 2-19,7-43 19,0 0-19,-2 38 19,7-6-19,-5-32 21,0 0-21,6 24 21,-3 0-21,-3-24 22,0 0-22,4 17 22,-3-6-22,-1-11 22,0 0-22,9 5 23,5-2-23,-14-3 21,0 0-21,13 4 21,-13-4-21,0 0 24,0 0-24,9-4 24,-9-4-24,0 8 26,0 0-26,5-23 27,2-18-27,-7 41 19,0 0-19,2-49 20,-8-15-20,6 64 12,0 0-12,0-60 12,11 11-12,-11 49 7,0 0-7,16-40 8,-7 16-8,-9 24 4,0 0-4,14-17 5,3 1-5,-17 16 1,0 0-1,23-12 2,-5 7-2,-18 5 0,0 0 0,16 0 1,-7 5-1,-9-5 0,0 0 0,9 12 0,3 0 0,-12-12 0,0 0 0,14 19 0,-5-1 0,-9-18 0,0 0 0,3 20 0,6 5 0,-9-25 0,0 0 0,9 27 0,2 6 0,-11-33 0,0 0 0,8 31 0,-4-3 0,-4-28 0,0 0 0,5 17 0,-5-1 0,0-16 0,0 0 0,2 12 0,-2-12 0,0 0 1,0 0-1,7 9 2,-7-9-2,0 0 3,0 0-3,0 0 4,0-18-4,0 18 7,0 0-7,9-15 7,0-9-7,-9 24 10,0 0-10,10-33 10,8 2-10,-18 31 10,0 0-10,14-30 10,-2 15-10,-12 15 10,0 0-10,9-9 10,-3 2-10,-6 7 8,0 0-8,8-5 8,1 5-8,-9 0 8,0 0-8,9 5 8,5 2-8,-14-7 6,0 0-6,12 12 7,3 5-7,-15-17 5,0 0-5,8 25 5,3 2-5,-11-27 2,0 0-2,12 28 2,2-4-2,-14-24 1,0 0-1,13 21 1,-6-4-1,-7-17 0,0 0 0,9 12 0,0-1 0,-9-11 0,0 0 0,12 5 0,6-5 0,-18 0 0,0 0 0,22-12 0,7-5 0,-29 17 0,0 0 0,30-25 0,-6-6 0,-24 31-1,0 0 1,22-33 0,-5 0 0,-17 33 0,0 0 0,9-24 0,-4 12 0,-5 12 0,0 0 0,0-7 0,-3-1 0,3 8 0,0 0 0,-9-7 1,-10-2-1,19 9 1,0 0-1,-23-9 1,-6 2-1,29 7 1,0 0-1,-26 4 1,3 4-1,23-8 1,0 0-1,-18 16 2,6 0-2,12-16 0,0 0 0,-5 20 1,-1 8-1,6-28 0,0 0 0,0 28 0,2 1 0,-2-29 0,0 0 0,5 24 0,6 1 0,-11-25 0,0 0 0,16 15 0,5-3 0,-21-12 0,0 0 0,23 6 0,0-8 0,-23 2 0,0 0 0,21-11 0,-5-2 0,-16 13 0,0 0 0,12-16 0,-8 0 0,-4 16 0,0 0 0,2-15 0,-4 6 0,2 9 0,0 0 0,-4-8 1,1-12-1,3 20 1,0 0-1,0-13 2,0 6-2,0 7 2,0 0-2,0 0 2,0 0-2,0 0 1,0 0-1,0 0 2,-5 3-2,5-3 0,0 0 0,3 9 1,4 10-1,-7-19 0,0 0 0,21 21 0,15-4 0,-36-17-1,0 0 1,35 12 0,7-5 0,-42-7-1,0 0 1,41 0-1,3-7 1,-44 7-3,0 0 3,42-14-3,-6-8 3,-36 22-2,0 0 2,31-30-2,-8-10 2,-23 40-2,0 0 2,27-48-2,-4 0 2,-23 48-1,0 0 1,23-64-1,-6-18 1,-17 82 0,0 0 0,11-93 0,-8-4 0,-3 97 0,0 0 0,-8-94 1,-12 15-1,20 79 1,0 0-1,-30-76 2,2 6-2,28 70 2,0 0-2,-26-53 3,15 25-3,11 28 3,0 0-3,-14-15 4,1 6-4,13 9 3,0 0-3,-17 15 4,-4 18-4,21-33 3,0 0-3,-11 54 3,11 13-3,0-67 2,0 0-2,9 78 2,9 11-2,-18-89 1,0 0-1,17 100 1,1 9-1,-18-109 0,0 0 0,14 118 1,-7-1-1,-7-117 0,0 0 0,0 0-1378</inkml:trace>
  <inkml:trace contextRef="#ctx0" brushRef="#br0" timeOffset="85005.5947">11900 3143 852,'0'0'0,"0"0"0,0 0 37,0 0-37,0 0 38,0 0-38,0 0 55,0 0-55,0 0 56,1 29-56,-1-29 60,0 0-60,0 21 61,-5 7-61,5-28 43,0 0-43,-5 32 43,5 3-43,0-35 28,0 0-28,2 35 28,5 4-28,-7-39 21,0 0-21,10 37 21,8-6-21,-18-31 14,0 0-14,14 21 15,0-6-15,-14-15 24,0 0-24,16 2 25,0-4-25,2-1-1006</inkml:trace>
  <inkml:trace contextRef="#ctx0" brushRef="#br0" timeOffset="85195.2101">11513 3184 1031,'0'0'0,"7"0"0,11-7 0,-18 7 18,0 0-18,37-5 18,18 2-18,-55 3 38,0 0-38,54-2 38,1-2-38,-55 4 26,0 0-26,53-3 27,5-6-27,-58 9 12,0 0-12,60-8 13,2 1-13,-62 7 6,0 0-6,57-5 7,-13 6-7,0 3-866</inkml:trace>
  <inkml:trace contextRef="#ctx0" brushRef="#br0" timeOffset="86156.5166">11778 3511 707,'0'0'0,"0"0"0,0 0 0,0 0 1,0 0-1,0 0 2,0 0-2,0 0 2,0 0-2,0 0 3,0 0-3,0 0 10,0 0-10,0 0 10,0 0-10,0 0 19,0 0-19,0 0 20,0 0-20,0 0 32,0 0-32,0 0 33,0 0-33,0 0 67,0 0-67,18 4 68,5-16-68,-23 12 68,0 0-68,31-12 68,10-9-68,-41 21 64,0 0-64,46-19 64,0-5-64,-46 24 49,0 0-49,49-28 50,0-5-50,-49 33 38,0 0-38,50-33 39,-15-2-39,-35 35 32,0 0-32,28-24 32,-15 7-32,-13 17 21,0 0-21,9-12 21,-4 3-21,-5 9 18,0 0-18,0 0 19,0-10-19,0 10 15,0 0-15,0 0 16,0 0-16,0 0 13,0 0-13,0 0 13,-12 3-13,12-3 11,0 0-11,-6 7 12,1 2-12,5-9 10,0 0-10,0 12 11,0 3-11,0-15 9,0 0-9,2 18 10,5 1-10,-7-19 12,0 0-12,10 17 13,3 2-13,-13-19 19,0 0-19,16 17 20,1-1-20,-17-16 24,0 0-24,18 7 25,3-2-25,-21-5 25,0 0-25,16 0 26,2-5-26,-18 5 23,0 0-23,14-12 23,-4-4-23,-10 16 14,0 0-14,9-15 15,-4 3-15,-5 12 5,0 0-5,2-9 6,-2-7-6,0 16 0,0 0 0,0-8 1,0-1-1,0 9 0,0 0 0,0 0 0,0-7 0,0 7-2,0 0 2,0 0-2,0-7 2,0 7-5,0 0 5,0 0-4,7-5 4,-7 5-6,0 0 6,0 0-6,14 3 6,-14-3-8,0 0 8,14 9-8,4 3 8,-18-12-10,0 0 10,20 16-10,2-1 10,-22-15-10,0 0 10,25 14-10,3-5 10,-28-9-10,0 0 10,32 2-10,0-9 10,-32 7-5,0 0 5,32-12-4,-6-6 4,-26 18-3,0 0 3,23-15-2,0-10 2,-23 25-1,0 0 1,21-32-1,-3-6 1,-18 38-1,0 0 1,14-42 0,-5 0 0,-9 42-1,0 0 1,5-43 0,-1 2 0,-4 41 0,0 0 0,0-40 0,0 7 0,0 33 0,0 0 0,-4-24 0,4 8 0,0 16 0,0 0 0,0-12 0,-5 3 0,5 9 0,0 0 0,-4-7 0,4 7 0,0 0 0,0 0 0,-14-3 0,2 10 0,12-7 0,0 0 0,-11 16 0,-1 8 0,12-24 0,0 0 0,-9 36 0,4 6 0,5-42 0,0 0 0,-6 43 1,6 5-1,0-48 1,0 0-1,6 45 1,-3 0-1,-3-45 3,0 0-3,7 49 3,0 4-3,-7-53 5,0 0-5,9 64 5,0 6-5,-9-70 10,0 0-10,11 67 11,3-13-11,-14-54 13,0 0-13,12 52 13,-3-9-13,-9-43 7,0 0-7,3 45 8,-6 0-8,3-45 3,0 0-3,-9 43 3,-5-5-3,2 2-1362</inkml:trace>
  <inkml:trace contextRef="#ctx0" brushRef="#br0" timeOffset="86636.4758">12316 3600 987,'0'0'0,"5"-7"0,13-11 0,-18 18 6,0 0-6,30-24 7,12-4-7,-42 28 3,0 0-3,50-32 3,-1-3-3,-49 35 0,0 0 0,50-35 0,-4 4 0,-46 31 0,0 0 0,40-31 0,1 5 0,-41 26 1,0 0-1,42-24 2,2 1-2,-44 23 5,0 0-5,44-26 6,-7 2-6,-37 24 13,0 0-13,32-22 13,-14 10-13,-18 12 22,0 0-22,9-6 22,-9 6-22,0 0 22,0 0-22,5-8 22,-5 8-22,0 0 21,0 0-21,0 0 21,-9-7-21,9 7 24,0 0-24,-10-4 24,-5 6-24,15-2 26,0 0-26,-12 5 27,-2 2-27,14-7 28,0 0-28,-14 14 29,7 5-29,7-19 30,0 0-30,-6 21 30,6 6-30,0-27 23,0 0-23,6 25 24,6 4-24,-12-29 16,0 0-16,20 28 17,4-11-17,-24-17 13,0 0-13,30 11 14,2-8-14,-32-3 17,0 0-17,30-7 18,2-12-18,-32 19 26,0 0-26,26-22 26,-12 2-26,-14 20 48,0 0-48,9-20 48,-7-8-48,-2 28 50,0 0-50,-5-31 51,-6 1-51,11 30 44,0 0-44,-18-32 44,-4 4-44,22 28 33,0 0-33,-23-24 34,5 6-34,18 18 21,0 0-21,-12-10 22,6 8-22,6 2 11,0 0-11,0 0 12,18 9-12,1 3-1445</inkml:trace>
  <inkml:trace contextRef="#ctx0" brushRef="#br0" timeOffset="92628.2641">4710 135 471,'0'0'34,"18"3"0,-1 6-1,1 3 1,-4 0-7,4 7 1,-6 6-3,-1 4 1,-2 7-8,3 4 0,-1 5-2,-3 0 1,-4 4-3,-2-3 0,5 3 0,3 1 0,4 14-14,-14-64 20,0 0-20,16 73 21,-2 3-21,-14-76 27,0 0-27,15 76 27,-3-10-27,-12-66 30,0 0-30,9 67 30,5 2-30,-14-69 31,0 0-31,9 70 32,-4-1-32,-5-69 32,0 0-32,5 64 32,2-16-32,-7-48 24,0 0-24,2 44 24,-2-11-24,0-33 19,0 0-19,4 20 19,1-11-19,-5-9 17,0 0-17,0 0 18,9 3-18,-9-3 14,0 0-14,0 0 15,3-8-15,-3 8 8,0 0-8,0 0 8,-7-7-8,2-2-904</inkml:trace>
  <inkml:trace contextRef="#ctx0" brushRef="#br0" timeOffset="94818.4258">1902 3200 438,'0'0'0,"0"0"0,0 0 0,0 0 26,0 0-26,0 0 27,0 0-27,0 0 91,0 0-91,0 0 92,18-12-92,-18 12 70,0 0-70,7-4 70,9-3-70,-16 7 52,0 0-52,16-5 53,9-4-53,-25 9 31,0 0-31,28-6 31,16 0-31,-44 6 21,0 0-21,56-7 22,11-1-22,-67 8 14,0 0-14,73-18 15,12-6-15,-85 24 12,0 0-12,104-24 12,14-4-12,-118 28 16,0 0-16,139-33 16,11-3-16,-150 36 18,0 0-18,166-43 19,2 3-19,-168 40 22,0 0-22,176-33 23,-1 9-23,-175 24 26,0 0-26,177-21 27,1 9-27,-178 12 24,0 0-24,180-12 24,-9 3-24,-171 9 26,0 0-26,157-7 26,-21 2-26,-136 5 21,0 0-21,123-3 21,3-1-21,-126 4 19,0 0-19,100-5 19,-24 2-19,-76 3 16,0 0-16,60-4 16,-16-1-16,-44 5 13,0 0-13,27-4 14,-10 1-14,-17 3 15,0 0-15,6-3 16,-6 3-16,0 0 18,0 0-18,0-6 18,0 6-18,0 0 17,0 0-17,-6-8 18,6 8-18,0 0 19,0 0-19,-7-7 20,7 7-20,0 0 19,0 0-19,-10-5 19,10 5-19,0 0 18,0 0-18,0 0 18,-9 24-18,9-24 15,0 0-15,0 0-1225</inkml:trace>
  <inkml:trace contextRef="#ctx0" brushRef="#br0" timeOffset="109758.89">1818 2958 393,'0'0'0,"0"0"0,35 39 0,-35-39 4,0 0-4,32 33 4,8 4-4,-40-37 17,0 0-17,59 39 17,13-6-17,-72-33 32,0 0-32,86 33 33,10-3-33,-96-30 30,0 0-30,107 24 31,20-5-31,-127-19 17,0 0-17,140 12 17,13-12-17,-153 0 18,0 0-18,168-5 18,12-9-18,-180 14 25,0 0-25,194-17 26,6-4-26,-200 21 37,0 0-37,195-31 37,0-7-37,-195 38 40,0 0-40,185-52 40,-10-9-40,-175 61 44,0 0-44,148-60 44,-21-1-44,-127 61 31,0 0-31,109-55 31,-15 4-31,-94 51 25,0 0-25,81-55 26,-17-9-26,-64 64 41,0 0-41,49-73 41,-16-8-41,-33 81 51,0 0-51,23-85 51,-7 7-51,-16 78 54,0 0-54,0-76 55,-12-9-55,12 85 56,0 0-56,-28-88 57,-8 10-57,36 78 52,0 0-52,-54-72 53,-27 8-53,81 64 40,0 0-40,-90-61 41,-9 6-41,99 55 34,0 0-34,-110-51 34,-20 5-34,130 46 29,0 0-29,-140-38 30,-10-2-30,150 40 27,0 0-27,-159-28 27,-1 4-27,160 24 23,0 0-23,-164-21 23,-2 6-23,166 15 16,0 0-16,-163-13 17,-1 12-17,164 1 15,0 0-15,-158 1 16,6 6-16,152-7 11,0 0-11,-141 18 12,-4 13-12,145-31 6,0 0-6,-136 45 6,5 8-6,131-53 2,0 0-2,-116 59 3,7 4-3,109-63 1,0 0-1,-94 58 2,2-4-2,92-54 1,0 0-1,-84 68 1,2 13-1,82-81 0,0 0 0,-74 81 1,12-5-1,62-76 0,0 0 0,-49 76 0,12-3 0,37-73 0,0 0 0,-32 82 0,6 18 0,26-100-3,0 0 3,-18 102-2,13-10 2,5-92-4,0 0 4,5 97-4,18 12 4,-23-109-4,0 0 4,48 98-4,24-22 4,-72-76-4,0 0 4,97 61-4,28-13 4,-125-48-3,0 0 3,163 33-3,31-14 3,-194-19-2,0 0 2,231 4-1,27-15 1,-258 11-2,0 0 2,266-17-2,-3-2 2,-263 19-3,0 0 3,0 0-1381</inkml:trace>
  <inkml:trace contextRef="#ctx0" brushRef="#br0" timeOffset="124279.0531">16680 4532 2140,'0'0'0,"0"0"0,0 0 0,0 0-1545</inkml:trace>
  <inkml:trace contextRef="#ctx0" brushRef="#br0" timeOffset="125070.9227">16675 4520 561,'0'0'0,"0"0"0,0 0 0,0 0 3,0 0-3,0 0 3,0 0-3,0 0 14,0 0-14,0 0 15,0 0-15,0 0 14,0 0-14,0 0 14,0 0-14,0 0 8,0 0-8,0 0 9,16-3-9,-16 3 9,0 0-9,0 0 9,0 0-9,0 0 8,0 0-8,0 0 9,7-4-9,-7 4 21,0 0-21,0 0 22,0 0-22,0 0 32,0 0-32,0 0 32,5-8-32,-5 8 40,0 0-40,0 0 40,14-12-40,-14 12 42,0 0-42,13-13 42,1-2-42,-14 15 41,0 0-41,14-12 42,0-4-42,-14 16 37,0 0-37,16-17 38,3-4-38,-19 21 32,0 0-32,22-24 33,-3 5-33,-19 19 29,0 0-29,19-17 29,3-8-29,-22 25 20,0 0-20,26-27 20,8-5-20,-34 32 12,0 0-12,38-29 12,-6 8-12,-32 21 7,0 0-7,37-19 8,4-2-8,-41 21 4,0 0-4,44-20 4,-12 4-4,-32 16 4,0 0-4,35-15 4,7-6-4,-42 21 4,0 0-4,48-21 5,9 2-5,-57 19 5,0 0-5,63-24 5,8 0-5,-71 24 4,0 0-4,65-30 5,-5-5-5,-60 35 6,0 0-6,64-38 6,10-5-6,-74 43 7,0 0-7,79-41 8,2 4-8,-81 37 8,0 0-8,83-40 8,-2 8-8,-81 32 8,0 0-8,82-32 9,9 3-9,-91 29 7,0 0-7,94-24 7,-11 0-7,-83 24 7,0 0-7,81-19 7,-2-2-7,-79 21 4,0 0-4,78-21 4,7-3-4,-85 24 2,0 0-2,79-21 2,-3 2-2,-76 19 1,0 0-1,74-17 1,6 1-1,-80 16 0,0 0 0,84-15 0,-3-1 0,-81 16-1,0 0 1,83-9 0,-9 1 0,-74 8-1,0 0 1,71-9-1,0 2 1,-71 7-1,0 0 1,67-7-1,-7 5 1,-60 2 0,0 0 0,54 0 0,-9 0 0,-45 0 1,0 0-1,37-3 2,-13 6-2,-24-3 5,0 0-5,20 0 6,-8 2-6,-12-2 10,0 0-10,12 0 10,-3 0-10,-9 0 11,0 0-11,7 0 11,-7 0-11,0 0 11,0 0-11,9 4 11,-9-4-11,0 0 10,0 0-10,0 0 10,0 0-10,0 0 9,0 0-9,0 0 10,0 0-10,0 0 8,0 0-8,0 0 8,7-6-8,-7 6 1,0 0-1,0 0-1127</inkml:trace>
  <inkml:trace contextRef="#ctx0" brushRef="#br0" timeOffset="125835.4267">19530 3082 617,'0'0'0,"0"0"0,0 0 0,0 0 3,0 0-3,0 0 4,0 0-4,0 0 3,0 0-3,0 0 3,0 0-3,0 0 44,0 0-44,0 0 45,0 0-45,0 0 45,0 0-45,20 5 45,-20-5-45,0 0 20,0 0-20,14 0 21,12 4-21,-26-4 24,0 0-24,38 3 25,4-1-25,-42-2 22,0 0-22,46 7 23,-6 5-23,-40-12 20,0 0-20,43 12 20,-1 4-20,-42-16 31,0 0-31,42 17 32,1 2-32,-43-19 30,0 0-30,39 21 30,-6 3-30,-33-24 28,0 0-28,34 26 29,-1 5-29,-33-31 35,0 0-35,30 28 35,-7 5-35,-23-33 37,0 0-37,14 33 38,-3-2-38,-11-31 32,0 0-32,7 24 33,-4-10-33,-3-14 27,0 0-27,-1 12 28,-3 0-28,4-12 23,0 0-23,-5 10 23,-2-1-23,7-9 7,0 0-7,-16 9 8,-3-1-8,19-8 3,0 0-3,-22 12 4,3 4-4,19-16 1,0 0-1,-18 16 1,2-8-1,16-8 0,0 0 0,-17 11 1,-4 6-1,21-17 2,0 0-2,-23 21 2,-4 3-2,27-24 2,0 0-2,-32 28 3,-10 5-3,42-33 6,0 0-6,-48 39 7,-8 13-7,56-52 11,0 0-11,-58 54 11,-1 1-11,59-55 4,0 0-4,-49 54 5,12-11-5,37-43 0,0 0 0,0 0-1105</inkml:trace>
  <inkml:trace contextRef="#ctx0" brushRef="#br0" timeOffset="140447.0936">17891 2348 751,'0'0'0,"0"0"0,0 0 2,0 0-2,0 0 2,0 0-2,0 0 31,0 0-31,0 0 31,12 25-31,-12-25 90,0 0-90,6 31 91,-3 17-91,-3-48 82,0 0-82,6 57 82,1 4-82,-7-61 59,0 0-59,12 57 60,2-5-60,-14-52 51,0 0-51,14 45 52,-3 3-52,-11-48 38,0 0-38,5 44 39,-12 6-39,7-50 35,0 0-35,-7 47 35,3-9-35,4-38 28,0 0-28,-3 31 28,6-14-28,-3-17 21,0 0-21,2 10 21,-2-10-21,0 0 13,0 0-13,0 0 13,-5-31-13,0 2-1182</inkml:trace>
  <inkml:trace contextRef="#ctx0" brushRef="#br0" timeOffset="140745.3339">17783 2219 975,'0'0'0,"0"0"0,4-19 0,-4 19 0,0 0 0,12-18 0,20 3 0,-32 15-3,0 0 3,39-16-2,9 7 2,-48 9-11,0 0 11,49-5-11,-1 14 11,-48-9-1,0 0 1,38 12-1,-6 9 1,-32-21 3,0 0-3,21 24 4,-7 4-4,-14-28 16,0 0-16,6 29 16,-13 6-16,7-35 29,0 0-29,-14 29 30,-6-5-30,20-24 33,0 0-33,-28 25 34,-2-5-34,30-20 31,0 0-31,-27 19 31,10-6-31,17-13 25,0 0-25,-7 15 26,12 9-26,-5-24 22,0 0-22,9 30 23,14 1-23,-23-31 22,0 0-22,0 0-909</inkml:trace>
  <inkml:trace contextRef="#ctx0" brushRef="#br0" timeOffset="141601.1789">18163 2440 998,'0'0'0,"0"0"0,0 0 0,0 0 34,0 0-34,0 0 34,0 0-34,0 0 39,0 0-39,0 0 40,5 17-40,-5-17 27,0 0-27,4 19 27,-1 2-27,-3-21 12,0 0-12,5 21 13,4 3-13,-9-24 7,0 0-7,6 21 8,2-2-8,-8-19 9,0 0-9,18 12 10,10-3-10,-28-9 16,0 0-16,34 3 16,3-11-16,-37 8 22,0 0-22,40-16 22,-6-5-22,-34 21 26,0 0-26,23-27 27,-7-1-27,-16 28 34,0 0-34,5-30 35,-5-1-35,0 31 34,0 0-34,-5-29 35,-9 5-35,14 24 31,0 0-31,-21-25 32,-2 10-32,23 15 26,0 0-26,-27-12 26,2 12-26,25 0 20,0 0-20,-24 8 20,-3 11-20,27-19 14,0 0-14,-24 25 14,6 13-14,18-38 10,0 0-10,-12 46 11,3 3-11,9-49 5,0 0-5,-6 48 6,10 1-6,-4-49 3,0 0-3,5 38 3,4-7-3,-9-31 1,0 0-1,19 21 2,11-6-2,-30-15 4,0 0-4,43 4 4,13-4-4,-56 0 7,0 0-7,51-7 8,4-9-8,-55 16 10,0 0-10,51-26 10,-7-10-10,-44 36 18,0 0-18,39-55 18,-5-15-18,-34 70 23,0 0-23,33-72 24,3 3-24,-36 69 24,0 0-24,28-61 25,-16 12-25,-12 49 18,0 0-18,6-39 18,-10 8-18,4 31 13,0 0-13,-5-21 14,-4 5-14,9 16 11,0 0-11,-7-2 11,0 15-11,7-13 7,0 0-7,2 17 7,10 7-7,-12-24 2,0 0-2,16 31 3,10-1-3,-26-30 1,0 0-1,30 31 1,2 2-1,-32-33 0,0 0 0,28 36 1,-7 0-1,-21-36 0,0 0 0,16 45 0,-9 4 0,-7-49-1,0 0 1,0 45 0,-7-5 0,7-40-3,0 0 3,-12 31-2,0-5 2,12-26-4,0 0 4,-15 19-4,3-4 4,12-15-4,0 0 4,-5 12-4,5-3 4,0-9-3,0 0 3,0 0-3,0 9 3,0-9-2,0 0 2,0 0-1,14 7 1,-14-7-1,0 0 1,18 0 0,6-4 0,-24 4 0,0 0 0,30-12 0,9-9 0,-39 21-1,0 0 1,42-24 0,4-12 0,-46 36-2,0 0 2,53-47-2,6-7 2,-59 54-20,0 0 20,56-57-20,-7 9 20,1-1-1406</inkml:trace>
  <inkml:trace contextRef="#ctx0" brushRef="#br0" timeOffset="141934.6529">19361 2295 852,'0'0'0,"0"0"0,-9 0 0,9 0 3,0 0-3,-12-4 3,-11 4-3,23 0 12,0 0-12,-21-3 13,12 3-13,9 0 24,0 0-24,-9 3 25,9-3-25,0 0 26,0 0-26,-5 5 27,5-5-27,0 0 31,0 0-31,3 19 32,8-3-32,-11-16 36,0 0-36,11 24 36,4 6-36,-15-30 41,0 0-41,23 31 41,-1 10-41,-22-41 38,0 0-38,22 44 38,1 1-38,-23-45 36,0 0-36,23 41 36,-7-6-36,-16-35 31,0 0-31,13 26 32,-5-4-32,-8-22 28,0 0-28,0 18 29,-5-3-29,5-15 26,0 0-26,-12 9 27,-2-1-27,14-8 25,0 0-25,-14 7 26,-1-3-26,15-4 22,0 0-22,-14 2 23,2-2-23,12 0 22,0 0-22,-9-2 23,9 2-23,0 0 20,0 0-20,0 0 21,0 0-21,0 0 21,0 0-21,11 0 22,5-4-22,-16 4 19,0 0-19,24-3 20,12-9-20,-36 12 14,0 0-14,37-9 15,5 6-15,0-1-1302</inkml:trace>
  <inkml:trace contextRef="#ctx0" brushRef="#br0" timeOffset="143221.0663">19853 2355 1166,'0'0'0,"0"0"0,-15-12 0,15 12 24,0 0-24,-18-10 24,-2 1-24,20 9 38,0 0-38,-21-5 39,0 5-39,21 0 33,0 0-33,-16 5 33,7 11-33,9-16 21,0 0-21,-3 12 21,6 0-21,-3-12 13,0 0-13,6 16 13,3 1-13,-9-17 11,0 0-11,5 28 11,4 4-11,-9-32 8,0 0-8,8 33 9,3 2-9,-11-35 11,0 0-11,11 29 11,-3-4-11,-8-25 18,0 0-18,9 27 19,2-3-19,-11-24 21,0 0-21,9 21 21,-4-9-21,-5-12 23,0 0-23,4 7 23,-4-7-23,0 0 21,0 0-21,7 9 22,-7-9-22,0 0 19,0 0-19,0 0 20,0 0-20,0 0 18,0 0-18,-13 3 19,4-3-19,9 0 17,0 0-17,-12-7 18,-2-1-18,14 8 15,0 0-15,-18-12 15,4 0-15,14 12 15,0 0-15,-16-16 15,0-8-15,16 24 15,0 0-15,-12-30 15,7 3-15,5 27 13,0 0-13,2-37 14,8-8-14,-10 45 12,0 0-12,20-43 12,-6 15-12,-14 28 11,0 0-11,21-20 11,12-1-11,-33 21 8,0 0-8,32-19 9,-11 10-9,-21 9 7,0 0-7,23-5 7,-2 5-7,-21 0 5,0 0-5,22 5 6,-5 7-6,-17-12 4,0 0-4,14 16 5,-3 5-5,-11-21 2,0 0-2,7 24 3,0 4-3,-7-28 1,0 0-1,4 32 2,-1 0-2,-3-32 1,0 0-1,2 29 1,3-1-1,-5-28 1,0 0-1,9 20 1,-5-1-1,-4-19 1,0 0-1,5 18 2,0-11-2,-5-7 3,0 0-3,0 0 4,13 5-4,-13-5 7,0 0-7,14-5 7,5-11-7,-19 16 9,0 0-9,27-21 10,-1-3-10,-26 24 13,0 0-13,23-22 14,-9 8-14,-14 14 13,0 0-13,12-16 14,-1 1-14,-11 15 10,0 0-10,12-12 11,-8 6-11,-4 6 9,0 0-9,7-3 10,4-1-10,-11 4 6,0 0-6,12 0 7,4 9-7,-16-9 3,0 0-3,9 16 3,-1-1-3,-8-15 0,0 0 0,9 18 1,2 4-1,-11-22 0,0 0 0,9 21 0,-4-9 0,-5-12 0,0 0 0,7 15 0,7-6 0,-14-9 0,0 0 0,16 4 0,0-3 0,-16-1 0,0 0 0,23-5 0,9-14 0,-32 19 0,0 0 0,31-21 0,-4 1 0,-27 20 0,0 0 0,17-25 0,-2-2 0,-15 27 0,0 0 0,10-25 1,-6 8-1,-4 17 0,0 0 0,0-15 1,-2-1-1,2 16 1,0 0-1,-4-17 1,-1 5-1,5 12 1,0 0-1,-7-7 1,-2 1-1,9 6 0,0 0 0,-10 0 1,-3 6-1,13-6 0,0 0 0,-10 12 0,3 7 0,7-19-1,0 0 1,-2 24 0,-2 5 0,4-29-3,0 0 3,4 28-2,-2 2 2,-2-30-5,0 0 5,7 24-5,3-5 5,-10-19-8,0 0 8,13 12-7,-1-7 7,-12-5-5,0 0 5,14 0-4,2-5 4,-16 5-3,0 0 3,16-9-3,-6-1 3,-10 10-2,0 0 2,13-17-1,-3-16 1,-10 33-1,0 0 1,13-31 0,-11 10 0,-2 21 0,0 0 0,0-12 0,-2 0 0,2 12 0,0 0 0,0-13 0,0 13 0,0 0 1,0 0-1,0-8 1,0 8-1,0 0 0,0 0 0,0 0 1,-9 8-1,9-8 0,0 0 0,0 13 1,3 7-1,-3-20 0,0 0 0,11 25 0,5 2 0,-16-27 0,0 0 0,23 24 0,5-3 0,-28-21-1,0 0 1,28 12 0,6-12 0,-34 0-1,0 0 1,35-8 0,-1-13 0,-34 21 0,0 0 0,35-31 0,2-14 0,-37 45 0,0 0 0,28-52 0,-10-5 0,-18 57 0,0 0 0,5-70 1,-12-21-1,7 91 2,0 0-2,-12-94 2,-8 13-2,20 81 4,0 0-4,-17-71 5,1 26-5,16 45 5,0 0-5,-20-33 6,-6 14-6,26 19 5,0 0-5,-21 0 5,7 23-5,14-23 4,0 0-4,-7 41 5,8 32-5,-1-73 2,0 0-2,9 85 2,9 12-2,-18-97 1,0 0-1,16 103 1,1 6-1,-17-109 0,0 0 0,0 0-1558</inkml:trace>
  <inkml:trace contextRef="#ctx0" brushRef="#br0" timeOffset="143541.1012">21216 2333 807,'0'0'0,"0"0"0,0 0 83,0 0-83,0 0 84,-20-2-84,20 2 68,0 0-68,2 9 68,-2 3-68,0-12 68,0 0-68,0 17 68,0 11-68,0-28 46,0 0-46,2 31 47,0 11-47,-2-42 37,0 0-37,3 36 37,4-5-37,-7-31 29,0 0-29,9 26 29,0-10-29,-9-16 17,0 0-17,9 8 18,-9-8-18,0 0 16,0 0-16,0 0-1082</inkml:trace>
  <inkml:trace contextRef="#ctx0" brushRef="#br0" timeOffset="143709.7035">21216 2246 1121,'0'0'0,"0"0"0,0 0 0,0 0 15,0 0-15,25-7 16,-18 7-16,-7 0 34,0 0-34,8 4 34,1 8-34,-9-12 6,0 0-6,16 21 7,5-1-7,-21-20-1,0 0 1,23 28-1,4 3 1,-27-31-17,0 0 17,28 37-16,2-1 16,-4-3-839</inkml:trace>
  <inkml:trace contextRef="#ctx0" brushRef="#br0" timeOffset="144287.2666">21488 2348 841,'0'0'0,"0"0"0,0-5 0,0 5 0,0 0 0,0 0 1,0-7-1,0 7 0,0 0 0,0 0 0,0 9 0,0-9 11,0 0-11,3 12 12,4 7-12,-7-19 25,0 0-25,16 16 25,2 1-25,-18-17 40,0 0-40,23 19 40,0-2-40,-23-17 41,0 0-41,26 19 41,-7-7-41,-19-12 58,0 0-58,25 9 59,7-5-59,-32-4 61,0 0-61,33-4 62,-1-3-62,-32 7 48,0 0-48,27-8 49,-4-8-49,-23 16 49,0 0-49,17-14 49,-6-5-49,-11 19 32,0 0-32,7-21 32,-4-3-32,-3 24 26,0 0-26,4-28 26,-6-1-26,2 29 19,0 0-19,0-28 20,4 1-20,-4 27 18,0 0-18,3-25 18,-3 8-18,0 17 14,0 0-14,2-12 15,-2 12-15,0 0 11,0 0-11,-2-7 11,2 7-11,0 0 8,0 0-8,-5-9 9,5 9-9,0 0 8,0 0-8,-7-8 8,-2 8-8,9 0 5,0 0-5,-9 5 5,8 2-5,1-7 3,0 0-3,-2 8 3,-4-2-3,6-6 2,0 0-2,-5 10 2,0-1-2,5-9 1,0 0-1,-4 12 1,-4 5-1,8-17 1,0 0-1,-13 23 1,3 1-1,10-24 0,0 0 0,-13 29 1,4 2-1,9-31 0,0 0 0,-1 37 1,9 8-1,-8-45 0,0 0 0,16 52 1,7 8-1,-23-60 1,0 0-1,25 61 1,0-4-1,-25-57 3,0 0-3,21 57 4,0-2-4,-21-55 12,0 0-12,14 58 12,-7 11-12,-7-69 21,0 0-21,-2 69 21,-15-8-21,17-61 24,0 0-24,-32 48 24,-12-8-24,44-40 20,0 0-20,-49 27 21,3-6-21,46-21 4,0 0-4,-52 12 5,-9-8-5,1-2-1431</inkml:trace>
  <inkml:trace contextRef="#ctx0" brushRef="#br0" timeOffset="144707.9774">21466 2800 1087,'0'0'0,"7"-7"0,13-5 0,-20 12 0,0 0 0,30-14 1,5-1-1,-35 15 0,0 0 0,46-16 1,5-5-1,-51 21 0,0 0 0,62-24 0,10-4 0,-72 28 0,0 0 0,73-33 0,4 2 0,-77 31 1,0 0-1,69-29 2,-14 8-2,-55 21 2,0 0-2,42-22 3,-5 4-3,-37 18 0,0 0 0,32-20 1,-4-8-1,-28 28 0,0 0 0,23-24 0,-7 5 0,-16 19-2,0 0 2,11-14-1,-4 2 1,-7 12-2,0 0 2,5-12-1,-3-1 1,-2 13-1,0 0 1,-5-7-1,-10-5 1,15 12 0,0 0 0,-19-8 0,-7 13 0,26-5 0,0 0 0,-23 15 0,8 5 0,15-20-1,0 0 1,-12 24 0,0 12 0,12-36-3,0 0 3,-9 45-3,7 0 3,2-45-1,0 0 1,2 43 0,9-1 0,-11-42 0,0 0 0,19 31 1,2-10-1,-21-21 2,0 0-2,28 8 3,4-4-3,-32-4 11,0 0-11,32 0 11,5-9-11,-37 9 17,0 0-17,35-7 17,-14-5-17,-21 12 18,0 0-18,22-21 19,1-11-19,-23 32 14,0 0-14,17-28 14,-8 7-14,0-3-847</inkml:trace>
  <inkml:trace contextRef="#ctx0" brushRef="#br0" timeOffset="144941.3514">22705 2376 774,'0'0'0,"0"0"0,-7-3 0,7 3 3,0 0-3,0 0 3,-5-4-3,5 4 8,0 0-8,0 0 8,0 0-8,0 0 5,0 0-5,0 0 5,-9 4-5,9-4 2,0 0-2,-5 7 3,1 5-3,1 0-549</inkml:trace>
  <inkml:trace contextRef="#ctx0" brushRef="#br0" timeOffset="145547.4036">22276 2328 583,'0'0'0,"0"0"0,0 0 0,0 0 21,0 0-21,0 0 22,0 0-22,0 0 38,0 0-38,22-9 39,-14 9-39,-8 0 63,0 0-63,11 0 64,0 0-64,-11 0 65,0 0-65,10 0 66,-1 2-66,-9-2 33,0 0-33,7 12 34,-7 7-34,0-19 18,0 0-18,0 21 18,-9 3-18,9-24 18,0 0-18,-12 28 18,-4 8-18,16-36 16,0 0-16,-19 33 16,-3 0-16,22-33 12,0 0-12,-22 31 12,0-10-12,22-21 9,0 0-9,0 0-814</inkml:trace>
  <inkml:trace contextRef="#ctx0" brushRef="#br0" timeOffset="147198.7849">21325 2412 1076,'0'0'0,"0"0"0,0 0 63,0 0-63,0 0 63,0 0-63,0 0 104,0 0-104,-9-19 105,9 19-105,0 0 62,0 0-62,0 0 63,0 0-63,0 0 39,0 0-39,9-1 40,4 9-40,-13-8 25,0 0-25,8 18 26,-8 16-26,0-34 23,0 0-23,-3 37 23,-2 4-23,5-41 20,0 0-20,-7 36 21,-2 1-21,9-37 23,0 0-23,-9 31 24,4-10-24,5-21 29,0 0-29,0 15 29,-2-6-29,2-9 28,0 0-28,0 0 28,2 9-28,-2-9 27,0 0-27,0 0 27,0 0-27,0 0 26,0 0-26,0 0 26,0 0-26,0 0 25,0 0-25,0 0 25,0 0-25,0 0 24,0 0-24,10-9 25,10-7-25,-20 16 24,0 0-24,31-20 25,6-5-25,-37 25 24,0 0-24,36-19 24,-15 11-24,-21 8 19,0 0-19,19-6 20,-6 6-20,-13 0 14,0 0-14,14 13 15,0 4-15,-14-17 10,0 0-10,10 24 11,6 0-11,-16-24 8,0 0-8,16 25 8,0-1-8,-16-24 4,0 0-4,0 0-1684</inkml:trace>
  <inkml:trace contextRef="#ctx0" brushRef="#br0" timeOffset="149092.2825">13089 5100 628,'0'0'0,"0"0"0,0 0 0,0 0 18,0 0-18,0 0 19,0 0-19,0 0 47,0 0-47,0 0 47,0 0-47,0 0 54,0 0-54,0 0 55,0 0-55,0 0 42,0 0-42,0 0 43,-21 10-43,21-10 26,0 0-26,-7 6 27,0 0-27,7-6 19,0 0-19,-9 6 20,-2-3-20,11-3 17,0 0-17,-12 4 18,-4 1-18,16-5 14,0 0-14,-16 7 15,6-2-15,10-5 14,0 0-14,-21 7 15,-11-2-15,32-5 16,0 0-16,-34 9 17,8 1-17,26-10 17,0 0-17,-27 9 17,-3 6-17,30-15 14,0 0-14,-30 12 15,9-3-15,21-9 17,0 0-17,-21 7 17,5-2-17,16-5 21,0 0-21,-16 4 21,2-1-21,14-3 20,0 0-20,-19 5 20,-17 11-20,36-16 19,0 0-19,-37 12 20,-3-3-20,40-9 18,0 0-18,-46 8 19,-7 3-19,53-11 17,0 0-17,-58 10 18,-2 0-18,60-10 15,0 0-15,-59 13 15,-4-1-15,63-12 15,0 0-15,-67 12 15,-14-4-15,81-8 13,0 0-13,-78 6 13,-3 1-13,81-7 13,0 0-13,-80 6 14,1 0-14,79-6 12,0 0-12,-85 5 13,-15-2-13,100-3 11,0 0-11,-103 4 11,-1-1-11,104-3 10,0 0-10,-109 4 11,-13 1-11,122-5 9,0 0-9,-127 0 10,5 0-10,122 0 8,0 0-8,-125-5 8,-2 3-8,127 2 6,0 0-6,-131-2 7,-3-10-7,134 12 5,0 0-5,-132-10 5,10 1-5,122 9 5,0 0-5,-125-9 5,-8 1-5,133 8 5,0 0-5,-127-11 6,14-1-6,113 12 5,0 0-5,-113-12 5,0 0-5,113 12 7,0 0-7,-107-12 8,12-2-8,95 14 13,0 0-13,-82-21 13,5-1-13,77 22 16,0 0-16,-76-28 17,7-1-17,69 29 17,0 0-17,-62-33 18,8 0-18,54 33 18,0 0-18,-45-26 18,21 12-18,24 14 17,0 0-17,-21-15 17,-11-1-17,32 16 8,0 0-8,-32-17 8,0 1-8,32 16 4,0 0-4,-37-12 4,2 0-4,35 12 2,0 0-2,-30-9 2,7 6-2,23 3 0,0 0 0,-19 0 1,-4 0-1,23 0 1,0 0-1,-22 0 1,12-4-1,10 4 0,0 0 0,-9 0 1,9 0-1,0 0 0,0 0 0,-7 4 0,7-4 0,0 0-1,0 0 1,0 0 0,-7 12 0,0-5-1396</inkml:trace>
  <inkml:trace contextRef="#ctx0" brushRef="#br0" timeOffset="149571.9295">8688 4762 908,'0'0'0,"0"0"0,0 0 0,0 0 17,0 0-17,0 18 18,-12-6-18,12-12 28,0 0-28,-18 21 29,-5 10-29,23-31 30,0 0-30,-32 29 30,-5-1-30,37-28 19,0 0-19,-49 24 20,-6-3-20,55-21 12,0 0-12,-56 21 13,-1 1-13,57-22 16,0 0-16,-56 24 17,4-3-17,52-21 18,0 0-18,-40 16 19,12-8-19,28-8 20,0 0-20,-18 6 21,2-5-21,16-1 35,0 0-35,-11 2 35,11-2-35,0 0 38,0 0-38,-8 7 39,8-7-39,0 0 40,0 0-40,0 5 40,8-1-40,-8-4 29,0 0-29,18 3 29,10 2-29,-28-5 19,0 0-19,37 12 20,11 7-20,-48-19 13,0 0-13,46 21 14,0 3-14,-46-24 10,0 0-10,46 28 10,-7 2-10,-39-30 5,0 0-5,35 31 5,-7 5-5,-28-36 1,0 0-1,23 36 1,-9 1-1,2-1-1154</inkml:trace>
  <inkml:trace contextRef="#ctx0" brushRef="#br0" timeOffset="151403.8639">9639 4650 763,'0'0'0,"0"0"0,0 0 0,0 0 44,0 0-44,0 0 45,-19 33-45,19-33 97,0 0-97,-23 28 97,-4 8-97,27-36 78,0 0-78,-26 38 79,6 9-79,20-47 59,0 0-59,-17 41 59,-3 3-59,20-44 42,0 0-42,-12 36 42,3 4-42,9-40 28,0 0-28,-3 41 29,11 1-29,-8-42 21,0 0-21,16 43 21,7-3-21,-23-40 18,0 0-18,28 29 19,8-10-19,-36-19 17,0 0-17,46 9 17,3-16-17,-49 7 21,0 0-21,49-14 21,-4-7-21,-45 21 24,0 0-24,37-26 25,-11-3-25,-26 29 30,0 0-30,14-24 30,-8 12-30,-6 12 31,0 0-31,0-16 32,-4-1-32,4 17 32,0 0-32,-11-21 33,-12 2-33,23 19 35,0 0-35,-30-17 35,-3 5-35,33 12 28,0 0-28,-30-11 29,11 8-29,19 3 22,0 0-22,-18 1 22,0 8-22,18-9 13,0 0-13,-9 9 14,4 6-14,5-15 8,0 0-8,0 21 8,5 0-8,-5-21 5,0 0-5,18 24 5,14 4-5,-32-28 1,0 0-1,37 24 1,7-7-1,-44-17 0,0 0 0,44 14 0,-7-5 0,-37-9-1,0 0 1,32 5-1,-14-5 1,-18 0 0,0 0 0,10-2 0,3-1 0,-13 3 0,0 0 0,10-4 0,-10 4 0,0 0 0,0 0 0,4-7 0,-6-3 0,2 10 0,0 0 0,-4-12 0,-8 0 0,12 12 0,0 0 0,-23-16 1,-14-8-1,37 24 1,0 0-1,-37-24 1,16 12-1,21 12 1,0 0-1,-23-12 2,-9-7-2,32 19 1,0 0-1,-32-16 2,20 4-2,12 12 1,0 0-1,-2-11 2,7-1-2,-5 12 1,0 0-1,15-15 2,2-1-2,-17 16 1,0 0-1,23-15 2,4 6-2,-27 9 0,0 0 0,26-9 1,2-3-1,-28 12 0,0 0 0,29-10 0,1 5 0,-30 5 0,0 0 0,23-9 0,-1 5 0,-22 4 0,0 0 0,18 0 0,5 4 0,-23-4-1,0 0 1,18 12 0,-9 0 0,-9-12-1,0 0 1,8 21-1,6 3 1,-14-24-2,0 0 2,11 24-1,-4 4 1,-7-28-3,0 0 3,0 26-3,0 5 3,0-31-5,0 0 5,0 30-5,2 1 5,-2-31-6,0 0 6,3 27-6,-8-6 6,5-21-8,0 0 8,-5 16-8,1-4 8,4-12-9,0 0 9,0 0-8,9 9 8,-9-9-9,0 0 9,5 0-8,4-9 8,-9 9-5,0 0 5,13-16-5,11-15 5,-24 31-2,0 0 2,30-33-1,-1 4 1,-29 29 0,0 0 0,26-24 0,-8 5 0,-18 19 0,0 0 0,14-14 0,-4 7 0,-10 7 1,0 0-1,7-9 1,-7 9-1,0 0 4,0 0-4,9-7 4,-9 7-4,0 0 5,0 0-5,9 0 6,2 9-6,-11-9 5,0 0-5,12 12 5,2 2-5,-14-14 7,0 0-7,12 17 7,8-1-7,-20-16 2,0 0-2,23 14 2,3 1-2,-26-15 0,0 0 0,27 16 1,6-1-1,-33-15 0,0 0 0,39 6 0,2-12 0,-41 6-1,0 0 1,46-19 0,-2-5 0,-44 24 0,0 0 0,39-29 0,-9-4 0,-30 33 0,0 0 0,17-40 1,-3-8-1,-14 48 3,0 0-3,4-58 4,-8-6-4,4 64 7,0 0-7,-8-60 8,-1 11-8,9 49 10,0 0-10,-11-36 11,2 12-11,9 24 14,0 0-14,-14-21 15,-3 9-15,17 12 17,0 0-17,-23-10 18,-4 8-18,27 2 20,0 0-20,-30 12 20,4 12-20,26-24 13,0 0-13,-20 42 14,1 18-14,19-60 6,0 0-6,-9 69 6,5-1-6,4-68 2,0 0-2,9 61 3,11-4-3,-20-57 0,0 0 0,23 55 1,1 11-1,-24-66 0,0 0 0,18 69 0,-2 2 0,-16-71 0,0 0 0,12 66 0,-3-13 0,-9-53 0,0 0 0,0 51 0,-12-3 0,12-48 0,0 0 0,-20 54 0,-6 11 0,26-65-1,0 0 1,-28 59-1,3-21 1,25-38-3,0 0 3,-20 23-3,8-15 3,1 1-1616</inkml:trace>
  <inkml:trace contextRef="#ctx0" brushRef="#br0" timeOffset="151599.1075">10184 5398 1300,'0'0'0,"0"0"0,4-12 0,-4 12 0,0 0 0,5-18 0,6 3 0,-11 15 0,0 0 0,24-23 0,14-3 0,-38 26 5,0 0-5,40-28 5,4-1-5,-44 29 36,0 0-36,50-28 37,6 4-37,-56 24 47,0 0-47,64-21 48,1 2-48,-65 19 13,0 0-13,64-12 14,-6 4-14,-58 8 2,0 0-2,46-4 2,-18 8-2,2-3-1072</inkml:trace>
  <inkml:trace contextRef="#ctx0" brushRef="#br0" timeOffset="151764.6675">10970 4968 1020,'0'0'0,"0"0"0,0 0 0,0 0 10,0 0-10,0 0 11,17 6-11,-17-6 1,0 0-1,7 12 1,11 5-1,-18-17 49,0 0-49,0 0-759</inkml:trace>
  <inkml:trace contextRef="#ctx0" brushRef="#br0" timeOffset="153339.8806">11196 4872 886,'0'0'0,"0"0"0,0 0 23,0 0-23,0 0 23,0 0-23,0 0 60,0 0-60,0 0 61,10 20-61,-10-20 95,0 0-95,14 5 95,4 4-95,-18-9 63,0 0-63,16 12 63,-7 2-63,-9-14 48,0 0-48,8 17 49,0 8-49,-8-25 35,0 0-35,3 24 35,-8 0-35,5-24 33,0 0-33,-4 24 33,2-3-33,2-21 29,0 0-29,-1 19 29,-1-3-29,2-16 27,0 0-27,0 12 27,-4-4-27,4-8 23,0 0-23,0 0 23,0 0-23,0 0 21,0 0-21,13-19 21,-3-1-21,-10 20 19,0 0-19,18-28 19,3 4-19,-21 24 18,0 0-18,16-24 18,-4 3-18,-12 21 19,0 0-19,13-24 20,3 3-20,-16 21 20,0 0-20,16-16 21,-2 1-21,-14 15 19,0 0-19,5-9 20,-5 9-20,0 0 13,0 0-13,7 0 13,-7 0-13,0 0 9,0 0-9,11 9 10,-6-1-10,-5-8 6,0 0-6,7 14 6,2 3-6,-9-17 2,0 0-2,10 19 3,-1 2-3,-9-21 1,0 0-1,11 14 1,-1-2-1,-10-12 0,0 0 0,14 11 1,1-3-1,-15-8 0,0 0 0,19 5 0,2-3 0,-21-2 0,0 0 0,18-3 0,1-6 0,-19 9-1,0 0 1,18-12 0,-6 0 0,-12 12-1,0 0 1,6-11 0,2-2 0,-8 13-2,0 0 2,4-13-2,-2 7 2,-2 6-4,0 0 4,3-9-3,-3 9 3,0 0-5,0 0 5,2-9-5,-2 9 5,0 0-7,0 0 7,0 0-7,7-2 7,-7 2-8,0 0 8,0 0-7,9 4 7,-9-4-11,0 0 11,10 7-11,5 2 11,-15-9-13,0 0 13,15 8-12,5-1 12,-20-7-11,0 0 11,17 4-10,10 1 10,-27-5-7,0 0 7,25 0-7,6-9 7,-31 9-5,0 0 5,30-12-4,-3-4 4,-27 16-1,0 0 1,19-24-1,2 0 1,-21 24-1,0 0 1,18-31 0,7-7 0,-25 38 0,0 0 0,21-40 0,-10 7 0,-11 33 0,0 0 0,3-24 1,-3 3-1,0 21 0,0 0 0,-5-19 1,-4 10-1,9 9 1,0 0-1,-14-7 1,-4 7-1,18 0 1,0 0-1,-17 7 2,-6 11-2,23-18 1,0 0-1,-18 27 1,11 4-1,7-31 0,0 0 0,2 30 0,5-1 0,-7-29-2,0 0 2,12 26-1,6 0 1,-18-26-5,0 0 5,23 24-5,5-1 5,-28-23-4,0 0 4,30 21-3,-4-4 3,-26-17-3,0 0 3,18 19-2,-4-2 2,-14-17-2,0 0 2,9 16-2,-7 3 2,-2-19-1,0 0 1,-2 17-1,-7-5 1,9-12-1,0 0 1,-21 13 0,-11-5 0,32-8 0,0 0 0,-35 7 0,7-3 0,28-4 0,0 0 0,-29 1 0,7 3 0,22-4 0,0 0 0,-18 0 0,4 0 0,14 0 1,0 0-1,-7 0 1,7 0-1,0 0 1,0 0-1,3-9 2,15-6-2,-18 15 2,0 0-2,32-21 2,14-2-2,-46 23 2,0 0-2,54-20 2,4 6-2,-58 14 1,0 0-1,53-16 1,-1-3-1,-52 19 0,0 0 0,45-21 0,0 2 0,-45 19-1,0 0 1,31-17 0,-9 0 0,-22 17-2,0 0 2,14-16-1,-7 0 1,-7 16-3,0 0 3,1-17-2,-4-2 2,3 19-3,0 0 3,-9-17-3,-3 6 3,12 11-3,0 0 3,-14-5-3,0 2 3,14 3-3,0 0 3,-23 5-3,-4 11 3,27-16-1,0 0 1,-23 20-1,9 3 1,14-23-1,0 0 1,-12 24 0,6-3 0,6-21 0,0 0 0,-3 19 0,6 2 0,-3-21 0,0 0 0,9 17 0,0-1 0,-9-16 0,0 0 0,18 6 0,5 0 0,-23-6 0,0 0 0,24 0 0,3-9 0,-27 9 0,0 0 0,21-10 0,-2-4 0,-19 14 0,0 0 0,16-12 0,-7 0 0,-9 12 0,0 0 0,5-16 0,1-13 0,-6 29 0,0 0 0,0-26 0,3 8 0,-3 18 0,0 0 0,0-12 0,-3 3 0,3 9 0,0 0 0,-4-10 0,4 10 0,0 0 0,0 0 0,-2-10 0,2 10 0,0 0 0,0 0 0,0 0 0,0 14 0,0-14 0,0 0 0,0 22 1,6 11-1,-6-33 0,0 0 0,3 36 1,6 1-1,-9-37 0,0 0 0,9 33 1,-2 6-1,-7-39 2,0 0-2,3 45 2,1 9-2,-4-54 3,0 0-3,-4 59 4,-1-2-4,5-57 4,0 0-4,-17 48 5,-15-4-5,32-44 7,0 0-7,-41 34 7,1-10-7,40-24 12,0 0-12,-41 13 12,0-13-12,41 0 1,0 0-1,-37-11 2,2-4-2,35 15-1,0 0 1,-32-19 0,15-2 0,-5 0-1395</inkml:trace>
  <inkml:trace contextRef="#ctx0" brushRef="#br0" timeOffset="153552.3139">12602 4901 1233,'0'0'0,"0"0"0,0 0 0,0 0-12,0 0 12,0 0-856</inkml:trace>
  <inkml:trace contextRef="#ctx0" brushRef="#br0" timeOffset="169885.0833">16320 7090 595,'0'0'0,"0"0"0,0 0 0,0 0 11,0 0-11,-23 7 12,13-7-12,10 0 45,0 0-45,-9 0 46,0 0-46,9 0 61,0 0-61,-9 0 61,4 0-61,5 0 50,0 0-50,-9 0 50,-5 0-50,14 0 33,0 0-33,-14 0 34,-4 0-34,18 0 26,0 0-26,-17 0 27,-6 2-27,23-2 22,0 0-22,-25 3 22,-5 1-22,30-4 22,0 0-22,-33 3 22,-1 2-22,34-5 27,0 0-27,-32 7 27,6 2-27,26-9 29,0 0-29,-23 3 29,-4 6-29,27-9 33,0 0-33,-23 12 34,-3-3-34,26-9 31,0 0-31,-23 12 31,-3 0-31,26-12 23,0 0-23,-25 16 24,0-3-24,25-13 16,0 0-16,-25 19 17,1 2-17,24-21 13,0 0-13,-28 28 14,1 0-14,27-28 8,0 0-8,-23 36 9,4 0-9,19-36 6,0 0-6,-21 37 6,-6-4-6,27-33 5,0 0-5,-25 32 5,8 5-5,17-37 4,0 0-4,-21 40 4,1-1-4,20-39 3,0 0-3,-23 38 4,-2 2-4,25-40 3,0 0-3,-22 43 4,2 9-4,20-52 2,0 0-2,-18 58 3,1-7-3,17-51 1,0 0-1,-18 51 2,-1-8-2,19-43 1,0 0-1,-21 41 1,1-1-1,20-40 2,0 0-2,-21 37 2,5 2-2,16-39 2,0 0-2,-12 45 2,3 6-2,9-51 2,0 0-2,-11 55 2,4-1-2,7-54 2,0 0-2,-3 48 3,1-8-3,2-40 1,0 0-1,-4 40 2,3-4-2,1-36 0,0 0 0,1 36 1,3 1-1,-4-37 0,0 0 0,3 39 0,-3 6 0,0-45 0,0 0 0,2 44 0,5 2 0,-7-46-1,0 0 1,7 40 0,0-7 0,-7-33-1,0 0 1,6 31 0,-3-1 0,-3-30-1,0 0 1,7 27 0,2 5 0,-9-32-1,0 0 1,13 27 0,-5 3 0,-8-30-1,0 0 1,13 31 0,1 5 0,-14-36 0,0 0 0,10 36 0,3-1 0,-13-35 0,0 0 0,14 35 0,-4-2 0,-10-33 0,0 0 0,13 31 0,-1-5 0,-12-26 0,0 0 0,14 24 0,-3-2 0,-11-22-1,0 0 1,16 21 0,-2-4 0,-14-17-1,0 0 1,12 20 0,4-5 0,-16-15-1,0 0 1,18 17 0,3 4 0,-21-21 0,0 0 0,25 19 0,5-3 0,-30-16 0,0 0 0,28 14 1,-2-2-1,-26-12 2,0 0-2,27 12 3,-4 0-3,-23-12 5,0 0-5,17 16 5,-1-1-5,-16-15 2,0 0-2,18 17 2,3 1-2,-21-18 1,0 0-1,20 17 2,1 0-2,-21-17 1,0 0-1,19 16 1,-3-2-1,-16-14 0,0 0 0,18 10 1,6-1-1,-24-9 0,0 0 0,27 12 0,1 0 0,-28-12 0,0 0 0,30 12 0,-2-5 0,-28-7 0,0 0 0,30 9 0,2-1 0,-32-8 0,0 0 0,34 6 0,-4 0 0,-30-6 0,0 0 0,28 6 1,2 1-1,-30-7 0,0 0 0,28 3 1,-10 2-1,-18-5 0,0 0 0,17 4 0,3-1 0,-20-3 0,0 0 0,21 4 0,-3-3 0,-18-1 0,0 0 0,15 4 0,0-4 0,-15 0 0,0 0 0,15 2 0,5-1 0,-20-1 0,0 0 0,23 2 0,0 0 0,-23-2 0,0 0 0,26 1 0,10 3 0,-36-4 0,0 0 0,35 0 0,-3-5 0,-32 5 0,0 0 0,31-5 0,-4 3 0,-27 2 0,0 0 0,28-5 1,2-1-1,-30 6 1,0 0-1,28-6 2,-10 0-2,-18 6 1,0 0-1,19-5 1,8 0-1,-27 5 0,0 0 0,25-7 1,1-2-1,-26 9 0,0 0 0,26-12 1,6 0-1,-32 12 0,0 0 0,36-15 0,1-4 0,-37 19 0,0 0 0,38-20 0,-1 1 0,-37 19 0,0 0 0,38-24 1,6 0-1,-44 24 0,0 0 0,37-29 1,-6 3-1,-31 26 2,0 0-2,30-23 2,4 4-2,-34 19 2,0 0-2,35-24 3,1 0-3,-36 24 2,0 0-2,31-25 3,6 5-3,-37 20 2,0 0-2,41-25 2,-2 1-2,-39 24 1,0 0-1,39-28 2,-1-1-2,-38 29 1,0 0-1,32-31 1,0-11-1,-32 42 0,0 0 0,25-43 1,-1 0-1,-24 43 1,0 0-1,23-42 2,-3 6-2,-20 36 2,0 0-2,21-33 2,-3 2-2,-18 31 3,0 0-3,19-29 3,2-6-3,-21 35 3,0 0-3,18-36 3,3-1-3,-21 37 3,0 0-3,21-38 4,0-5-4,-21 43 5,0 0-5,23-42 6,-3-3-6,-20 45 5,0 0-5,17-43 5,1 3-5,-18 40 4,0 0-4,18-36 5,-8 7-5,-10 29 3,0 0-3,13-32 4,1-4-4,-14 36 5,0 0-5,12-40 5,-3-6-5,-9 46 5,0 0-5,7-51 6,-3 1-6,-4 50 6,0 0-6,0-52 7,-2 11-7,2 41 8,0 0-8,-4-38 8,1 5-8,3 33 8,0 0-8,-4-30 9,2-4-9,2 34 10,0 0-10,-5-38 10,0-9-10,5 47 11,0 0-11,-7-47 12,-2-5-12,9 52 9,0 0-9,-11-53 10,3 1-10,8 52 6,0 0-6,-13-49 7,1 9-7,12 40 6,0 0-6,-16-36 6,-7 3-6,23 33 5,0 0-5,-26-36 5,-1 0-5,27 36 3,0 0-3,-26-40 3,-1-4-3,27 44 2,0 0-2,-25-45 3,-1 0-3,26 45 4,0 0-4,-23-39 4,4 6-4,19 33 4,0 0-4,-22-30 5,-8 3-5,30 27 4,0 0-4,-28-25 4,-4 3-4,32 22 4,0 0-4,-37-21 5,-7 0-5,44 21 2,0 0-2,-49-19 3,-4 2-3,53 17 1,0 0-1,-51-17 1,5-2-1,46 19 0,0 0 0,-44-18 1,7 3-1,37 15 0,0 0 0,-45-12 1,-4 0-1,49 12 0,0 0 0,-55-11 0,-5 6 0,60 5 0,0 0 0,-58 0 0,0 4 0,58-4 0,0 0 0,-53 0 0,0 0 0,53 0 0,0 0 0,-56 1 0,-10 11 0,66-12 0,0 0 0,-72 19 1,-4 6-1,76-25 0,0 0 0,-81 27 0,3 6 0,78-33-2,0 0 2,-85 30-1,-19-3 1,104-27-8,0 0 8,-113 23-8,-5-6 8,2-1-1362</inkml:trace>
  <inkml:trace contextRef="#ctx0" brushRef="#br0" timeOffset="169919.9778">15525 7325 1255,'0'0'0</inkml:trace>
  <inkml:trace contextRef="#ctx0" brushRef="#br0" timeOffset="170786.742">15427 7595 494,'0'0'0,"0"0"0,0 0 0,0 0 0,0 0 0,0 0 0,0 0 0,0 0-1,0 0 1,0 0 0,0 0 0,0 0 8,0 0-8,0 0 9,0 0-9,0 0 24,0 0-24,0 0 24,0 0-24,0 0 40,0 0-40,0 0 41,0 0-41,0 0 45,0 0-45,0 0 46,23 9-46,-23-9 47,0 0-47,29 4 47,6-1-47,-35-3 47,0 0-47,51 3 48,20-3-48,-71 0 47,0 0-47,77-3 48,5 3-48,-82 0 47,0 0-47,95 0 48,18-5-48,-113 5 44,0 0-44,122-4 45,8 1-45,-130 3 46,0 0-46,132-5 46,10 1-46,-142 4 43,0 0-43,141-3 44,4-6-44,-145 9 38,0 0-38,137-7 39,-15 2-39,-122 5 33,0 0-33,120-10 33,0-1-33,-120 11 27,0 0-27,108-14 27,-17 1-27,-91 13 23,0 0-23,80-19 23,-22 1-23,-58 18 20,0 0-20,41-15 20,-18 6-20,-23 9 21,0 0-21,14-9 21,-5 8-21,-9 1 21,0 0-21,0 0 22,0 0-22,0 0 20,0 0-20,0-6 20,0 6-20,0 0 17,0 0-17,0 0 17,0 0-17,0 0 16,0 0-16,3-8 17,2-3-17,1 1-1329</inkml:trace>
  <inkml:trace contextRef="#ctx0" brushRef="#br0" timeOffset="176834.3579">15962 7203 427,'0'0'0,"0"0"0,0 0 0,0 0 17,0 0-17,0 0 17,0 0-17,0 0 67,0 0-67,0 0 67,0 0-67,0 0 111,0 0-111,0 0 111,0 0-111,0 0 95,0 0-95,0 0 96,0 0-96,0 0 58,0 0-58,0 0 59,0 0-59,0 0 50,0 0-50,0 0 51,0 0-51,0 0 44,0 0-44,0 0 45,0 0-45,0 0 45,0 0-45,0 0 45,0 0-45,0 0 42,0 0-42,-21 15 43,5 2-43,16-17 38,0 0-38,-18 25 39,4 4-39,14-29 39,0 0-39,-8 35 39,2-2-39,6-33 39,0 0-39,-2 27 39,2-2-39,0-25 33,0 0-33,4 24 34,5-7-34,-9-17 27,0 0-27,9 19 28,-1-5-28,-8-14 20,0 0-20,13 12 21,1 2-21,-14-14 18,0 0-18,14 12 19,0-3-19,-14-9 17,0 0-17,18 1 18,5 3-18,-23-4 14,0 0-14,19 3 15,-3-3-15,-16 0 15,0 0-15,19-5 15,10-2-15,-29 7 13,0 0-13,26-8 13,-10-3-13,-16 11 12,0 0-12,14-14 12,4-1-12,-18 15 14,0 0-14,16-19 14,-7 7-14,-9 12 13,0 0-13,7-13 13,0-7-13,-7 20 17,0 0-17,8-18 18,0 3-18,-8 15 18,0 0-18,3-16 18,2-5-18,-5 21 15,0 0-15,2-20 16,2 4-16,-4 16 15,0 0-15,0-9 16,0 1-16,0 8 13,0 0-13,0-7 14,0-2-14,0 9 12,0 0-12,-6-12 12,-10 0-12,16 12 13,0 0-13,-19-12 13,-11 2-13,30 10 11,0 0-11,-32-6 12,-1 6-12,33 0 7,0 0-7,-30-3 8,5 3-8,25 0 5,0 0-5,-25 3 5,11 4-5,14-7 1,0 0-1,-10 11 1,3 4-1,7-15 1,0 0-1,0 0-1727</inkml:trace>
  <inkml:trace contextRef="#ctx0" brushRef="#br0" timeOffset="177660.902">16400 7332 572,'0'0'0,"0"0"0,0 0 0,0 0 39,0 0-39,0 0 40,0 0-40,0 0 89,0 0-89,0 0 89,0 0-89,0 0 91,0 0-91,0 0 92,0 0-92,0 0 62,0 0-62,0 0 63,0 0-63,0 0 44,0 0-44,0 0 44,-18 18-44,18-18 38,0 0-38,0 0 38,-5 7-38,5-7 32,0 0-32,0 0 32,0 12-32,0-12 25,0 0-25,2 7 26,-2-7-26,0 0 22,0 0-22,7 10 23,-7-10-23,0 0 18,0 0-18,9 10 18,-1-6-18,-8-4 21,0 0-21,13 0 21,3-4-21,-16 4 24,0 0-24,10-3 24,3-2-24,-13 5 24,0 0-24,8-7 25,-4 0-25,-4 7 25,0 0-25,2-5 25,-4-4-25,2 9 22,0 0-22,-4-7 23,-4 2-23,8 5 18,0 0-18,-13-7 18,-3 7-18,16 0 15,0 0-15,-16 3 15,6 1-15,10-4 9,0 0-9,-9 2 10,0-1-10,9-1 8,0 0-8,0 0 9,-5 11-9,5-11 6,0 0-6,-4 10 7,8-1-7,-4-9 6,0 0-6,5 12 7,4 0-7,-9-12 6,0 0-6,9 12 7,5-5-7,-14-7 5,0 0-5,11 5 6,-1-1-6,-10-4 6,0 0-6,9 1 6,-9-1-6,0 0 6,0 0-6,7 0 6,-7 0-6,0 0 8,0 0-8,0-13 8,0 2-8,0 11 8,0 0-8,-2-10 8,-5 3-8,7 7 8,0 0-8,-7-7 9,7 7-9,0 0 3,0 0-3,-10-5 4,10 5-4,0 0 1,0 0-1,0 0 2,24 0-2,-1 0-1415</inkml:trace>
  <inkml:trace contextRef="#ctx0" brushRef="#br0" timeOffset="178335.7109">16610 7126 931,'0'0'0,"0"0"0,0 0 0,0 0 33,0 0-33,0 0 33,0 0-33,0 0 78,0 0-78,0 0 78,0 0-78,0 0 64,0 0-64,10 18 65,-3-6-65,-7-12 55,0 0-55,8 15 55,-5 6-55,-3-21 33,0 0-33,2 23 34,1 3-34,-3-26 24,0 0-24,6 31 25,2 9-25,-8-40 21,0 0-21,6 38 21,3 1-21,-9-39 25,0 0-25,8 40 26,1-9-26,-9-31 25,0 0-25,4 35 25,1 0-25,-5-35 22,0 0-22,0 0-1195</inkml:trace>
  <inkml:trace contextRef="#ctx0" brushRef="#br0" timeOffset="178853.9459">16848 7299 729,'0'0'0,"0"0"0,0 0 0,0 0 30,0 0-30,0 0 31,0 0-31,0 0 120,0 0-120,0 0 121,0 0-121,0 0 98,0 0-98,0 0 98,0 0-98,0 0 68,0 0-68,-9 21 69,7-9-69,2-12 47,0 0-47,-3 16 48,3-4-48,0-12 33,0 0-33,0 12 34,0 0-34,0-12 24,0 0-24,0 9 24,2-2-24,-2-7 18,0 0-18,1 9 18,-1-9-18,0 0 16,0 0-16,0 0 17,9 5-17,-9-5 12,0 0-12,0 0 13,7-2-13,-7 2 14,0 0-14,0 0 14,7-10-14,-7 10 15,0 0-15,2-9 15,-4-3-15,2 12 15,0 0-15,-3-9 16,3 9-16,0 0 15,0 0-15,-4-10 16,4 10-16,0 0 12,0 0-12,0 0 12,18-2-12,0 2-1299</inkml:trace>
  <inkml:trace contextRef="#ctx0" brushRef="#br0" timeOffset="179583.3329">17086 7263 785,'0'0'0,"0"0"0,0 0 0,0 0 43,0 0-43,-17-3 43,17 3-43,0 0 61,0 0-61,0 0 61,0 0-61,0 0 45,0 0-45,0 0 46,-4-12-46,4 12 48,0 0-48,4-7 49,-4 1-49,0 6 45,0 0-45,3-8 46,-1-4-46,-2 12 40,0 0-40,5-11 40,2 3-40,-7 8 34,0 0-34,9-9 35,5 2-35,-14 7 30,0 0-30,13-5 31,2 1-31,-15 4 27,0 0-27,16-3 28,-2 1-28,-14 2 23,0 0-23,9 0 24,-9 0-24,0 0 18,0 0-18,11 9 19,-2-2-19,-9-7 13,0 0-13,7 12 14,-4-2-14,-3-10 11,0 0-11,-1 16 12,-5 6-12,6-22 10,0 0-10,-9 30 10,1 1-10,8-31 9,0 0-9,-9 33 10,-2-7-10,11-26 6,0 0-6,-10 24 7,-1-1-7,11-23 5,0 0-5,-9 20 5,0-4-5,9-16 3,0 0-3,-5 12 3,-4 0-3,9-12 2,0 0-2,-5 9 3,1-2-3,4-7 3,0 0-3,0 0 3,0 0-3,0 0 3,0 0-3,-8 8 4,8-8-4,0 0 5,0 0-5,0 0 5,0 0-5,0 0 6,0 0-6,0 0 6,0 0-6,0 0 8,0 0-8,0 0 8,10 0-8,-10 0 9,0 0-9,9 0 10,0 2-10,-9-2 8,0 0-8,12 4 9,6-4-9,-18 0 8,0 0-8,23-4 8,0 2-8,-23 2 7,0 0-7,31-3 7,10-2-7,-41 5 5,0 0-5,41-4 6,-6 1-6,-35 3 3,0 0-3,32-4 4,-1 1-4,-31 3 0,0 0 0,25-2 0,-12-1 0,-13 3 0,0 0 0,0 0-1350</inkml:trace>
  <inkml:trace contextRef="#ctx0" brushRef="#br0" timeOffset="182123.3087">16005 8108 875,'0'0'0,"0"0"0,0 0 80,0 0-80,0 0 80,0 0-80,0 0 121,0 0-121,0 0 122,-16-12-122,16 12 82,0 0-82,0 0 82,0 0-82,0 0 56,0 0-56,0 0 57,0 0-57,0 0 37,0 0-37,0 0 37,0 0-37,0 0 25,0 0-25,0 0 26,1 17-26,-1-17 21,0 0-21,7 34 22,-5 15-22,-2-49 21,0 0-21,-2 57 21,-5 7-21,7-64 21,0 0-21,-5 66 22,5-13-22,0-53 22,0 0-22,5 56 23,4-8-23,-9-48 23,0 0-23,14 45 23,4 2-23,-18-47 28,0 0-28,21 42 29,2-6-29,-23-36 33,0 0-33,20 29 33,1-6-33,-21-23 30,0 0-30,21 8 31,11-11-31,-32 3 28,0 0-28,33-12 29,2-9-29,-35 21 27,0 0-27,32-33 27,-5-3-27,-27 36 14,0 0-14,28-47 15,-5 6-15,-23 41 7,0 0-7,16-37 8,-7 10-8,-9 27 2,0 0-2,7-21 3,-2 2-3,-5 19 1,0 0-1,2-14 1,-4 5-1,2 9 0,0 0 0,-2-7 0,2 7 0,0 0 0,0 0 0,-14-8 0,0 9 0,14-1-1,0 0 1,-18 11 0,-3 4 0,21-15-3,0 0 3,-19 21-3,6 5 3,13-26-7,0 0 7,-5 24-6,2-1 6,3-23-8,0 0 8,-2 24-8,0 12 8,2-36-11,0 0 11,2 33-10,3-8 10,-5-25-9,0 0 9,9 17-9,1 2 9,-10-19-7,0 0 7,13 12-7,-10-5 7,-3-7-6,0 0 6,0 0-5,14-4 5,-14 4-4,0 0 4,11-8-3,-2-8 3,-9 16-2,0 0 2,5-24-2,-5-4 2,0 28-1,0 0 1,-5-33-1,-4 11 1,9 22-1,0 0 1,-11-17-1,3-1 1,8 18-1,0 0 1,-9-15 0,0 3 0,9 12 0,0 0 0,-4-9 0,4 9 0,0 0 0,0 0 0,6-10 0,4 1 0,-10 9 0,0 0 0,23-9 0,11 2 0,-34 7 0,0 0 0,40-3 0,6 1 0,-46 2-1,0 0 1,50-3 0,-1-1 0,-49 4-2,0 0 2,53-3-1,-4-2 1,-49 5-3,0 0 3,41-12-2,-6-1 2,-35 13-8,0 0 8,29-15-7,-15 1 7,-14 14-11,0 0 11,9-16-10,-6 4 10,-3 12-11,0 0 11,-7-12-11,-11-3 11,18 15-13,0 0 13,-23-13-12,4 8 12,19 5-10,0 0 10,-28 5-10,-8 8 10,36-13-10,0 0 10,-37 15-9,13 6 9,24-21-11,0 0 11,-18 17-10,7-5 10,11-12-9,0 0 9,-5 14-8,0 0 8,5-14-7,0 0 7,0 16-7,5-4 7,-5-12-6,0 0 6,11 15-5,3-3 5,-14-12-5,0 0 5,21 9-4,2-2 4,-23-7-3,0 0 3,21 5-2,-7-5 2,-14 0-2,0 0 2,9-7-1,0-3 1,-9 10-1,0 0 1,9-12 0,0-2 0,-9 14 0,0 0 0,5-14 0,-5 2 0,0 12 0,0 0 0,0-12 0,0 1 0,0 11 0,0 0 0,0 0 0,0-8 0,0 8 0,0 0 0,0 0 1,-9 3-1,9-3 0,0 0 0,-9 12 0,4 16 0,5-28 0,0 0 0,-2 38 0,9 9 0,-7-47-1,0 0 1,9 50 0,-4 12 0,-5-62-2,0 0 2,6 70-2,-3-5 2,-3-65-2,0 0 2,4 59-2,1-9 2,-5-50-2,0 0 2,0 45-2,-9-1 2,9-44-1,0 0 1,-14 45-1,-9 7 1,23-52-1,0 0 1,-26 45 0,-6-9 0,32-36 0,0 0 0,-35 28 0,6-13 0,29-15 0,0 0 0,-28 0 0,-5-12 0,33 12 1,0 0-1,-29-24 1,15-7-1,14 31 3,0 0-3,-3-42 3,12-6-3,-9 48 5,0 0-5,17-52 6,10-5-6,-27 57 7,0 0-7,37-64 8,0-18-8,-37 82 8,0 0-8,44-81 9,-4 7-9,-40 74 10,0 0-10,41-66 10,-6 14-10,-35 52 8,0 0-8,29-40 9,-10 14-9,-19 26 7,0 0-7,18-21 7,-2 2-7,-16 19 5,0 0-5,19-12 6,-5 4-6,-14 8 3,0 0-3,16-4 4,3 8-4,-19-4 3,0 0-3,23 8 3,4 8-3,-27-16 1,0 0-1,19 24 1,-6 2-1,-13-26 0,0 0 0,8 31 1,-8 2-1,0-33 0,0 0 0,0 33 0,0 1 0,0-34 0,0 0 0,2 30 0,2-11 0,-4-19 0,0 0 0,3 14 1,2-2-1,-5-12 2,0 0-2,0 10 3,0-10-3,0 0 5,0 0-5,0 9 6,0-9-6,0 0 8,0 0-8,0 0-1482</inkml:trace>
  <inkml:trace contextRef="#ctx0" brushRef="#br0" timeOffset="182301.826">17093 8210 1255,'0'0'0,"0"0"0,0 0 0,0 0 50,0 0-50,13 21 50,8 1-50,-21-22 83,0 0-83,0 0-1019</inkml:trace>
  <inkml:trace contextRef="#ctx0" brushRef="#br0" timeOffset="182723.1109">17256 8231 1143,'0'0'0,"0"0"0,0 0 0,0 0 33,0 0-33,0 0 34,0 22-34,0-22 26,0 0-26,-2 24 26,-3 16-26,5-40 44,0 0-44,-4 45 44,-1-5-44,5-40 44,0 0-44,0 34 44,2-2-44,-2-32 40,0 0-40,-2 24 41,-2-3-41,4-21 45,0 0-45,0 19 46,6-5-46,-6-14 47,0 0-47,5 12 47,-2-5-47,-3-7 47,0 0-47,0 0 47,7 3-47,-7-3 41,0 0-41,8-3 41,2-6-41,-10 9 44,0 0-44,12-16 44,1-3-44,-13 19 45,0 0-45,12-24 46,2-2-46,-14 26 46,0 0-46,11-22 46,1 4-46,-12 18 41,0 0-41,18-17 41,5 1-41,-23 16 37,0 0-37,26-10 38,-1 8-38,-25 2 32,0 0-32,28 9 32,6 7-32,-34-16 21,0 0-21,32 20 22,-6 8-22,-26-28 9,0 0-9,21 29 10,-8 6-10,-13-35 5,0 0-5,0 0-1770</inkml:trace>
  <inkml:trace contextRef="#ctx0" brushRef="#br0" timeOffset="190122.9119">11485 7921 259,'0'0'0,"0"0"0,0 0 0,0 0 9,0 0-9,0 0 10,2 17-10,-2-17 32,0 0-32,0 0 32,2 7-32,-2-7 45,0 0-45,1 7 46,3 0-46,-4-7 45,0 0-45,2 7 46,5 1-46,-7-8 31,0 0-31,10 13 32,11-1-32,-21-12 25,0 0-25,27 12 26,1 0-26,-28-12 21,0 0-21,32 7 22,-2 0-22,-30-7 34,0 0-34,30 5 35,-5 0-35,-25-5 40,0 0-40,23 5 41,-1 2-41,-22-7 48,0 0-48,20 5 48,-2 2-48,-18-7 42,0 0-42,17 7 43,1 0-43,-18-7 38,0 0-38,23 7 39,-2 0-39,-21-7 30,0 0-30,25 9 30,5-4-30,-30-5 27,0 0-27,31 7 27,3 0-27,-34-7 16,0 0-16,39 5 17,-4 0-17,-35-5 8,0 0-8,39 7 9,0-4-9,-39-3 5,0 0-5,40 9 5,1 3-5,-41-12 4,0 0-4,40 14 5,6 9-5,-46-23 4,0 0-4,52 24 5,9 0-5,-61-24 5,0 0-5,69 28 5,3 6-5,-72-34 7,0 0-7,76 35 7,6-6-7,-82-29 10,0 0-10,90 28 11,5 0-11,-95-28 14,0 0-14,95 26 14,0 1-14,-95-27 13,0 0-13,94 28 14,10-4-14,-104-24 14,0 0-14,95 25 15,-1 2-15,-94-27 11,0 0-11,95 28 11,1-4-11,-96-24 12,0 0-12,98 24 12,1-1-12,-99-23 12,0 0-12,97 22 13,-3-8-13,-94-14 11,0 0-11,92 14 12,1-2-12,-93-12 11,0 0-11,90 14 11,-12 2-11,-78-16 10,0 0-10,69 12 10,1-4-10,-70-8 4,0 0-4,72 7 5,1-3-5,-73-4 2,0 0-2,67 5 2,-4-5-2,-63 0 2,0 0-2,55 0 3,-5-7-3,-50 7 2,0 0-2,44-5 3,2-4-3,-46 9 5,0 0-5,38-10 6,1 5-6,-39 5 8,0 0-8,35-4 8,-12 2-8,-23 2 12,0 0-12,23-3 12,4-1-12,-27 4 14,0 0-14,23-3 14,-4 1-14,-19 2 15,0 0-15,16 0 15,-2 0-15,-14 0 15,0 0-15,7 0 16,-7 0-16,0 0 12,0 0-12,9-1 12,-9 1-12,0 0 6,0 0-6,0 0 7,0 0-7,0 0 3,0 0-3,0 0 3,7-2-3,2-2-1254</inkml:trace>
  <inkml:trace contextRef="#ctx0" brushRef="#br0" timeOffset="190632.3973">14954 8487 774,'0'0'0,"0"0"0,0 0 0,0 0 16,0 0-16,0 0 16,0 0-16,0 0 22,0 0-22,0 0 22,0 0-22,0 0 22,0 0-22,0 0 22,0 0-22,0 0 15,0 0-15,0 0 15,0 0-15,0 0 17,0 0-17,9 17 18,5 0-18,-14-17 17,0 0-17,22 23 17,-3-2-17,-19-21 19,0 0-19,21 27 20,7 11-20,-28-38 19,0 0-19,36 44 19,4 7-19,-40-51 22,0 0-22,41 49 23,-4-1-23,-37-48 23,0 0-23,19 45 24,-12-5-24,-7-40 21,0 0-21,-24 37 22,-31 2-22,55-39 20,0 0-20,-79 45 20,-18 6-20,97-51 18,0 0-18,-108 55 19,-16-3-19,124-52 17,0 0-17,0 0-915</inkml:trace>
  <inkml:trace contextRef="#ctx0" brushRef="#br0" timeOffset="192137.177">10400 7272 763,'0'0'0,"0"0"0,0 0 0,0 0 32,0 0-32,0 0 33,0 0-33,0 0 59,0 0-59,0 0 59,0 0-59,0 0 75,0 0-75,10 36 75,-13 13-75,3-49 53,0 0-53,-2 57 53,-3 0-53,5-57 33,0 0-33,-2 55 34,9-6-34,-7-49 29,0 0-29,9 39 30,1-9-30,-10-30 26,0 0-26,16 24 27,0-5-27,-16-19 22,0 0-22,27 9 23,10-6-23,-37-3 22,0 0-22,44-3 23,5-13-23,-49 16 23,0 0-23,50-21 23,-4-8-23,-46 29 31,0 0-31,35-31 31,-12-2-31,-23 33 32,0 0-32,14-47 32,-5-6-32,-9 53 32,0 0-32,-4-57 33,-5-2-33,9 59 32,0 0-32,-10-42 33,1 18-33,9 24 29,0 0-29,-5-17 30,-2 6-30,7 11 20,0 0-20,0 0 21,-6-5-21,6 5 11,0 0-11,0 12 11,9 21-11,-4-2-1362</inkml:trace>
  <inkml:trace contextRef="#ctx0" brushRef="#br0" timeOffset="192614.4071">10906 7312 1199,'0'0'0,"0"0"0,0 0 0,0 0 25,0 0-25,0 0 26,0 0-26,0 0 35,0 0-35,0 0 35,14 32-35,-14-32 46,0 0-46,0 28 46,4 9-46,-4-37 27,0 0-27,5 38 28,0 5-28,-5-43 21,0 0-21,6 36 22,-3-5-22,-3-31 27,0 0-27,6 26 27,6-7-27,-12-19 34,0 0-34,10 16 34,3-2-34,-13-14 34,0 0-34,10 7 35,1-4-35,-11-3 31,0 0-31,11 0 32,-6-3-32,-5 3 31,0 0-31,7-9 32,-5-7-32,-2 16 37,0 0-37,7-22 37,3-4-37,-10 26 32,0 0-32,9-24 33,-4 5-33,-5 19 32,0 0-32,4-16 33,-4 4-33,0 12 32,0 0-32,0-9 32,0 9-32,0 0 26,0 0-26,4-8 27,4-1-27,-8 9 21,0 0-21,14 0 21,6 12-21,-20-12 13,0 0-13,23 14 13,0 5-13,-23-19 9,0 0-9,21 16 9,-2 1-9,-19-17 5,0 0-5,22 16 6,-5-4-6,-17-12 0,0 0 0,18 12 0,-4-5 0,0 1-1624</inkml:trace>
  <inkml:trace contextRef="#ctx0" brushRef="#br0" timeOffset="192930.8845">11540 6905 1020,'0'0'0,"0"0"0,0 0 0,0 0 6,0 0-6,12 7 6,-7 2-6,-5-9 22,0 0-22,0 17 23,-8 17-23,8-34 41,0 0-41,-13 49 42,-3 8-42,16-57 18,0 0-18,-24 64 19,-10 10-19,34-74 16,0 0-16,-35 92 17,-2 17-17,37-109 42,0 0-42,-44 109 42,1-8-42,43-101 76,0 0-76,-40 93 77,4-3-77,36-90 73,0 0-73,-31 83 73,4-22-73,27-61 59,0 0-59,-21 48 59,10-18-59,11-30 40,0 0-40,-5 17 41,7-5-41,-2-12 25,0 0-25,9 5 25,7-7-25,-1 1-1337</inkml:trace>
  <inkml:trace contextRef="#ctx0" brushRef="#br0" timeOffset="193229.7773">11674 7277 1300,'0'0'0,"0"0"0,0 0 0,0 0 28,0 0-28,0 0 28,0 0-28,0 0 46,0 0-46,0 0 46,-16 50-46,16-50 66,0 0-66,-7 49 67,0 11-67,7-60 37,0 0-37,-5 63 38,-1-3-38,6-60 28,0 0-28,-3 61 29,6 3-29,-3-64 21,0 0-21,9 64 22,5 0-22,-14-64 17,0 0-17,14 57 17,-1-9-17,-13-48 10,0 0-10,14 33 11,-5-7-11,-9-26 7,0 0-7,5 16 8,-2-9-8,3 0-1310</inkml:trace>
  <inkml:trace contextRef="#ctx0" brushRef="#br0" timeOffset="193561.8909">11589 7251 1166,'0'0'0,"9"-3"0,9-6 0,-18 9 31,0 0-31,19-9 32,-1 2-32,-18 7 56,0 0-56,21-3 57,7 1-57,-28 2 45,0 0-45,27 5 46,1 2-46,-28-7 25,0 0-25,26 14 25,-3 5-25,-23-19 15,0 0-15,23 24 16,-2 13-16,-21-37 11,0 0-11,14 45 11,-5 7-11,-9-52 6,0 0-6,4 52 7,-8-7-7,4-45 7,0 0-7,-14 38 8,-7-4-8,21-34 8,0 0-8,-27 24 9,-1-6-9,28-18 10,0 0-10,-28 12 11,3-3-11,25-9 18,0 0-18,-19 3 18,5-5-18,14 2 20,0 0-20,-9-1 21,9 1-21,0 0 22,0 0-22,0 0 23,2-14-23,-2 14 17,0 0-17,16-16 17,8-8-17,1 3-1259</inkml:trace>
  <inkml:trace contextRef="#ctx0" brushRef="#br0" timeOffset="194073.4235">11956 7263 1289,'0'0'0,"0"0"0,0 0 0,0 0 12,0 0-12,-5 21 12,-9 8-12,14-29 31,0 0-31,-14 40 31,5 5-31,9-45 47,0 0-47,0 47 47,5-7-47,-5-40 33,0 0-33,9 33 34,0-9-34,-9-24 28,0 0-28,17 21 29,6-9-29,-23-12 38,0 0-38,27 8 39,1-4-39,-28-4 43,0 0-43,23 0 43,0-5-43,-23 5 42,0 0-42,21-7 43,-7-9-43,-14 16 33,0 0-33,14-17 33,-5-6-33,-9 23 41,0 0-41,5-20 41,-1 4-41,-4 16 31,0 0-31,0-12 32,0 3-32,0 9 23,0 0-23,0 0 24,0-8-24,0 8 18,0 0-18,0 0 19,0 0-19,0 0 11,0 0-11,-5 8 12,5 8-12,0-16 4,0 0-4,5 17 5,7 7-5,-12-24 1,0 0-1,16 23 2,5-6-2,-21-17 0,0 0 0,23 12 0,7-5 0,-30-7-1,0 0 1,37 0 0,6-7 0,-43 7-1,0 0 1,47-14-1,-1-5 1,-46 19 0,0 0 0,41-31 0,-18-14 0,-23 45 0,0 0 0,9-53 0,-23-8 0,14 61 3,0 0-3,-38-59 4,-14 14-4,52 45 10,0 0-10,-62-36 10,-2 6-10,64 30 13,0 0-13,-60-22 14,2 11-14,58 11 17,0 0-17,0 0-1620</inkml:trace>
  <inkml:trace contextRef="#ctx0" brushRef="#br0" timeOffset="206306.4744">20877 6019 539,'0'0'0,"0"0"0,0 0 87,0 0-87,-23-4 87,9 1-87,14 3 72,0 0-72,-19 0 72,-3 0-72,22 0 25,0 0-25,-21 3 26,-5 1-26,26-4 20,0 0-20,-25 5 21,6-5-21,19 0 13,0 0-13,-22 0 14,-4-3-14,26 3 8,0 0-8,-30 3 8,7 4-8,23-7 7,0 0-7,-25 17 8,-6 2-8,31-19 8,0 0-8,-36 30 9,-1 3-9,37-33 8,0 0-8,-39 39 9,6-2-9,33-37 8,0 0-8,-32 40 9,2 1-9,30-41 8,0 0-8,-35 47 9,-2 6-9,37-53 8,0 0-8,-39 65 9,-3 4-9,42-69 8,0 0-8,-45 69 9,3-2-9,42-67 10,0 0-10,-41 64 10,3 7-10,38-71 9,0 0-9,-34 80 10,2 1-10,32-81 9,0 0-9,-26 80 10,3-7-10,23-73 5,0 0-5,-18 74 5,-1 2-5,19-76 4,0 0-4,-13 83 4,1 2-4,12-85 3,0 0-3,-10 81 3,1 1-3,9-82 4,0 0-4,-6 81 5,5 11-5,1-92 6,0 0-6,3 93 6,10-8-6,-13-85 6,0 0-6,14 85 6,3-4-6,-17-81 3,0 0-3,20 80 3,4 3-3,-24-83 1,0 0-1,29 79 2,2-6-2,-31-73 2,0 0-2,38 69 2,6 1-2,-44-70 4,0 0-4,46 74 4,1 7-4,-47-81 6,0 0-6,51 77 6,2-7-6,-53-70 8,0 0-8,60 64 9,4-3-9,-64-61 11,0 0-11,74 64 11,9 9-11,-83-73 7,0 0-7,86 67 8,-3-8-8,-83-59 6,0 0-6,80 49 6,-3-10-6,-77-39 7,0 0-7,85 33 8,7-7-8,-92-26 7,0 0-7,88 18 8,-5-6-8,-83-12 7,0 0-7,86 7 8,6-6-8,-92-1 8,0 0-8,94-1 8,-1-6-8,-93 7 16,0 0-16,85-12 17,1-1-17,-86 13 22,0 0-22,87-19 22,-6 2-22,-81 17 21,0 0-21,72-24 22,-8-7-22,-64 31 25,0 0-25,56-38 26,1-11-26,-57 49 20,0 0-20,56-57 20,10-5-20,-66 62 26,0 0-26,67-63 26,-2 5-26,-65 58 23,0 0-23,64-63 23,-10-4-23,-54 67 21,0 0-21,52-75 21,-7-4-21,-45 79 19,0 0-19,43-73 20,-3 4-20,-40 69 18,0 0-18,37-73 18,-5-6-18,-32 79 19,0 0-19,30-85 20,-2-2-20,-28 87 16,0 0-16,23-81 17,-5 7-17,-18 74 14,0 0-14,16-78 15,-4-16-15,-12 94 12,0 0-12,11-92 13,-6 11-13,-5 81 11,0 0-11,4-79 11,-8 1-11,4 78 12,0 0-12,-5-82 12,-8-6-12,13 88 9,0 0-9,-15-88 10,-7 10-10,22 78 9,0 0-9,-28-76 9,-7-9-9,35 85 8,0 0-8,-41-88 9,-6-1-9,47 89 7,0 0-7,-50-86 7,-1 1-7,51 85 7,0 0-7,-60-85 7,-9-15-7,69 100 6,0 0-6,-79-93 6,-8 16-6,87 77 5,0 0-5,-100-69 5,-6 0-5,106 69 4,0 0-4,-113-64 4,-7 3-4,120 61 2,0 0-2,-124-48 3,-6 8-3,130 40 1,0 0-1,-129-24 2,4 8-2,125 16 0,0 0 0,-122-1 1,-2 1-1,124 0-1,0 0 1,-114 8 0,4 8 0,110-16-4,0 0 4,-100 17-3,8-8 3,-2 1-1512</inkml:trace>
  <inkml:trace contextRef="#ctx0" brushRef="#br0" timeOffset="207025.7081">19995 6766 427,'0'0'0,"0"0"0,0 0 0,0 0 1,0 0-1,19-3 2,15-2-2,-34 5 64,0 0-64,47-7 64,4 3-64,-51 4 70,0 0-70,57-1 71,3-1-71,-60 2 66,0 0-66,76-2 67,23 2-67,-99 0 52,0 0-52,113-3 52,15 3-52,-128 0 42,0 0-42,143 0 42,25 3-42,-168-3 34,0 0-34,185 4 34,11 1-34,-196-5 29,0 0-29,192 0 30,-19 0-30,-173 0 24,0 0-24,154 3 25,-16 3-25,-138-6 24,0 0-24,118 6 24,-9-4-24,-109-2 23,0 0-23,96 2 24,-19 0-24,-77-2 21,0 0-21,58 0 22,-28 0-22,-30 0 24,0 0-24,15-2 24,-7 0-24,-8 2 17,0 0-17,-7-5 18,-12-11-18,19 16 13,0 0-13,0 0-1013</inkml:trace>
  <inkml:trace contextRef="#ctx0" brushRef="#br0" timeOffset="207719.4308">20755 6291 628,'0'0'0,"0"0"0,0 0 0,0 0 14,0 0-14,4-18 15,-10 11-15,6 7 51,0 0-51,-10-8 52,-10 1-52,20 7 69,0 0-69,-22-5 70,-8 5-70,30 0 60,0 0-60,-36 3 61,-4 11-61,40-14 38,0 0-38,-43 19 38,1 5-38,42-24 32,0 0-32,-35 28 32,6 5-32,29-33 25,0 0-25,-17 38 26,6 9-26,11-47 29,0 0-29,-2 48 29,11-3-29,-9-45 30,0 0-30,11 40 31,6-7-31,-17-33 28,0 0-28,23 27 29,7-6-29,-30-21 22,0 0-22,32 16 22,5-4-22,-37-12 18,0 0-18,41 2 18,3-8-18,-44 6 12,0 0-12,37-12 13,-11-3-13,-26 15 16,0 0-16,20-28 17,-4-19-17,-16 47 16,0 0-16,14-52 17,-9 0-17,-5 52 16,0 0-16,4-45 17,-8 14-17,4 31 21,0 0-21,-9-21 21,-1 4-21,10 17 20,0 0-20,-13-10 20,-1 5-20,14 5 21,0 0-21,-16-4 21,9 8-21,7-4 16,0 0-16,-3 8 16,1 10-16,0 1-1251</inkml:trace>
  <inkml:trace contextRef="#ctx0" brushRef="#br0" timeOffset="207947.7562">20932 6538 1155,'0'0'0,"0"0"0,0 0 0,0 0 3,0 0-3,0 0 4,0 0-4,0 0 8,0 0-8,0 0 9,0 0-9,0 0 0,0 0 0,21 23 1,-7-18-1,0 2-825</inkml:trace>
  <inkml:trace contextRef="#ctx0" brushRef="#br0" timeOffset="208587.8595">21177 6270 863,'0'0'0,"0"0"0,0 0 0,0 0 20,0 0-20,0 0 20,0 0-20,0 0 63,0 0-63,0 0 63,0 0-63,0 0 74,0 0-74,0 0 74,0 0-74,0 0 56,0 0-56,0 0 56,26 36-56,-26-36 35,0 0-35,13 28 36,-4 8-36,-9-36 30,0 0-30,8 45 31,3 12-31,-11-57 27,0 0-27,12 61 27,-1-4-27,-11-57 20,0 0-20,11 52 21,1-12-21,-12-40 19,0 0-19,11 33 19,-4-9-19,-7-24 12,0 0-12,8 19 12,7-2-12,-15-17 12,0 0-12,0 0-1133</inkml:trace>
  <inkml:trace contextRef="#ctx0" brushRef="#br0" timeOffset="208758.5844">21495 6476 1166,'0'0'0,"0"0"0,0 0 0,0 0 8,0 0-8,0 0 9,0 0-9,0 0 22,0 0-22,0 0 23,0 0-23,0 0 16,0 0-16,0 0 16,0 17-16,0 2-885</inkml:trace>
  <inkml:trace contextRef="#ctx0" brushRef="#br0" timeOffset="209324.1006">21599 6339 886,'0'0'0,"0"0"0,0 0 0,0 0 16,0 0-16,5-21 17,-5 21-17,0 0 38,0 0-38,4-8 38,-4 8-38,0 0 47,0 0-47,14-11 47,0 3-47,-14 8 28,0 0-28,14-6 28,4 3-28,-18 3 25,0 0-25,19 0 25,4-4-25,-23 4 19,0 0-19,21-3 20,-3 6-20,-18-3 18,0 0-18,16 4 18,-6 1-18,-10-5 13,0 0-13,6 16 13,-12 4-13,6-20 10,0 0-10,-12 28 10,-11 0-10,23-28 7,0 0-7,-23 26 8,-2 0-8,25-26 8,0 0-8,-19 21 9,3-4-9,16-17 15,0 0-15,-12 12 15,3-5-15,9-7 20,0 0-20,0 0 21,-5 12-21,5-12 22,0 0-22,1 9 23,6-4-23,-7-5 19,0 0-19,14 7 20,11-4-20,-25-3 18,0 0-18,35 9 19,6-2-19,-41-7 15,0 0-15,39 10 16,-11 1-16,-28-11 13,0 0-13,20 12 13,-5 0-13,-15-12 10,0 0-10,7 17 10,-14 7-10,7-24 9,0 0-9,-12 25 9,-6-5-9,18-20 8,0 0-8,-24 19 9,-8-3-9,32-16 10,0 0-10,-35 14 10,-4 5-10,39-19 11,0 0-11,0 0-1203</inkml:trace>
  <inkml:trace contextRef="#ctx0" brushRef="#br0" timeOffset="210029.6703">20235 7741 841,'0'0'0,"0"0"0,0 0 25,0 0-25,0-21 26,0 21-26,0 0 55,0 0-55,0 0 55,0-9-55,0 9 60,0 0-60,0 0 61,0 0-61,0 0 47,0 0-47,0 0 47,0 0-47,0 0 27,0 0-27,0 0 28,5 25-28,-5-25 23,0 0-23,9 36 23,-2 9-23,-7-45 20,0 0-20,16 48 20,7 1-20,-23-49 22,0 0-22,28 40 23,4-2-23,-32-38 23,0 0-23,33 31 24,1-12-24,-34-19 26,0 0-26,37 17 26,7-8-26,-44-9 28,0 0-28,35 7 29,-12-4-29,-23-3 33,0 0-33,21-5 33,8-12-33,-29 17 36,0 0-36,22-26 36,-4-5-36,-18 31 34,0 0-34,9-40 35,-13-10-35,4 50 34,0 0-34,-5-56 34,-2 1-34,7 55 33,0 0-33,-7-45 33,5 17-33,2 28 27,0 0-27,0-17 28,0 8-28,0 9 18,0 0-18,0 0 19,9-7-19,-9 7 15,0 0-15,16 0 16,16 7-16,-32-7 6,0 0-6,33 12 7,6 13-7,-39-25 3,0 0-3,41 27 3,1-4-3,2-1-1472</inkml:trace>
  <inkml:trace contextRef="#ctx0" brushRef="#br0" timeOffset="211066.6195">20896 7768 1031,'0'0'0,"0"0"0,0 0 0,0 0 42,0 0-42,-8 9 42,8-9-42,0 0 65,0 0-65,0 0 65,-15 12-65,15-12 48,0 0-48,-12 16 49,-2 8-49,14-24 27,0 0-27,-9 21 28,4-2-28,5-19 23,0 0-23,0 12 23,7 2-23,-7-14 20,0 0-20,11 10 20,6-5-20,-17-5 23,0 0-23,32-1 23,14-11-23,-46 12 24,0 0-24,49-19 24,-1-14-24,-48 33 21,0 0-21,37-35 22,-11-1-22,-26 36 20,0 0-20,16-30 20,-9 3-20,-7 27 23,0 0-23,-3-25 23,-11 5-23,14 20 23,0 0-23,-20-21 24,-1 9-24,21 12 21,0 0-21,-26-7 22,-3 10-22,29-3 20,0 0-20,-30 12 20,4 13-20,26-25 18,0 0-18,-27 36 19,3 16-19,24-52 15,0 0-15,-21 57 16,5 4-16,16-61 7,0 0-7,-9 57 7,5-12-7,4-45 3,0 0-3,7 43 4,9-7-4,-16-36 1,0 0-1,18 24 2,0-6-2,-18-18 1,0 0-1,28 10 1,16-5-1,-44-5 2,0 0-2,49 0 3,3-7-3,-52 7 4,0 0-4,52-13 5,-2-15-5,-50 28 8,0 0-8,42-38 8,-10-14-8,-32 52 14,0 0-14,30-64 14,-5-16-14,-25 80 18,0 0-18,24-74 18,-15 13-18,-9 61 18,0 0-18,6-45 19,-6 18-19,0 27 11,0 0-11,-6-19 11,-6 3-11,12 16 8,0 0-8,-18-12 8,1 7-8,17 5 5,0 0-5,-18 0 5,7 3-5,11-3 2,0 0-2,-7 4 2,4 4-2,3-8 1,0 0-1,0 12 1,5 0-1,-5-12 0,0 0 0,14 16 0,9 5 0,-23-21 0,0 0 0,30 24 0,2-7 0,-32-17-4,0 0 4,32 25-3,1 6 3,-33-31-6,0 0 6,28 36-5,-8 0 5,-20-36-7,0 0 7,12 37-7,-7-4 7,-5-33-5,0 0 5,-1 31-5,-8-7 5,9-24-4,0 0 4,-16 24-4,-2 0 4,18-24-3,0 0 3,-17 19-2,3-8 2,14-11-2,0 0 2,-9 9-1,3-3 1,6-6-1,0 0 1,-3 9-1,3-2 1,0-7-1,0 0 1,2 10-1,5 3 1,-7-13-1,0 0 1,14 12 0,5-4 0,-19-8-1,0 0 1,30 7 0,6-2 0,-36-5 0,0 0 0,37 4 0,-4-4 0,-33 0 0,0 0 0,30-5 0,-3-1 0,-27 6 0,0 0 0,23-6 0,-9-1 0,-14 7 0,0 0 0,14-11 1,-2-6-1,-12 17 1,0 0-1,13-21 1,-3-1-1,-10 22 2,0 0-2,5-30 2,-1-8-2,-4 38 4,0 0-4,3-45 4,3-2-4,-6 47 5,0 0-5,2-41 5,-1 5-5,-1 36 7,0 0-7,0-28 7,-1 7-7,1 21 8,0 0-8,-6-17 9,-3 10-9,9 7 9,0 0-9,-10-5 9,-3 6-9,13-1 9,0 0-9,-14 7 10,0 7-10,14-14 7,0 0-7,-7 24 8,5 11-8,2-35 6,0 0-6,4 38 6,7 9-6,-11-47 5,0 0-5,17 41 5,1-6-5,-18-35 3,0 0-3,23 29 3,-4-4-3,-19-25 2,0 0-2,21 17 2,-1 2-2,-20-19 0,0 0 0,16 9 1,-4-9-1,-1 0-1584</inkml:trace>
  <inkml:trace contextRef="#ctx0" brushRef="#br0" timeOffset="211395.8283">22008 7478 1356,'0'0'0,"0"0"0,-2-30 0,2 30 16,0 0-16,-3-19 17,1 2-17,2 17 32,0 0-32,-2-10 33,2 10-33,0 0 45,0 0-45,-8-6 46,0 8-46,8-2 31,0 0-31,-7 14 32,0 12-32,7-26 27,0 0-27,-5 35 27,2 10-27,3-45 26,0 0-26,0 45 27,3 3-27,-3-48 23,0 0-23,7 55 23,5 11-23,-12-66 23,0 0-23,13 76 23,6 9-23,-19-85 20,0 0-20,18 78 21,1-2-21,-19-76 17,0 0-17,18 78 17,-4 14-17,-14-92 14,0 0-14,14 93 15,0-8-15,-14-85 14,0 0-14,11 73 15,-6-9-15,-5-64 11,0 0-11,-7 60 11,-5 1-11,12-61 7,0 0-7,-18 52 7,-8-14-7,26-38 5,0 0-5,-34 22 6,-8-13-6,-1-4-1431</inkml:trace>
  <inkml:trace contextRef="#ctx0" brushRef="#br0" timeOffset="211577.356">21565 8431 1379,'0'0'0,"-2"-7"0,-3-6 0,5 13 10,0 0-10,0-25 10,11-2-10,-11 27 5,0 0-5,19-33 5,13-11-5,-32 44 3,0 0-3,39-45 4,3 0-4,-42 45 7,0 0-7,51-46 7,15 8-7,-66 38 11,0 0-11,0 0-1021</inkml:trace>
  <inkml:trace contextRef="#ctx0" brushRef="#br0" timeOffset="211965.3589">22096 7374 964,'0'0'0,"0"0"0,0 0 0,0 0 24,0 0-24,0 0 24,18-10-24,-18 10 50,0 0-50,0 0 50,7 8-50,-7-8 35,0 0-35,7 14 35,2 21-35,-9-35 17,0 0-17,5 36 17,-1 6-17,-4-42 12,0 0-12,5 43 13,4 2-13,-9-45 19,0 0-19,5 40 20,2-2-20,-7-38 21,0 0-21,9 31 22,3-10-22,-12-21 28,0 0-28,13 19 28,-3-7-28,-10-12 30,0 0-30,7 3 31,-7-3-31,0 0 37,0 0-37,18-7 38,2-14-38,-20 21 42,0 0-42,21-24 42,-7 5-42,-14 19 42,0 0-42,12-17 42,2-2-42,-14 19 38,0 0-38,11-17 38,-2 8-38,-9 9 36,0 0-36,12-4 36,0-2-36,-12 6 31,0 0-31,20-2 31,8 10-31,-28-8 23,0 0-23,32 13 24,0 11-24,-32-24 14,0 0-14,30 33 14,-13 8-14,-17-41 0,0 0 0,14 47 1,-12-2-1,2 0-1417</inkml:trace>
  <inkml:trace contextRef="#ctx0" brushRef="#br0" timeOffset="212867.3143">17863 8128 1009,'0'0'0,"0"0"0,0 0 0,0 0 17,0 0-17,0 0 17,0 0-17,0 0 42,0 0-42,16-8 43,7 8-43,-23 0 54,0 0-54,31 0 55,8 2-55,-39-2 52,0 0-52,37 5 52,4 0-52,-41-5 39,0 0-39,49 2 40,18-4-40,-67 2 31,0 0-31,82-5 31,15 1-31,-97 4 23,0 0-23,111-8 23,11-10-23,-122 18 20,0 0-20,125-14 20,2 2-20,-127 12 20,0 0-20,129-12 20,7-7-20,-136 19 19,0 0-19,128-14 19,-13 7-19,-115 7 16,0 0-16,104-5 16,-10 2-16,-94 3 16,0 0-16,90-9 16,-18 6-16,-72 3 15,0 0-15,55-7 16,-23 2-16,-32 5 22,0 0-22,17-6 22,-8 1-22,-9 5 18,0 0-18,0-9 19,-5-3-19,5 12 12,0 0-12,-13-12 13,-4 0-13,17 12 5,0 0-5,-18-12 6,2 3-6,16 9 0,0 0 0,-17-5 0,-1-3 0,-5 1-1334</inkml:trace>
  <inkml:trace contextRef="#ctx0" brushRef="#br0" timeOffset="213151.3352">19622 7775 942,'0'0'0,"0"0"0,0 0 0,0 0 2,0 0-2,-7 9 2,7-9-2,0 0 6,0 0-6,0 0 6,7 0-6,-7 0 29,0 0-29,16 0 29,18 0-29,-34 0 30,0 0-30,40 9 31,4-1-31,-44-8 35,0 0-35,41 19 36,-8 6-36,-33-25 45,0 0-45,25 33 46,-9 8-46,-16-41 47,0 0-47,7 45 47,-14 2-47,7-47 41,0 0-41,-16 45 41,-7-2-41,23-43 38,0 0-38,-30 45 38,-7-5-38,37-40 29,0 0-29,-47 45 30,-19 3-30,66-48 32,0 0-32,0 0-1127</inkml:trace>
  <inkml:trace contextRef="#ctx0" brushRef="#br0" timeOffset="224414.6352">18163 7433 1177,'0'0'0,"0"0"0,0 0 88,0 0-88,0 0 89,0 0-89,0 0 74,0 0-74,0 0 74,0 0-74,0 0 51,0 0-51,0 0 52,0 0-52,0 0 27,0 0-27,-18 5 27,16 17-27,2-22 17,0 0-17,-3 33 18,-2-3-18,5-30 12,0 0-12,-4 27 12,4 1-12,0-28 12,0 0-12,4 21 13,1-2-13,-5-19 11,0 0-11,10 21 11,8-1-11,-18-20 15,0 0-15,30 16 16,12-4-16,-42-12 14,0 0-14,50 4 15,-1-4-15,-49 0 21,0 0-21,48-7 22,-9-11-22,-39 18 25,0 0-25,32-15 25,-11-6-25,-21 21 31,0 0-31,14-24 31,-2-4-31,-12 28 32,0 0-32,4-33 32,1 2-32,-5 31 29,0 0-29,-4-33 30,1-3-30,3 36 28,0 0-28,-5-33 28,3 17-28,2 16 24,0 0-24,0-10 24,0 10-24,0 0 14,0 0-14,0 0 15,0 0-15,0 0 9,0 0-9,0 0-1624</inkml:trace>
  <inkml:trace contextRef="#ctx0" brushRef="#br0" timeOffset="224880.5226">18482 7360 1446,'0'0'0,"0"0"0,0 0 0,0 0 38,0 0-38,0 0 39,0 0-39,0 0 60,0 0-60,0 0 61,14 21-61,-14-21 39,0 0-39,2 15 40,2 11-40,-4-26 16,0 0-16,3 32 16,1-8-16,-4-24 11,0 0-11,5 21 11,-3-1-11,-2-20 12,0 0-12,2 19 12,-2-7-12,0-12 15,0 0-15,1 7 15,-1-7-15,0 0 20,0 0-20,9 9 20,0-9-20,-9 0 22,0 0-22,12-3 23,8-10-23,-20 13 23,0 0-23,21-19 24,4-7-24,-25 26 26,0 0-26,21-31 26,-7 5-26,-14 26 28,0 0-28,9-19 29,-6 2-29,-3 17 27,0 0-27,6-14 27,-6 9-27,0 5 26,0 0-26,0 0 27,0-9-27,0 9 20,0 0-20,0 0 21,0 0-21,0 0 19,0 0-19,8 12 19,3 9-19,-11-21 19,0 0-19,18 28 20,1-2-20,-19-26 16,0 0-16,18 26 17,-6-2-17,-12-24 9,0 0-9,11 29 10,-3 3-10,-8-32 3,0 0-3,0 0-1704</inkml:trace>
  <inkml:trace contextRef="#ctx0" brushRef="#br0" timeOffset="225105.4588">18826 7505 1569,'0'0'0,"0"0"0,0 0 0,0 0 53,0 0-53,0 0 53,27 21-53,-27-21 84,0 0-84,9 19 85,-15 5-85,6-24 49,0 0-49,-7 25 49,2-5-49,5-20 19,0 0-19,-9 21 20,2-3-20,7-18 11,0 0-11,-5 22 11,3-5-11,2-17 6,0 0-6,0 23 7,2 3-7,1 1-1452</inkml:trace>
  <inkml:trace contextRef="#ctx0" brushRef="#br0" timeOffset="225375.5035">18980 7325 1222,'0'0'0,"0"0"0,0 0 0,0 0 54,0 0-54,0 0 55,0 0-55,0 0 49,0 0-49,12 25 49,-12-1-49,0-24 68,0 0-68,2 31 68,3 5-68,-5-36 38,0 0-38,7 33 39,-3 7-39,-4-40 28,0 0-28,3 33 28,-1-2-28,-2-31 28,0 0-28,2 33 29,1 0-29,-3-33 24,0 0-24,-3 40 25,-6 3-25,9-43 19,0 0-19,-7 45 20,9-7-20,-2-38 18,0 0-18,0 0-1336</inkml:trace>
  <inkml:trace contextRef="#ctx0" brushRef="#br0" timeOffset="225687.2866">18966 7263 1300,'0'0'0,"0"0"0,0 0 0,0 0 39,0 0-39,16-24 40,-16 24-40,0 0 76,0 0-76,7-9 77,2 8-77,-9 1 47,0 0-47,12-2 48,9 2-48,-21 0 25,0 0-25,30 0 26,4 12-26,-34-12 15,0 0-15,30 17 16,-11 11-16,-19-28 13,0 0-13,7 36 14,-7 4-14,0-40 14,0 0-14,-16 42 14,-14 3-14,30-45 14,0 0-14,-32 38 14,6-5-14,26-33 15,0 0-15,-23 24 15,5-9-15,18-15 10,0 0-10,-12 11 10,12-11-10,0 0 6,0 0-6,-5 10 7,5-10-7,0 0 5,0 0-5,12 0 5,20 0-5,-32 0 3,0 0-3,0 0-1341</inkml:trace>
  <inkml:trace contextRef="#ctx0" brushRef="#br0" timeOffset="226196.63">19215 7229 1345,'0'0'0,"0"0"0,0 0 0,0 0 12,0 0-12,0 0 13,0 0-13,0 0 66,0 0-66,0 0 67,5 22-67,-5-22 67,0 0-67,0 21 68,-2 15-68,2-36 42,0 0-42,-3 36 43,-1 4-43,4-40 31,0 0-31,4 33 32,-3-3-32,-1-30 28,0 0-28,7 26 28,-1-9-28,-6-17 28,0 0-28,12 15 29,6-2-29,-18-13 26,0 0-26,19 5 27,2-5-27,-21 0 34,0 0-34,20-5 34,-3-11-34,-17 16 33,0 0-33,11-17 34,-2-2-34,-9 19 25,0 0-25,5-25 26,-1-2-26,-4 27 22,0 0-22,0-25 23,0 12-23,0 13 15,0 0-15,0-7 16,0 7-16,0 0 9,0 0-9,0-9 10,0 9-10,0 0 5,0 0-5,0 0 5,-7 9-5,7-9 3,0 0-3,-8 12 4,5 12-4,3-24 2,0 0-2,2 24 2,7 1-2,-9-25 1,0 0-1,14 24 1,5 0-1,-19-24 0,0 0 0,21 19 1,-3-9-1,-18-10 0,0 0 0,21 0 0,9-10 0,-30 10 0,0 0 0,28-19 0,-7-5 0,-21 24 1,0 0-1,9-37 2,-12-15-2,3 52 5,0 0-5,-13-53 5,-11 4-5,24 49 9,0 0-9,-34-39 9,-5 9-9,39 30 10,0 0-10,-44-15 10,-2 15-10,46 0 12,0 0-12,0 0-1680</inkml:trace>
  <inkml:trace contextRef="#ctx0" brushRef="#br0" timeOffset="228254.1086">24071 4429 740,'0'0'0,"0"0"0,0 0 0,0 0 28,0 0-28,0 0 29,20-18-29,-20 18 78,0 0-78,0 0 79,0 0-79,0 0 68,0 0-68,0 0 68,8-3-68,-8 3 44,0 0-44,0 0 45,7 3-45,-7-3 32,0 0-32,0 0 32,2 9-32,-2-9 25,0 0-25,0 12 26,0 4-26,0-16 19,0 0-19,-2 13 19,-3 6-19,5-19 19,0 0-19,-9 21 20,-1 3-20,10-24 18,0 0-18,-9 25 19,2-1-19,7-24 18,0 0-18,-7 33 18,-2 10-18,9-43 26,0 0-26,-12 52 26,-1 8-26,13-60 21,0 0-21,-12 58 22,1-8-22,11-50 20,0 0-20,-12 43 20,-2-1-20,14-42 15,0 0-15,-20 39 15,5 1-15,15-40 11,0 0-11,-20 49 11,-3 8-11,23-57 8,0 0-8,-24 59 8,-3-2-8,27-57 6,0 0-6,-25 52 6,-3-2-6,28-50 7,0 0-7,-28 48 8,-6 1-8,34-49 9,0 0-9,-35 52 9,3 12-9,32-64 9,0 0-9,-31 69 9,-3-5-9,34-64 9,0 0-9,-35 52 9,1-4-9,34-48 10,0 0-10,-32 45 11,-1-7-11,33-38 13,0 0-13,-37 44 14,-2 4-14,39-48 16,0 0-16,-41 49 17,-1 2-17,42-51 15,0 0-15,-41 49 15,3-8-15,38-41 15,0 0-15,-36 40 16,5-7-16,31-33 13,0 0-13,-34 31 14,1-1-14,33-30 12,0 0-12,-38 31 12,-2-2-12,40-29 13,0 0-13,-46 37 13,-5 2-13,51-39 11,0 0-11,-53 40 12,-5 5-12,58-45 11,0 0-11,-53 40 11,12-7-11,41-33 10,0 0-10,-35 26 10,5-4-10,30-22 9,0 0-9,-23 18 10,3-3-10,20-15 9,0 0-9,-14 9 9,2 0-9,12-9 7,0 0-7,-12 10 8,-1-5-8,13-5 5,0 0-5,-12 7 5,-4 9-5,16-16 4,0 0-4,0 0-1499</inkml:trace>
  <inkml:trace contextRef="#ctx0" brushRef="#br0" timeOffset="228829.8418">22677 6261 606,'0'0'0,"0"0"0,25-12 0,-25 12 29,0 0-29,12-7 30,-1 2-30,-11 5 88,0 0-88,5-4 89,-5 4-89,0 0 83,0 0-83,11-3 83,-11 3-83,0 0 75,0 0-75,8 0 76,-8 0-76,0 0 49,0 0-49,0 0 50,0 0-50,0 0 41,0 0-41,0 0 42,7 0-42,-7 0 40,0 0-40,0 0 40,0 0-40,0 0 36,0 0-36,0 0 36,9 9-36,-9-9 31,0 0-31,-5 19 32,-7 5-32,12-24 23,0 0-23,-20 33 24,1 3-24,19-36 28,0 0-28,-16 49 28,-3 6-28,19-55 26,0 0-26,-16 54 27,5-6-27,11-48 28,0 0-28,-7 40 29,2-7-29,5-33 27,0 0-27,-4 27 27,4-11-27,0-16 23,0 0-23,4 12 24,-1-1-24,-3-11 17,0 0-17,2 6 17,-2 1-17,0-7 12,0 0-12,0 0 12,5 9-12,-5-9 10,0 0-10,16 5 11,19 2-11,-35-7 8,0 0-8,46 5 8,11 2-8,-57-7 7,0 0-7,56 9 8,-6-4-8,-50-5 7,0 0-7,42 10 8,-8 3-8,-34-13 7,0 0-7,0 0-1442</inkml:trace>
  <inkml:trace contextRef="#ctx0" brushRef="#br0" timeOffset="230070.8698">23697 5730 852,'0'0'0,"0"0"0,0 0 34,0 0-34,0 0 35,0 0-35,0 0 81,0 0-81,0 0 81,0 0-81,0 0 65,0 0-65,0 0 65,4 22-65,-4-22 49,0 0-49,-4 21 49,-3 9-49,7-30 31,0 0-31,-7 31 31,5 0-31,2-31 22,0 0-22,4 33 23,3 0-23,-7-33 26,0 0-26,17 33 27,3-1-27,-20-32 25,0 0-25,26 32 26,4-5-26,-30-27 25,0 0-25,34 18 26,-1-12-26,-33-6 25,0 0-25,30 0 25,-5-10-25,-25 10 29,0 0-29,28-17 30,1-16-30,-29 33 25,0 0-25,28-35 26,-11 6-26,-17 29 22,0 0-22,11-24 23,-4-1-23,-7 25 23,0 0-23,4-20 23,-6 1-23,2 19 20,0 0-20,-5-16 21,-6 2-21,11 14 17,0 0-17,-14-8 17,-4 8-17,18 0 14,0 0-14,-16 5 15,4 7-15,12-12 12,0 0-12,-7 15 13,5 10-13,2-25 11,0 0-11,5 27 11,4 3-11,-9-30 8,0 0-8,18 27 9,-2 10-9,-16-37 5,0 0-5,21 41 6,5 3-6,-26-44 4,0 0-4,0 0-1446</inkml:trace>
  <inkml:trace contextRef="#ctx0" brushRef="#br0" timeOffset="230507.8361">24255 5846 1300,'0'0'0,"0"0"0,0 0 0,0 0 25,0 0-25,0 0 26,0 0-26,0 0 47,0 0-47,0 0 47,0 0-47,0 0 35,0 0-35,-9 19 36,9-2-36,0-17 15,0 0-15,2 24 15,3 4-15,-5-28 11,0 0-11,5 33 11,-1 0-11,-4-33 10,0 0-10,2 36 11,1-3-11,-3-33 17,0 0-17,7 28 18,-2-13-18,-5-15 25,0 0-25,7 12 25,-7-12-25,0 0 26,0 0-26,6 9 26,-6-9-26,0 0 26,0 0-26,12-9 26,8-15-26,-20 24 33,0 0-33,21-31 34,-5 2-34,-16 29 33,0 0-33,12-25 34,-5 5-34,-7 20 28,0 0-28,7-12 28,-5-1-28,-2 13 21,0 0-21,2-6 22,-2 6-22,0 0 15,0 0-15,0 0 15,7-6-15,-7 6 11,0 0-11,10 2 11,6 14-11,-16-16 6,0 0-6,20 24 7,-5 7-7,-15-31 4,0 0-4,15 36 4,-5-3-4,-10-33 1,0 0-1,21 33 2,15-2-2,-1 2-1506</inkml:trace>
  <inkml:trace contextRef="#ctx0" brushRef="#br0" timeOffset="230826.8652">24789 6185 1087,'0'0'0,"0"0"0,0 0 0,0 0 33,0 0-33,0 17 33,0-1-33,0-16 67,0 0-67,-1 15 67,-6 10-67,7-25 50,0 0-50,-13 27 50,-3-2-50,16-25 27,0 0-27,-15 29 28,-5 7-28,20-36 19,0 0-19,-16 42 19,9 5-19,7-47 19,0 0-19,0 0-1065</inkml:trace>
  <inkml:trace contextRef="#ctx0" brushRef="#br0" timeOffset="231124.1876">25029 5958 1132,'0'0'0,"-8"26"0,8-26 48,0 0-48,-6 31 49,5 9-49,1-40 101,0 0-101,0 42 101,0 6-101,0-48 87,0 0-87,1 43 87,5-10-87,-6-33 44,0 0-44,7 30 45,0 1-45,-7-31 34,0 0-34,9 28 34,3-4-34,-12-24 22,0 0-22,11 22 22,-4 3-22,-7-25 15,0 0-15,8 27 15,3 4-15,1-3-1317</inkml:trace>
  <inkml:trace contextRef="#ctx0" brushRef="#br0" timeOffset="231482.8283">24987 5867 1199,'0'0'0,"0"0"0,0 0 0,0 0 21,0 0-21,14-18 21,-14 18-21,0 0 42,0 0-42,18-10 43,24 8-43,-42 2 32,0 0-32,44 0 33,-15-3-33,-29 3 18,0 0-18,28 5 19,5 14-19,-33-19 17,0 0-17,30 24 17,-12 4-17,-18-28 12,0 0-12,7 33 13,-9 7-13,2-40 7,0 0-7,-10 45 7,-8 3-7,18-48 4,0 0-4,-28 45 4,-9-14-4,37-31 3,0 0-3,-41 24 3,1-6-3,40-18 3,0 0-3,-37 12 3,15-4-3,22-8 4,0 0-4,-10 4 5,10-4-5,0 0 5,0 0-5,9 3 6,24 1-6,-33-4 2,0 0-2,35 0 3,-12 0-3,0-4-1100</inkml:trace>
  <inkml:trace contextRef="#ctx0" brushRef="#br0" timeOffset="232053.6708">25437 5894 1244,'0'0'0,"0"0"0,0 0 0,0 0-2,0 0 2,0 0-2,0 0 2,0 0-8,0 0 8,0 0-8,0 0 8,0 0 12,0 0-12,21 12 13,-17 4-13,-4-16 44,0 0-44,-2 24 45,-3 9-45,5-33 64,0 0-64,-7 36 64,3 1-64,4-37 60,0 0-60,-5 33 60,3-6-60,2-27 47,0 0-47,0 25 48,4-10-48,-4-15 33,0 0-33,5 9 34,-5-9-34,0 0 32,0 0-32,12 8 32,-3-8-32,-9 0 34,0 0-34,14-5 34,6-7-34,-20 12 30,0 0-30,21-19 31,0-5-31,-21 24 28,0 0-28,16-24 29,-7 3-29,-9 21 24,0 0-24,5-16 24,-1 8-24,-4 8 19,0 0-19,1-7 19,1 2-19,-2 5 12,0 0-12,0 0 12,-2-9-12,2 9 7,0 0-7,0 0 7,-1 9-7,1-9 5,0 0-5,1 12 6,3 8-6,-4-20 4,0 0-4,7 25 4,7-1-4,-14-24 2,0 0-2,18 28 3,1-4-3,-19-24 2,0 0-2,21 21 2,0-9-2,-21-12 3,0 0-3,29 7 3,2-2-3,-31-5 4,0 0-4,41-4 4,-6-1-4,-35 5 5,0 0-5,36-21 5,-6-10-5,-30 31 8,0 0-8,17-45 8,-13-12-8,-4 57 15,0 0-15,-14-59 16,-20 11-16,34 48 21,0 0-21,-42-42 22,-1 6-22,43 36 23,0 0-23,-44-31 24,4 13-24,40 18 24,0 0-24,0 0-1692</inkml:trace>
  <inkml:trace contextRef="#ctx0" brushRef="#br0" timeOffset="239562.7025">20482 9186 326,'0'0'0,"0"0"0,0 0 0,0 0 0,0 0 0,0 0 0,0 0 0,0 0 10,0 0-10,0 0 10,0 0-10,0 0 30,0 0-30,0 0 31,0 0-31,0 0 40,0 0-40,0 0 41,0 0-41,0 0 34,0 0-34,0 0 34,0 0-34,0 0 30,0 0-30,0 0 31,0 0-31,0 0 25,0 0-25,0 0 26,0 0-26,0 0 24,0 0-24,0 0 24,0 0-24,0 0 26,0 0-26,0 0 26,0 0-26,0 0 30,0 0-30,0 0 31,0 0-31,0 0 34,0 0-34,0 0 35,0 0-35,0 0 37,0 0-37,0 0 38,0 0-38,0 0 36,0 0-36,0 0 36,0 0-36,0 0 31,0 0-31,0 0 32,0 0-32,0 0 26,0 0-26,0 0 26,0 0-26,0 0 20,0 0-20,0 0 20,0 0-20,0 0 16,0 0-16,0 0 17,0 0-17,0 0 13,0 0-13,0 0 14,0 0-14,0 0 11,0 0-11,0 0 12,0 0-12,0 0 12,0 0-12,0 0 13,0 0-13,0 0 11,0 0-11,17-4 12,-6 4-12,-2 0-939</inkml:trace>
  <inkml:trace contextRef="#ctx0" brushRef="#br0" timeOffset="241002.9588">22509 8921 315,'0'0'0,"0"0"0,0 0 0,0 0 4,0 0-4,0 0 5,0 0-5,0 0 23,0 0-23,0 0 24,0 0-24,0 0 35,0 0-35,0 0 36,0 0-36,0 0 30,0 0-30,0 0 30,0 0-30,0 0 23,0 0-23,0 0 24,0 0-24,0 0 18,0 0-18,0 0 19,0 0-19,0 0 16,0 0-16,0 0 17,0 0-17,0 0 16,0 0-16,0 0 16,0 0-16,0 0 16,0 0-16,0 0 16,0 0-16,0 0 22,0 0-22,0 0 23,0 0-23,0 0 26,0 0-26,0 0 26,0 0-26,0 0 28,0 0-28,0 0 29,0 0-29,0 0 25,0 0-25,0 0 26,0 0-26,0 0 27,0 0-27,0 0 27,0 0-27,0 0 26,0 0-26,0 0 26,0 0-26,0 0 25,0 0-25,0 0 26,0 0-26,0 0 22,0 0-22,0 0 23,0 0-23,0 0 18,0 0-18,0 0 18,0 0-18,0 0 15,0 0-15,0 0 16,0 0-16,0 0 13,0 0-13,0 0 13,0 0-13,0 0 13,0 0-13,0 0 13,0 0-13,0 0 12,0 0-12,0 0 12,-33 19-12,-1 0-865</inkml:trace>
  <inkml:trace contextRef="#ctx0" brushRef="#br0" timeOffset="243194.4686">22430 8921 628,'0'0'0,"0"0"0,0 0 0,0 0 21,0 0-21,0 0 21,0 0-21,0 0 64,0 0-64,0 0 65,0 0-65,0 0 53,0 0-53,0 0 54,0 0-54,0 0 20,0 0-20,0 0 21,-18-5-21,18 5 17,0 0-17,0 0 17,0 0-17,0 0 13,0 0-13,0 0 13,-7 0-13,7 0 11,0 0-11,0 0 11,0 0-11,0 0 10,0 0-10,0 0 11,0 0-11,0 0 13,0 0-13,0 0 13,0 0-13,0 0 20,0 0-20,0 0 20,0 0-20,0 0 32,0 0-32,0 0 33,0 0-33,0 0 37,0 0-37,7 0 38,-7 0-38,0 0 37,0 0-37,0 0 37,7 0-37,-7 0 35,0 0-35,0 0 35,16 5-35,-16-5 37,0 0-37,14 3 37,9 1-37,-23-4 37,0 0-37,23 3 38,-2 1-38,-21-4 20,0 0-20,18 9 20,0 3-20,-18-12 11,0 0-11,19 8 11,2 4-11,-21-12 7,0 0-7,23 16 8,0 5-8,-23-21 5,0 0-5,27 31 5,1 14-5,-28-45 3,0 0-3,32 54 3,5 10-3,-37-64 4,0 0-4,44 72 5,7 1-5,-51-73 5,0 0-5,49 78 5,-3 19-5,-46-97 5,0 0-5,43 98 6,-4-6-6,-39-92 8,0 0-8,38 100 9,-6 11-9,-32-111 11,0 0-11,27 114 11,-8-10-11,-19-104 12,0 0-12,11 106 13,-11 3-13,0-109 12,0 0-12,-7 105 12,-6-11-12,13-94 11,0 0-11,-16 85 11,4-9-11,12-76 10,0 0-10,-14 69 10,5 4-10,9-73 9,0 0-9,-7 64 10,5-11-10,2-53 11,0 0-11,-2 44 11,2-17-11,0-27 6,0 0-6,2 25 6,3 4-6,-5-29 4,0 0-4,0 0-1335</inkml:trace>
  <inkml:trace contextRef="#ctx0" brushRef="#br0" timeOffset="243838.5936">22719 10987 617,'0'0'0,"0"0"0,0 0 0,0 0 30,0 0-30,-7-15 31,7 15-31,0 0 72,0 0-72,2-9 72,-2 9-72,0 0 72,0 0-72,0 0 72,0 0-72,0 0 57,0 0-57,11 2 58,3 8-58,-14-10 38,0 0-38,26 21 39,3 7-39,-29-28 41,0 0-41,28 29 41,-9 2-41,-19-31 37,0 0-37,18 26 37,1 7-37,-19-33 32,0 0-32,18 31 32,0-3-32,-18-28 44,0 0-44,22 28 44,7 4-44,-29-32 46,0 0-46,26 25 46,-12-10-46,-14-15 44,0 0-44,20 9 44,10-9-44,-30 0 36,0 0-36,33-5 37,3-11-37,-36 16 29,0 0-29,35-15 29,-3-6-29,-32 21 31,0 0-31,35-19 32,5-2-32,-40 21 28,0 0-28,43-28 29,3 1-29,-46 27 25,0 0-25,44-30 25,-11-3-25,-33 33 15,0 0-15,37-39 16,6-1-16,1 0-1424</inkml:trace>
  <inkml:trace contextRef="#ctx0" brushRef="#br0" timeOffset="257350.9338">23086 9098 785,'0'0'0,"0"0"0,0 0 0,0 0 64,0 0-64,0 0 65,6-19-65,-6 19 135,0 0-135,0 0 135,0 0-135,0 0 102,0 0-102,0 0 103,0 0-103,0 0 86,0 0-86,0 0 87,5 22-87,-5-22 49,0 0-49,4 29 49,-1 11-49,-3-40 41,0 0-41,0 40 41,4-4-41,-4-36 43,0 0-43,5 30 43,2-6-43,-7-24 41,0 0-41,7 21 41,0-6-41,-7-15 37,0 0-37,7 11 38,2-3-38,-9-8 35,0 0-35,9 2 36,-4 0-36,-5-2 23,0 0-23,0 0 24,9-2-24,0 0-1518</inkml:trace>
  <inkml:trace contextRef="#ctx0" brushRef="#br0" timeOffset="257507.0714">23108 8867 1076,'0'0'0,"0"0"0,0 0 0,0 0 44,0 0-44,21 7 45,-21-7-45,0 0 4,0 0-4,16 11 5,1 15-5,6-2-821</inkml:trace>
  <inkml:trace contextRef="#ctx0" brushRef="#br0" timeOffset="258012.3602">23240 9049 1031,'0'0'0,"0"0"0,0 0 0,0 0-2,0 0 2,0 0-2,0 0 2,0 0 9,0 0-9,0 0 10,0 0-10,0 0 26,0 0-26,0 0 27,19-9-27,-19 9 45,0 0-45,11 9 45,8 15-45,-19-24 78,0 0-78,22 31 78,-1 2-78,-21-33 99,0 0-99,17 30 100,-2 1-100,-15-31 89,0 0-89,12 24 89,-3-3-89,-9-21 76,0 0-76,7 12 77,-4-5-77,-3-7 54,0 0-54,0 0 55,7 5-55,-7-5 37,0 0-37,9-3 38,4-6-38,-13 9 31,0 0-31,19-19 32,-1-10-32,-18 29 27,0 0-27,14-33 28,-5 8-28,-9 25 21,0 0-21,3-22 21,2 1-21,-5 21 17,0 0-17,0-17 17,0 8-17,0 9 12,0 0-12,0 0 13,0-7-13,0 7 7,0 0-7,0 0 8,0 0-8,0 0 6,0 0-6,0 16 6,6 5-6,-6-21 3,0 0-3,7 27 4,0 3-4,-7-30 2,0 0-2,12 31 2,9-7-2,-21-24 1,0 0-1,23 24 1,0-8-1,-23-16 0,0 0 0,21 14 1,-1-4-1,-20-10 0,0 0 0,17 5 0,-2-10 0,-1 2-1680</inkml:trace>
  <inkml:trace contextRef="#ctx0" brushRef="#br0" timeOffset="258355.4427">23671 8980 1334,'0'0'0,"0"0"0,0 0 0,0 0 5,0 0-5,0 9 5,0-1-5,0-8 7,0 0-7,0 16 7,0 3-7,0-19 23,0 0-23,1 29 23,5 2-23,-6-31 32,0 0-32,7 33 33,2-9-33,-9-24 39,0 0-39,15 21 39,7-2-39,-22-19 42,0 0-42,23 21 43,-2-7-43,-21-14 45,0 0-45,21 10 46,-2-8-46,-19-2 43,0 0-43,21-5 44,9-13-44,-30 18 35,0 0-35,29-24 36,-13-7-36,-16 31 34,0 0-34,12-40 34,0 2-34,-12 38 27,0 0-27,9-31 28,-5 14-28,-4 17 23,0 0-23,3-12 23,-1 5-23,-2 7 18,0 0-18,0 0 19,3-9-19,-3 9 13,0 0-13,0 0 13,16 0-13,-16 0 10,0 0-10,16 2 10,12 8-10,-28-10 5,0 0-5,32 12 5,-11 0-5,2 2-1548</inkml:trace>
  <inkml:trace contextRef="#ctx0" brushRef="#br0" timeOffset="259227.8863">24368 9006 1076,'0'0'0,"0"0"0,-9-11 0,9 11 16,0 0-16,-9-6 16,-2 0-16,11 6 30,0 0-30,-10-3 31,-1-4-31,11 7 63,0 0-63,-12-4 63,-6 8-63,18-4 52,0 0-52,-19 7 53,-4 5-53,23-12 47,0 0-47,-21 12 47,1 9-47,20-21 48,0 0-48,-19 24 49,-1 6-49,20-30 44,0 0-44,-14 34 45,6-4-45,8-30 36,0 0-36,-4 24 36,9-5-36,-5-19 28,0 0-28,9 17 29,3-1-29,-12-16 24,0 0-24,22 12 24,8-9-24,-30-3 20,0 0-20,31-7 21,3-10-21,-34 17 15,0 0-15,33-24 15,-3-9-15,-30 33 12,0 0-12,25-36 13,-9-2-13,-16 38 8,0 0-8,12-35 8,-3 11-8,-9 24 5,0 0-5,4-19 5,-6 1-5,2 18 4,0 0-4,-2-14 4,2 6-4,0 8 3,0 0-3,0 0 3,-3-5-3,3 5 1,0 0-1,-7 1 2,0 6-2,7-7 1,0 0-1,-7 12 2,-1 4-2,8-16 2,0 0-2,-3 16 2,3 4-2,0-20 1,0 0-1,3 25 2,8 1-2,-11-26 2,0 0-2,12 24 2,6-9-2,-18-15 2,0 0-2,32 7 2,15-10-2,-47 3 2,0 0-2,59-12 2,1-16-2,-60 28 2,0 0-2,54-33 2,-8-8-2,-46 41 1,0 0-1,34-49 1,-9-6-1,-25 55 1,0 0-1,19-73 1,-5-15-1,-14 88 1,0 0-1,7-78 1,-3 17-1,-4 61 2,0 0-2,0-43 2,-4 14-2,4 29 2,0 0-2,-7-21 3,-3 9-3,10 12 3,0 0-3,-16-2 4,-6 12-4,22-10 2,0 0-2,-21 18 3,-5 13-3,26-31 1,0 0-1,-23 48 2,7 15-2,16-63 1,0 0-1,-7 71 1,7 1-1,0-72 1,0 0-1,10 63 1,10-8-1,-20-55 1,0 0-1,25 48 1,1-6-1,-26-42 0,0 0 0,27 36 1,6-1-1,-33-35 0,0 0 0,28 24 0,-1-12 0,-27-12 0,0 0 0,33 4 0,13-8 0,-46 4 0,0 0 0,48-15 0,-8-13 0,-40 28-1,0 0 1,36-28-1,-17 4 1,-19 24-2,0 0 2,14-24-1,-7-6 1,-7 30-1,0 0 1,2-24-1,-4 7 1,2 17-1,0 0 1,-7-12 0,4 5 0,3 7-1,0 0 1,0 0 0,0 0 0,0 0-1,0 0 1,-9 5 0,5 5 0,4-10 0,0 0 0,-1 13 0,-1 4 0,2-17 0,0 0 0,2 21 0,6 3 0,-8-24 0,0 0 0,13 28 0,1 3 0,-14-31 0,0 0 0,16 27 0,1-6 0,-17-21-1,0 0 1,15 16-1,-8-8 1,0 1-1476</inkml:trace>
  <inkml:trace contextRef="#ctx0" brushRef="#br0" timeOffset="259366.5072">25014 8528 1087,'0'0'0,"0"0"0,21-7 0,-21 7-1,0 0 1,19 2-1,1 12 1,-5 1-754</inkml:trace>
  <inkml:trace contextRef="#ctx0" brushRef="#br0" timeOffset="259829.3793">25402 8438 975,'0'0'0,"0"0"0,23 2 0,-23-2-5,0 0 5,19 7-5,-3-2 5,-16-5-20,0 0 20,25 12-20,3 7 20,-28-19 1,0 0-1,30 26 1,-5 12-1,-25-38 27,0 0-27,17 54 27,-4 10-27,-13-64 82,0 0-82,7 69 82,-5-3-82,-2-66 102,0 0-102,3 59 103,1-11-103,-4-48 77,0 0-77,3 37 78,1-12-78,-4-25 63,0 0-63,3 23 63,1-9-63,-4-14 55,0 0-55,3 10 55,-3-10-55,0 0 44,0 0-44,0 0 44,0 0-44,0 0 35,0 0-35,4-12 36,-10-12-36,6 24 28,0 0-28,-12-33 28,-7 2-28,19 31 23,0 0-23,-32-24 24,-3 6-24,35 18 16,0 0-16,-41-7 16,0 4-16,41 3 11,0 0-11,-37 3 12,7 10-12,30-13 8,0 0-8,-24 15 9,3 2-9,21-17 6,0 0-6,-13 28 7,10-4-7,3-24 5,0 0-5,7 28 6,9 5-6,-16-33 3,0 0-3,28 33 3,9-2-3,-37-31 2,0 0-2,51 21 3,14-14-3,-65-7 0,0 0 0,0 0-1523</inkml:trace>
  <inkml:trace contextRef="#ctx0" brushRef="#br0" timeOffset="260503.0182">26184 8680 807,'0'0'0,"0"0"0,0 0 0,0 0 47,0 0-47,0 0 48,-18 6-48,18-6 106,0 0-106,-9 12 107,-5 5-107,14-17 105,0 0-105,-14 26 106,3 7-106,11-33 84,0 0-84,-9 36 85,4 2-85,5-38 49,0 0-49,0 35 50,5-6-50,-5-29 48,0 0-48,11 28 49,3-4-49,-14-24 37,0 0-37,18 19 38,1-1-38,-19-18 37,0 0-37,25 15 38,10-6-38,-35-9 32,0 0-32,44 0 33,8-12-33,-52 12 29,0 0-29,51-21 29,-5-12-29,-46 33 24,0 0-24,35-40 25,-10-8-25,-25 48 19,0 0-19,12-59 19,-12-3-19,0 62 18,0 0-18,-11-61 18,-10 14-18,21 47 14,0 0-14,-26-32 15,-1 14-15,27 18 13,0 0-13,-17-10 13,8 10-13,9 0 4,0 0-4,3 12 5,8 19-5,-11-31 0,0 0 0,19 36 1,4 1-1,0 3-1554</inkml:trace>
  <inkml:trace contextRef="#ctx0" brushRef="#br0" timeOffset="260895.1365">26605 8674 1155,'0'0'0,"0"0"0,0 0 0,0 0 18,0 0-18,0 0 19,0 0-19,0 0 36,0 0-36,0 0 36,16 27-36,-16-27 53,0 0-53,2 24 54,-2 13-54,0-37 50,0 0-50,0 36 51,0 1-51,0-37 41,0 0-41,4 32 42,1-7-42,-5-25 45,0 0-45,7 19 45,2-2-45,-9-17 46,0 0-46,9 9 46,-9-9-46,0 0 40,0 0-40,10 8 41,-1-8-41,-9 0 37,0 0-37,19-5 37,13-14-37,-32 19 38,0 0-38,30-22 38,-9-4-38,-21 26 35,0 0-35,16-26 35,-5 1-35,-11 25 31,0 0-31,7-19 31,-2 7-31,-5 12 26,0 0-26,4-5 26,-4 5-26,0 0 22,0 0-22,10-3 23,3 6-23,-13-3 18,0 0-18,21 12 18,9 16-18,-30-28 13,0 0-13,30 34 13,-9 3-13,-21-37 6,0 0-6,18 31 7,-2-7-7,-1-3-1644</inkml:trace>
  <inkml:trace contextRef="#ctx0" brushRef="#br0" timeOffset="261064.7135">27092 8964 1289,'0'0'0,"0"0"0,0 0 0,0 0 20,0 0-20,-5 18 20,-7 8-20,12-26 7,0 0-7,-11 34 7,8 9-7,3-43 21,0 0-21,3 42 22,4-6-22,-7-36 16,0 0-16,7 28 17,-3-12-17,-1-4-1005</inkml:trace>
  <inkml:trace contextRef="#ctx0" brushRef="#br0" timeOffset="261313.9833">27422 8641 1188,'0'0'0,"0"0"0,0 0 0,0 0 48,0 0-48,15 38 49,-5 12-49,-10-50 94,0 0-94,11 57 94,-2 0-94,-9-57 85,0 0-85,7 52 85,0-7-85,-7-45 50,0 0-50,5 52 50,-1 2-50,-4-54 31,0 0-31,-2 55 31,-2-1-31,4-54 25,0 0-25,-7 39 25,0-18-25,0 0-1332</inkml:trace>
  <inkml:trace contextRef="#ctx0" brushRef="#br0" timeOffset="261644.4649">27248 8501 1356,'0'0'0,"0"0"0,0 0 0,0 0 14,0 0-14,17-14 15,-4 10-15,-13 4 25,0 0-25,28 2 25,25 5-25,-53-7 16,0 0-16,58 9 16,0-1-16,-58-8 7,0 0-7,53 12 7,-5 11-7,-48-23 1,0 0-1,41 27 2,-8 12-2,-33-39 0,0 0 0,18 45 1,-15 5-1,-3-50 1,0 0-1,-14 50 1,-14-5-1,28-45 1,0 0-1,-34 38 2,-1-9-2,35-29 4,0 0-4,-35 25 4,1-13-4,34-12 6,0 0-6,-30 8 7,2 1-7,28-9 9,0 0-9,-21 7 9,9-4-9,12-3 9,0 0-9,0 0 10,-6 0-10,6 0 6,0 0-6,11 0 7,21 6-7,-1 1-1111</inkml:trace>
  <inkml:trace contextRef="#ctx0" brushRef="#br0" timeOffset="262112.7276">27784 8634 1143,'0'0'0,"0"0"0,6-9 0,-6 9 28,0 0-28,0 0 28,3-7-28,-3 7 67,0 0-67,0 11 68,-2 9-68,2-20 57,0 0-57,-1 25 58,1 11-58,0-36 42,0 0-42,0 36 43,0 1-43,0-37 36,0 0-36,1 36 37,5-12-37,-6-24 37,0 0-37,7 17 37,1-3-37,-8-14 35,0 0-35,15 12 35,4 1-35,-19-13 28,0 0-28,21 8 29,-1-8-29,-20 0 26,0 0-26,19-8 27,2-5-27,-21 13 22,0 0-22,21-19 23,-3-13-23,-18 32 20,0 0-20,14-35 21,-7 5-21,-7 30 14,0 0-14,2-20 15,-2 8-15,0 12 11,0 0-11,0-9 11,0 9-11,0 0 8,0 0-8,0 0 8,0 10-8,0-10 5,0 0-5,5 19 5,9 6-5,-14-25 3,0 0-3,20 27 3,-1-1-3,-19-26 1,0 0-1,27 24 1,10 1-1,-37-25 1,0 0-1,44 19 1,5-7-1,-49-12 2,0 0-2,51 8 2,-5-4-2,-46-4 4,0 0-4,39-5 4,-4-11-4,-35 16 7,0 0-7,30-36 8,-5-21-8,-25 57 13,0 0-13,9-71 14,-21-11-14,12 82 17,0 0-17,-43-88 18,-36 2-18,79 86 18,0 0-18,0 0-1546</inkml:trace>
  <inkml:trace contextRef="#ctx0" brushRef="#br1" timeOffset="283395.8941">14688 1210 431,'-19'-6'0,"19"6"25,0 0-25,-45-3 26,-9 6-26,54-3 29,0 0-29,-50 13 29,1-1-29,49-12 22,0 0-22,-49 20 23,-10 5-23,59-25 17,0 0-17,-60 24 18,-7-3-18,67-21 22,0 0-22,-63 19 23,-1-4-23,64-15 28,0 0-28,-67 14 29,-9 5-29,76-19 20,0 0-20,-77 24 21,-1 4-21,78-28 31,0 0-31,-76 30 32,7 6-32,69-36 24,0 0-24,-67 40 25,-5 13-25,72-53 29,0 0-29,-73 56 29,-2-3-29,75-53 25,0 0-25,-69 52 26,5-3-26,64-49 20,0 0-20,-63 40 20,-1-2-20,64-38 18,0 0-18,-65 43 19,-7 5-19,72-48 7,0 0-7,-73 57 7,6 7-7,67-64 5,0 0-5,-60 64 5,7-1-5,53-63 2,0 0-2,-48 59 3,1-6-3,47-53 0,0 0 0,-43 64 1,6 9-1,37-73 0,0 0 0,-33 73 0,5-9 0,28-64-1,0 0 1,-32 60-1,0-6 1,32-54-2,0 0 2,-30 55-1,5 11 1,25-66-3,0 0 3,-26 73-2,3 3 2,23-76-2,0 0 2,-18 69-2,4-1 2,14-68-1,0 0 1,-16 69 0,9 0 0,7-69 0,0 0 0,-7 68 0,5 4 0,2-72 0,0 0 0,-3 73 0,-1-7 0,4-66 1,0 0-1,-1 64 1,-5-2-1,6-62 2,0 0-2,-3 71 2,-10 14-2,13-85 2,0 0-2,-10 90 2,1-14-2,9-76 2,0 0-2,-5 78 2,1 10-2,4-88 0,0 0 0,-3 92 0,6 1 0,-3-93-1,0 0 1,9 88 0,2-6 0,-11-82-3,0 0 3,16 88-2,-1 9 2,-15-97-5,0 0 5,18 93-4,0-8 4,-18-85-6,0 0 6,17 85-5,-3 2 5,-14-87-3,0 0 3,13 91-3,-4 3 3,-9-94-2,0 0 2,5 91-1,0-6 1,-5-85 0,0 0 0,7 87 0,7 13 0,-14-100 0,0 0 0,16 100 0,9-15 0,-25-85 1,0 0-1,25 89 1,5 7-1,-30-96 1,0 0-1,31 94 2,5-6-2,-36-88 1,0 0-1,37 87 2,-5-3-2,-32-84 0,0 0 0,26 92 0,-7 5 0,-19-97 0,0 0 0,22 94 0,-5-10 0,-17-84-1,0 0 1,18 89 0,-4 9 0,-14-98-1,0 0 1,16 97 0,5-5 0,-21-92-2,0 0 2,20 90-1,4 2 1,-24-92-4,0 0 4,32 90-3,9 1 3,-41-91-4,0 0 4,46 80-3,-1-6 3,-45-74-4,0 0 4,46 76-3,-2 2 3,-44-78-3,0 0 3,41 83-3,-4-1 3,-37-82-1,0 0 1,39 72-1,-7-4 1,-32-68 0,0 0 0,33 74 0,1 11 0,-34-85 0,0 0 0,37 88 0,-2-6 0,-35-82 0,0 0 0,34 76 0,-3-2 0,-31-74 0,0 0 0,32 83 0,0 11 0,-32-94 0,0 0 0,35 88 0,0-12 0,-35-76 0,0 0 0,32 73 0,0 5 0,-32-78 0,0 0 0,26 81 0,6 2 0,-32-83 0,0 0 0,32 81 0,2-8 0,-34-73 0,0 0 0,33 75 0,1 11 0,-34-86 0,0 0 0,37 90 0,1-2 0,-38-88 0,0 0 0,38 89 0,-1 1 0,-37-90 0,0 0 0,38 88 0,3 11 0,-41-99 0,0 0 0,42 95 0,6-12 0,-48-83-1,0 0 1,55 85 0,3 5 0,-58-90 0,0 0 0,58 91 0,2-2 0,-60-89 0,0 0 0,58 84 0,-12-1 0,-46-83 0,0 0 0,44 90 1,4 7-1,-48-97 0,0 0 0,51 92 1,4-11-1,-55-81 1,0 0-1,56 82 1,8 4-1,-64-86 0,0 0 0,63 88 0,-1-6 0,-62-82 0,0 0 0,62 74 1,7-11-1,-69-63 0,0 0 0,72 58 0,4 5 0,-76-63 0,0 0 0,72 64 0,-4 0 0,-68-64 0,0 0 0,63 55 0,1-5 0,-64-50 0,0 0 0,68 45 0,8-1 0,-76-44 0,0 0 0,81 36 0,-1 2 0,-80-38 0,0 0 0,79 35 0,8 1 0,-87-36 0,0 0 0,90 33 1,3 0-1,-93-33 3,0 0-3,96 27 3,-6-6-3,-90-21 5,0 0-5,91 14 6,8-4-6,-99-10 8,0 0-8,90 4 9,-3-6-9,-87 2 12,0 0-12,86-7 13,4-5-13,-90 12 15,0 0-15,94-17 16,1 3-16,-95 14 16,0 0-16,92-17 17,-6-8-17,-86 25 17,0 0-17,94-27 17,8 2-17,-102 25 14,0 0-14,104-20 15,-3-5-15,-101 25 13,0 0-13,99-24 13,8-5-13,-107 29 3,0 0-3,104-30 4,-12-1-4,-92 31 2,0 0-2,90-34 3,0-8-3,-90 42 0,0 0 0,92-48 1,-2-4-1,-90 52 0,0 0 0,86-52 0,3 7 0,-89 45 0,0 0 0,97-43 0,7 1 0,-104 42 0,0 0 0,107-43 0,-6 1 0,-101 42 0,0 0 0,108-47 1,8-1-1,-116 48 3,0 0-3,113-50 4,-3-2-4,-110 52 6,0 0-6,107-49 7,10 6-7,-117 43 13,0 0-13,107-38 13,-6-3-13,-101 41 13,0 0-13,97-44 14,5-9-14,-102 53 11,0 0-11,103-56 11,-4-4-11,-99 60 8,0 0-8,100-57 9,6 5-9,-106 52 5,0 0-5,111-49 6,-1 4-6,-110 45 4,0 0-4,116-45 4,6 2-4,-122 43 2,0 0-2,122-45 3,-8-2-3,-114 47 2,0 0-2,117-50 2,1-5-2,-118 55 1,0 0-1,113-52 1,-11 10-1,-102 42 0,0 0 0,92-38 1,2-2-1,-94 40 0,0 0 0,86-39 0,4 2 0,-90 37 0,0 0 0,83-41 0,0-11 0,-83 52 0,0 0 0,83-56 0,7-4 0,-90 60 0,0 0 0,92-57 0,1 10 0,-93 47 0,0 0 0,90-42 0,-7-1 0,-83 43 1,0 0-1,85-41 1,7 1-1,-92 40 3,0 0-3,88-42 3,-10-10-3,-78 52 4,0 0-4,77-50 5,4-3-5,-81 53 9,0 0-9,82-51 10,-1 10-10,-81 41 12,0 0-12,76-40 12,-9 4-12,-67 36 13,0 0-13,67-44 14,-2-9-14,-65 53 14,0 0-14,67-59 15,5-3-15,-72 62 11,0 0-11,67-59 12,-7 10-12,-60 49 10,0 0-10,55-41 11,-2 1-11,-53 40 9,0 0-9,48-40 10,1-1-10,-49 41 6,0 0-6,53-49 7,5-6-7,-58 55 5,0 0-5,59-59 5,-8 0-5,-51 59 4,0 0-4,46-53 4,-8 4-4,-38 49 2,0 0-2,32-48 2,-7-1-2,-25 49 1,0 0-1,21-55 1,-3-6-1,-18 61 1,0 0-1,16-66 1,-2-3-1,-14 69 1,0 0-1,12-62 1,4 8-1,-16 54 0,0 0 0,16-45 1,0-1-1,-16 46 0,0 0 0,16-49 1,0-1-1,-16 50 1,0 0-1,17-57 2,1-4-2,-18 61 3,0 0-3,19-52 4,-1 7-4,-18 45 4,0 0-4,10-43 5,-2 2-5,-8 41 4,0 0-4,0-49 5,-6-6-5,6 55 4,0 0-4,-7-57 4,-3-9-4,10 66 3,0 0-3,-15-64 4,-2 3-4,17 61 2,0 0-2,-16-52 2,4 7-2,12 45 2,0 0-2,-11-48 3,-1-7-3,12 55 4,0 0-4,-14-58 5,-2-2-5,16 60 3,0 0-3,-14-61 4,-1 13-4,15 48 4,0 0-4,-14-45 5,-5 0-5,19 45 3,0 0-3,-20-43 3,1-6-3,19 49 1,0 0-1,-21-55 2,-9-8-2,30 63 2,0 0-2,-32-60 2,-1-1-2,33 61 2,0 0-2,-36-57 3,-1 10-3,37 47 2,0 0-2,-37-41 2,-3 5-2,40 36 4,0 0-4,-43-37 4,1-8-4,42 45 4,0 0-4,-41-43 5,2-5-5,39 48 5,0 0-5,-38-45 6,-5 0-6,43 45 6,0 0-6,-47-40 6,-10 3-6,57 37 5,0 0-5,-63-32 6,-4 0-6,67 32 2,0 0-2,-69-29 3,3-7-3,66 36 1,0 0-1,-65-37 1,2-6-1,63 43 1,0 0-1,-69-40 1,-9 7-1,78 33 0,0 0 0,-74-29 0,11 1 0,63 28 0,0 0 0,-64-24 0,4 3 0,60 21-1,0 0 1,-67-15 0,-7-1 0,74 16-1,0 0 1,-78-14 0,1 7 0,77 7 0,0 0 0,-75-12 0,-2-9 0,77 21 0,0 0 0,-85-20 0,-7 1 0,92 19 0,0 0 0,-86-19 0,6-2 0,80 21 0,0 0 0,-81-17 0,-4 1 0,85 16 0,0 0 0,-86-17 0,0 3 0,86 14 0,0 0 0,-82-14 0,5-2 0,77 16 0,0 0 0,-83-15 0,-9 3 0,92 12 0,0 0 0,-94-12 1,6-4-1,88 16 0,0 0 0,-88-21 1,-7-5-1,95 26 0,0 0 0,-97-27 1,1-1-1,96 28 0,0 0 0,-93-24 1,6-1-1,87 25 0,0 0 0,-86-20 0,-8 1 0,94 19 0,0 0 0,-95-16 1,9 2-1,86 14 0,0 0 0,-89-15 1,1-4-1,88 19 0,0 0 0,-88-14 1,-6 2-1,94 12 0,0 0 0,-91-16 1,9-3-1,82 19 0,0 0 0,-86-22 1,-9-6-1,95 28 0,0 0 0,-90-31 1,3-2-1,87 33 1,0 0-1,-81-40 2,5-2-2,76 42 2,0 0-2,-78-45 2,-3 9-2,81 36 3,0 0-3,-77-34 3,10 8-3,67 26 4,0 0-4,-66-32 4,6 0-4,60 32 4,0 0-4,-54-37 5,-6-3-5,60 40 5,0 0-5,-59-45 6,1-3-6,58 48 5,0 0-5,-55-49 5,8-2-5,47 51 5,0 0-5,-43-49 5,6 4-5,37 45 5,0 0-5,-33-45 6,-4-10-6,37 55 6,0 0-6,-41-64 6,-3-11-6,44 75 6,0 0-6,-49-76 7,-3 12-7,52 64 7,0 0-7,-51-60 7,2 2-7,49 58 6,0 0-6,-48-57 6,6-7-6,42 64 5,0 0-5,-48-69 5,-3-2-5,51 71 5,0 0-5,-58-62 5,-2 10-5,60 52 4,0 0-4,-58-52 5,-6 2-5,64 50 4,0 0-4,-58-61 5,3-3-5,55 64 3,0 0-3,-58-69 3,-6 1-3,64 68 3,0 0-3,-69-64 4,-5 14-4,74 50 2,0 0-2,-70-52 3,3-8-3,67 60 2,0 0-2,-67-64 2,-4-2-2,71 66 1,0 0-1,-72-64 1,-2 12-1,74 52 2,0 0-2,-73-48 2,6 8-2,67 40 2,0 0-2,-60-38 2,2-11-2,58 49 2,0 0-2,-67-52 3,-6-5-3,73 57 2,0 0-2,-75-60 3,2-1-3,73 61 2,0 0-2,-69-55 2,-3 6-2,72 49 1,0 0-1,-81-48 2,-9 6-2,90 42 1,0 0-1,-90-43 1,7-9-1,83 52 1,0 0-1,-83-50 1,-2-5-1,85 55 1,0 0-1,-83-49 1,0 11-1,83 38 1,0 0-1,-81-35 2,9 6-2,72 29 1,0 0-1,-78-24 1,-3 0-1,81 24 0,0 0 0,-81-25 1,-6 6-1,87 19 0,0 0 0,-81-21 0,7-3 0,74 24 0,0 0 0,-78-24 0,-8 3 0,86 21 0,0 0 0,-90-19 0,12 2 0,78 17 0,0 0 0,-79-16 0,7 8 0,72 8 0,0 0 0,-75-7 1,-4 2-1,79 5 0,0 0 0,-78 0 0,6 8 0,72-8 0,0 0 0,-67 19 1,3 7-1,64-26 0,0 0 0,-68 40 0,-14 12 0,82-52 0,0 0 0,0 0-1452</inkml:trace>
  <inkml:trace contextRef="#ctx0" brushRef="#br1" timeOffset="284538.8773">12595 2364 113,'0'0'0,"0"0"0,28 5 0,-28-5 2,0 0-2,27 7 3,4-2-3,-31-5 24,0 0-24,38 4 24,2-4-24,-40 0 39,0 0-39,51 0 39,11 0-39,-62 0 54,0 0-54,69 0 54,12 0-54,-81 0 37,0 0-37,94 3 37,13-3-37,-107 0 28,0 0-28,115 0 29,1 0-29,-116 0 29,0 0-29,122 0 29,14 0-29,-136 0 29,0 0-29,140-3 29,-5-6-29,-135 9 36,0 0-36,150-9 36,13 2-36,-163 7 35,0 0-35,171-8 35,7-11-35,-178 19 40,0 0-40,185-18 40,3-1-40,-188 19 44,0 0-44,172-20 44,-18-10-44,-154 30 49,0 0-49,139-27 49,-13-5-49,-126 32 42,0 0-42,109-26 43,-17 2-43,-92 24 35,0 0-35,88-19 36,-7 4-36,-81 15 23,0 0-23,64-9 23,-18 4-23,-46 5 10,0 0-10,0 0-855</inkml:trace>
  <inkml:trace contextRef="#ctx0" brushRef="#br1" timeOffset="286446.2755">13765 1836 404,'0'0'0,"0"0"0,-18 16 0,18-16 16,0 0-16,-15 15 16,0 1-16,15-16 40,0 0-40,-12 21 40,-2 6-40,14-27 56,0 0-56,-11 33 56,6 7-56,5-40 42,0 0-42,5 38 43,4-2-43,-9-36 24,0 0-24,16 35 24,5-6-24,-21-29 14,0 0-14,27 21 14,6-2-14,-33-19 19,0 0-19,36 12 19,-5-3-19,-31-9 22,0 0-22,27 7 23,-6-2-23,-21-5 23,0 0-23,23 0 24,2-5-24,-25 5 29,0 0-29,24-12 30,-1-7-30,-23 19 31,0 0-31,23-30 31,0-18-31,-23 48 40,0 0-40,23-52 41,-5 0-41,-18 52 38,0 0-38,12-45 38,-7 14-38,-5 31 36,0 0-36,-7-29 36,-9-11-36,16 40 29,0 0-29,-17-37 29,-4 13-29,21 24 24,0 0-24,-25-24 24,-16-9-24,41 33 23,0 0-23,-44-28 24,4 11-24,40 17 21,0 0-21,-41-7 21,4 7-21,37 0 17,0 0-17,-32 4 17,11 4-17,21-8 9,0 0-9,0 0 10,12 9-10,-3 1-1078</inkml:trace>
  <inkml:trace contextRef="#ctx0" brushRef="#br1" timeOffset="286662.9721">14344 1919 1177,'0'0'0,"0"0"0,0 0 0,0 0 27,0 0-27,0 0 27,0 0-27,0 0 7,0 0-7,0 0 8,0 0-8,0 0-875</inkml:trace>
  <inkml:trace contextRef="#ctx0" brushRef="#br1" timeOffset="287466.6674">14752 1836 953,'0'0'0,"0"0"0,0 0 0,0 0 0,0 0 0,-20 11 1,8-10-1,12-1 11,0 0-11,-14 4 12,-2-1-12,16-3 22,0 0-22,-11 4 22,6-4-22,5 0 20,0 0-20,0 0 20,-9 0-20,9 0 26,0 0-26,0 0 27,-7-7-27,7 7 26,0 0-26,0 0 27,-7-18-27,7 18 28,0 0-28,-4-15 29,-1-13-29,5 28 30,0 0-30,-7-24 30,5-4-30,2 28 30,0 0-30,-3-24 31,1 7-31,2 17 26,0 0-26,-2-16 26,0 4-26,2 12 20,0 0-20,0-12 21,2-5-21,-2 17 16,0 0-16,2-13 17,-2 7-17,0 6 12,0 0-12,0 0 12,0-13-12,0 13 10,0 0-10,0 0 11,0-8-11,0 8 9,0 0-9,0 0 10,0 21-10,0-21 7,0 0-7,0 27 8,5 13-8,-5-40 5,0 0-5,9 42 5,0-6-5,-9-36 0,0 0 0,14 31 1,0-2-1,-14-29 0,0 0 0,11 28 0,-4-4 0,-7-24-1,0 0 1,5 25 0,-1-1 0,-4-24-1,0 0 1,0 24 0,0 0 0,0-24-1,0 0 1,-4 25 0,-5 2 0,9-27-1,0 0 1,-5 30 0,-4-10 0,9-20-1,0 0 1,-3 23 0,1-2 0,2-21-1,0 0 1,-5 17 0,1-1 0,4-16-1,0 0 1,-5 12 0,-4-4 0,9-8-1,0 0 1,-9 11 0,-3-3 0,12-8 0,0 0 0,-11 6 0,-1-3 0,12-3 0,0 0 0,-20 3 1,3 1-1,17-4 2,0 0-2,-23 5 3,5-1-3,18-4 5,0 0-5,-14 3 5,2 2-5,12-5 5,0 0-5,-14 0 5,5 4-5,9-4 4,0 0-4,-9 0 4,0 3-4,9-3 3,0 0-3,-9 5 3,4-8-3,5 3 2,0 0-2,0 0 3,-9-2-3,9 2 2,0 0-2,0 0 2,-7 0-2,7 0 2,0 0-2,0 0 2,0 0-2,0 0 2,0 0-2,9 0 3,16-3-3,-25 3 2,0 0-2,46-9 2,19-7-2,-65 16 2,0 0-2,83-15 3,17-2-3,-100 17 4,0 0-4,119-25 5,9-11-5,-128 36 7,0 0-7,0 0-1167</inkml:trace>
  <inkml:trace contextRef="#ctx0" brushRef="#br1" timeOffset="294494.9714">8584 2900 1849,'0'0'0,"0"0"0,0 0-1327</inkml:trace>
  <inkml:trace contextRef="#ctx0" brushRef="#br1" timeOffset="295109.5502">8584 2845 651,'0'0'0,"0"0"0,0 0 0,0 0 7,0 0-7,0 0 7,19-17-7,-19 17 32,0 0-32,0 0 32,9-11-32,-9 11 42,0 0-42,0 0 42,0 0-42,0 0 25,0 0-25,5-1 26,-5 1-26,0 0 19,0 0-19,0 0 20,4 13-20,-4-13 15,0 0-15,2 23 16,5 3-16,-7-26 12,0 0-12,5 35 13,4-3-13,-9-32 13,0 0-13,5 33 13,2 11-13,-7-44 12,0 0-12,9 41 12,5-1-12,-14-40 11,0 0-11,19 36 11,8 1-11,-27-37 12,0 0-12,23 29 12,-5-1-12,-18-28 16,0 0-16,22 27 17,5-6-17,-27-21 19,0 0-19,23 21 19,-11 7-19,-12-28 21,0 0-21,11 24 22,-6-5-22,-5-19 18,0 0-18,7 17 18,-5-1-18,-2-16 13,0 0-13,3 15 14,-3-3-14,0-12 11,0 0-11,4 9 12,-4 0-12,0-9 10,0 0-10,0 0 10,-9 5-10,9-5 8,0 0-8,-9 2 8,-8-2-8,17 0 9,0 0-9,-23-4 10,-4 1-10,27 3 10,0 0-10,-31-4 11,-5 3-11,36 1 17,0 0-17,-33-2 18,3 0-18,30 2 25,0 0-25,-29 4 26,-1 6-26,30-10 28,0 0-28,-24 14 29,-3-2-29,27-12 25,0 0-25,-26 12 26,-6 0-26,32-12 23,0 0-23,-26 12 23,11-3-23,15-9 12,0 0-12,-5 3 13,5-3-13,0 0 7,0 0-7,-9 2 8,9-2-8,0 0 6,0 0-6,-7-2 7,7 2-7,0 0 5,0 0-5,0 0 5,-5-7-5,5 7 4,0 0-4,0 0 4,9-12-4,-9 12 2,0 0-2,12-8 3,11-4-3,-23 12 1,0 0-1,28-16 2,11-5-2,-39 21 0,0 0 0,48-21 1,8-3-1,-56 24 0,0 0 0,64-26 0,13-3 0,-77 29 0,0 0 0,78-24 1,-2 6-1,-76 18 0,0 0 0,67-7 0,-12 7 0,-55 0-5,0 0 5,0 0-1176</inkml:trace>
  <inkml:trace contextRef="#ctx0" brushRef="#br1" timeOffset="296446.6732">24297 5100 841,'0'0'0,"0"0"0,0 0 0,0 0 3,0 0-3,0 0 4,-32-14-4,32 14 6,0 0-6,-21-9 7,-2-1-7,23 10 13,0 0-13,-16-9 14,7 4-14,9 5 19,0 0-19,0 0 20,-8-10-20,8 10 19,0 0-19,-2-5 19,4-4-19,-2 9 17,0 0-17,3-7 17,4-2-17,-7 9 17,0 0-17,9-8 17,2 1-17,-11 7 18,0 0-18,8-9 19,5 6-19,-13 3 18,0 0-18,17-9 18,6 6-18,-23 3 13,0 0-13,29-4 14,4 8-14,-33-4 6,0 0-6,34 3 6,1 6-6,-35-9 3,0 0-3,32 12 4,-6-3-4,-26-9 1,0 0-1,14 19 2,-7 1-2,-7-20 0,0 0 0,0 25 0,-7 4 0,7-29-1,0 0 1,-14 35-1,-5 3 1,19-38-3,0 0 3,-20 38-3,1-5 3,19-33-10,0 0 10,-19 29-9,-1 2 9,20-31-13,0 0 13,-16 26-12,0-3 12,16-23-13,0 0 13,-12 20-13,0-4 13,12-16-6,0 0 6,-13 12-6,10 0 6,3-12-3,0 0 3,0 9-2,3-2 2,-3-7-1,0 0 1,9 8-1,5 5 1,-14-13-1,0 0 1,30 8 0,11-1 0,-41-7 0,0 0 0,56 9 0,18-8 0,-74-1 0,0 0 0,87 7 0,7 0 0,-94-7 0,0 0 0,100 9 0,2 3 0,-102-12 2,0 0-2,98 14 3,-21 10-3,-77-24 6,0 0-6,0 0-741</inkml:trace>
  <inkml:trace contextRef="#ctx0" brushRef="#br1" timeOffset="297704.7076">13716 8080 337,'0'0'0,"0"0"0,0 0 0,0 0 10,0 0-10,33-12 10,-6 5-10,-27 7 38,0 0-38,28-7 39,-2 0-39,-26 7 70,0 0-70,29-5 71,9 3-71,-38 2 69,0 0-69,29 0 69,-8 4-69,-21-4 45,0 0-45,17 3 46,-6 1-46,-11-4 33,0 0-33,9 3 34,-2 4-34,-7-7 17,0 0-17,5 10 17,-5 2-17,0-12 11,0 0-11,-9 18 12,-14 3-12,23-21 7,0 0-7,-26 22 7,0-8-7,26-14 4,0 0-4,-20 15 4,-5 1-4,25-16 4,0 0-4,-19 17 4,5-5-4,14-12 0,0 0 0,-7 11 1,5-4-1,2-7 0,0 0 0,-3 7 1,-1 0-1,4-7 0,0 0 0,0 8 1,9 6-1,-9-14 1,0 0-1,21 17 1,14-5-1,-35-12 2,0 0-2,41 13 2,-1-1-2,-40-12 0,0 0 0,41 12 0,-9 0 0,-32-12 1,0 0-1,26 12 1,-10 2-1,-16-14 2,0 0-2,7 19 3,-10 0-3,3-19 7,0 0-7,-9 21 7,-14 3-7,23-24 11,0 0-11,-28 21 12,-6-4-12,34-17 16,0 0-16,-33 16 16,1-4-16,32-12 16,0 0-16,-39 10 17,-7-1-17,46-9 17,0 0-17,-46 3 17,0 2-17,46-5 16,0 0-16,-33 4 17,8-4-17,25 0 16,0 0-16,0 0-810</inkml:trace>
  <inkml:trace contextRef="#ctx0" brushRef="#br1" timeOffset="347461.0268">23953 7466 371,'0'0'0,"23"0"0,37 0 0,-60 0 4,0 0-4,85-4 5,12 2-5,-97 2 27,0 0-27,100-1 27,3-1-27,-103 2 39,0 0-39,107 0 40,11 0-40,-118 0 29,0 0-29,122 0 30,5 0-30,-127 0 28,0 0-28,127 0 28,2 0-28,-129 0 21,0 0-21,133 0 21,6-7-21,-139 7 16,0 0-16,134-5 17,-7-4-17,-127 9 12,0 0-12,127-7 12,7-1-12,-134 8 10,0 0-10,133-7 11,-1 2-11,-132 5 13,0 0-13,129 0 13,1 0-13,-130 0 15,0 0-15,138 1 16,7-1-16,-145 0 20,0 0-20,139-1 21,-5 1-21,-134 0 20,0 0-20,133 0 20,4 0-20,-137 0 19,0 0-19,131 0 20,-6-7-20,-125 7 9,0 0-9,117-4 10,-1 6-10,-116-2 4,0 0-4,110 0 5,-10-4-5,-100 4 1,0 0-1,99-3 2,-4 6-2,-95-3 0,0 0 0,87 9 1,-11-4-1,-76-5 0,0 0 0,60 7 1,-18-7-1,-42 0 0,0 0 0,28 0 1,-12 0-1,0-3-660</inkml:trace>
  <inkml:trace contextRef="#ctx0" brushRef="#br1" timeOffset="348450.4906">22868 7422 371,'0'0'0,"0"0"0,0 0 0,0 0 9,0 0-9,0 0 10,0 0-10,0 0 22,0 0-22,0 0 22,0 0-22,0 0 26,0 0-26,0 0 26,0 0-26,0 0 25,0 0-25,0 0 26,0 0-26,0 0 24,0 0-24,0 19 24,0-19-24,0 0 32,0 0-32,0 0 32,0 0-32,0 0 32,0 0-32,0 0 33,0 0-33,0 0 36,0 0-36,0 0 36,10-8-36,-10 8 37,0 0-37,16-7 38,5 2-38,-21 5 42,0 0-42,30-12 42,7 1-42,-37 11 35,0 0-35,37-9 36,-5 4-36,-32 5 26,0 0-26,35 0 26,10 0-26,-45 0 20,0 0-20,49 2 20,9 8-20,-58-10 15,0 0-15,60 13 16,2-5-16,-62-8 11,0 0-11,64 9 12,-1-2-12,-63-7 10,0 0-10,69 1 10,3-2-10,-72 1 14,0 0-14,73-7 15,1 2-15,-74 5 11,0 0-11,69 0 12,-9 0-12,-60 0 14,0 0-14,52 5 15,8 3-15,-60-8 17,0 0-17,64 11 17,1-8-17,-65-3 15,0 0-15,66 9 15,-6 0-15,1-2-936</inkml:trace>
  <inkml:trace contextRef="#ctx0" brushRef="#br1" timeOffset="349783.9706">28044 7078 449,'0'0'0,"0"0"0,0 0 0,0 0 20,0 0-20,0 0 20,0 0-20,0 0 50,0 0-50,0 0 50,0 0-50,0 0 63,0 0-63,0 0 63,0 0-63,0 0 45,0 0-45,0 0 45,21-9-45,-21 9 25,0 0-25,32 0 25,19 4-25,-51-4 21,0 0-21,56 8 21,6 1-21,-62-9 16,0 0-16,64 16 16,-3 8-16,-61-24 7,0 0-7,60 24 7,-1 2-7,-59-26 5,0 0-5,60 28 5,-4 8-5,-56-36 4,0 0-4,48 43 4,-11 9-4,-37-52 5,0 0-5,24 54 5,-11-6-5,-13-48 4,0 0-4,-11 44 5,-28 1-5,39-45 9,0 0-9,-67 41 9,-28 2-9,95-43 12,0 0-12,-113 49 13,-23 8-13,136-57 14,0 0-14,-148 54 15,-14-18-15,1 0-729</inkml:trace>
  <inkml:trace contextRef="#ctx0" brushRef="#br1" timeOffset="351873.5936">26148 6933 359,'0'0'0,"0"0"0,0 0 0,0 0 8,0 0-8,0 0 8,0 0-8,0 0 34,0 0-34,0 0 35,0 0-35,0 0 63,0 0-63,0 0 64,0 0-64,0 0 78,0 0-78,0 0 78,14-33-78,-14 33 45,0 0-45,9-28 46,2-3-46,-11 31 37,0 0-37,9-30 37,-2-2-37,-7 32 31,0 0-31,5-33 31,-1 7-31,-4 26 33,0 0-33,0-21 33,-2 0-33,2 21 32,0 0-32,-2-24 33,2 0-33,0 24 29,0 0-29,-5-18 30,1 12-30,4 6 28,0 0-28,0 0 28,-3-9-28,3 9 23,0 0-23,0 0 24,0 0-24,0 0 16,0 0-16,0 14 17,3 5-17,-3-19 12,0 0-12,5 24 12,1 4-12,-6-28 6,0 0-6,7 33 6,0-9-6,-7-24 2,0 0-2,10 27 3,3 6-3,-13-33 1,0 0-1,14 37 1,0 6-1,-14-43 0,0 0 0,14 45 1,2 0-1,-16-45 0,0 0 0,18 41 0,-2-4 0,-16-37 0,0 0 0,8 31 0,-2-12 0,-6-19 0,0 0 0,0 21 1,-4-6-1,4-15 2,0 0-2,-7 18 2,0-6-2,7-12 4,0 0-4,-11 8 5,1 1-5,10-9 3,0 0-3,-9 7 4,-2 0-4,11-7 2,0 0-2,-10 5 2,-1-1-2,11-4 3,0 0-3,-9 3 4,2-1-4,7-2 3,0 0-3,0 0 3,-12 3-3,12-3 6,0 0-6,-11 0 6,-3 0-6,14 0 8,0 0-8,-16 0 8,2 0-8,14 0 10,0 0-10,-10 0 10,3 0-10,7 0 10,0 0-10,0 0 11,-11-5-11,11 5 8,0 0-8,0 0 9,-9-2-9,9 2 7,0 0-7,0 0 7,0 0-7,0 0 4,0 0-4,0 0 5,7 0-5,-7 0 2,0 0-2,14-1 3,24-8-3,-38 9 2,0 0-2,45-10 2,5 1-2,-50 9 0,0 0 0,49-7 1,8 2-1,-57 5 0,0 0 0,53-9 1,-13 6-1,-40 3-1,0 0 1,41 3 0,-1 6 0,-40-9-3,0 0 3,34 3-3,-15-13 3,1-1-1047</inkml:trace>
  <inkml:trace contextRef="#ctx0" brushRef="#br1" timeOffset="366130.6534">18742 8272 539,'0'0'0,"0"0"0,0 0 0,0 0 24,0 0-24,0 0 24,0 0-24,0 0 78,0 0-78,30 7 78,3-9-78,-33 2 66,0 0-66,41-3 66,-2-4-66,-39 7 46,0 0-46,37-9 46,-2-1-46,-35 10 30,0 0-30,28-7 30,-7 2-30,-21 5 19,0 0-19,14-2 20,-3 2-20,-11 0 13,0 0-13,0 0 14,7 0-14,-7 0 9,0 0-9,-5 7 10,-13 12-10,18-19 8,0 0-8,-25 26 9,-3 2-9,28-28 6,0 0-6,-33 27 7,-3-4-7,36-23 4,0 0-4,-40 19 5,5-7-5,35-12 5,0 0-5,-38 12 6,-2 0-6,40-12 7,0 0-7,-35 9 7,12-2-7,23-7 7,0 0-7,-22 5 8,8-2-8,14-3 8,0 0-8,-10 4 8,10-4-8,0 0 5,0 0-5,0 0 6,10 5-6,-10-5 4,0 0-4,30-2 5,25-1-5,-55 3 2,0 0-2,60-11 3,4 1-3,-64 10 0,0 0 0,53-7 1,-25 2-1,-28 5 1,0 0-1,17-3 1,-4 3-1,-13 0 3,0 0-3,9 0 3,-9 0-3,0 0 5,0 0-5,-9 5 5,-27 3-5,36-8 7,0 0-7,-49 11 8,-25 4-8,74-15 8,0 0-8,-76 18 8,4-3-8,72-15 1,0 0-1,-64 9 2,15-9-2,-4 0-904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1T02:52:32.25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8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0-10-21T02:53:24.418"/>
    </inkml:context>
  </inkml:definitions>
  <inkml:trace contextRef="#ctx0" brushRef="#br0">28896 910 560,'18'0'0,"-18"0"18,0 0-18,31 0 18,5 4-18,-36-4 25,0 0-25,30 8 26,-4 11-26,-26-19 22,0 0-22,20 30 22,-10 6-22,-10-36 22,0 0-22,5 52 23,-1 9-23,-4-61 18,0 0-18,7 72 19,9 6-19,-16-78 19,0 0-19,19 83 20,1 16-20,-20-99 18,0 0-18,21 109 19,4 7-19,-25-116 13,0 0-13,24 135 14,1 17-14,-25-152 15,0 0-15,19 173 16,-6 18-16,-13-191 13,0 0-13,2 209 14,-11 18-14,9-227 14,0 0-14,-18 230 14,-10 12-14,28-242 11,0 0-11,-34 239 11,-4 0-11,38-239 15,0 0-15,-30 225 16,14-19-16,16-206 12,0 0-12,-7 190 13,8-8-13,-1-182 11,0 0-11,9 162 11,5-8-11,-14-154 7,0 0-7,13 156 8,-6 3-8,-7-159 2,0 0-2,-4 161 3,-13 0-3,17-161 0,0 0 0,-27 146 0,-6-20 0,-1 6-752</inkml:trace>
  <inkml:trace contextRef="#ctx0" brushRef="#br0" timeOffset="513.824">28831 1180 573,'14'-3'0,"-14"3"1,0 0-1,55-21 1,31-12-1,2 2-372</inkml:trace>
  <inkml:trace contextRef="#ctx0" brushRef="#br0" timeOffset="1200.9921">30361 820 731,'132'-19'0,"-132"19"21,0 0-21,140-21 22,27 2-22,-167 19 1,0 0-1,168-13 1,-2 0-1,-166 13-1,0 0 1,153-6 0,-12 6 0,-141 0 0,0 0 0,138 3 0,-11 2 0,-127-5 2,0 0-2,117 11 2,-22 6-2,-95-17 6,0 0-6,92 15 7,-4 1-7,-88-16 7,0 0-7,85 14 8,1 1-8,-86-15 8,0 0-8,80 13 8,-12-1-8,-68-12 9,0 0-9,59 8 10,-5 3-10,-54-11 8,0 0-8,48 12 8,-7 5-8,-41-17 8,0 0-8,33 16 8,-6 5-8,-27-21 9,0 0-9,19 24 9,-7 7-9,-12-31 7,0 0-7,9 38 8,-9 14-8,0-52 7,0 0-7,0 64 8,4 14-8,-4-78 7,0 0-7,5 85 8,4-1-8,-9-84 7,0 0-7,10 108 8,4 27-8,-14-135 9,0 0-9,13 157 10,-6 28-10,-7-185 14,0 0-14,7 218 15,-2 21-15,-5-239 24,0 0-24,4 263 24,-2 23-24,-2-286 28,0 0-28,7 287 29,7 9-29,-14-296 25,0 0-25,17 291 26,3-14-26,-20-277 23,0 0-23,16 263 23,-4-16-23,-12-247 18,0 0-18,7 237 19,-3-10-19,-4-227 10,0 0-10,-2 214 10,-5-4-10,7-210 6,0 0-6,-9 194 6,-3-9-6,12-185 3,0 0-3,-11 157 3,0-27-3,11-130 3,0 0-3,-8 114 3,1-1-3,7-113 4,0 0-4,-6 90 5,1-23-5,5-67 6,0 0-6,-11 49 7,-6-16-7,17-33 7,0 0-7,-29 24 8,-11-9-8,40-15 9,0 0-9,-50 4 10,-11-4-10,61 0 9,0 0-9,-74-9 10,-15-5-10,89 14 18,0 0-18,-102-17 18,-16 0-18,118 17 23,0 0-23,-133-16 24,-24-6-24,157 22 25,0 0-25,-174-23 25,-21 1-25,195 22 20,0 0-20,-201-21 21,-2 4-21,203 17 19,0 0-19,-206-14 19,-6 3-19,212 11 15,0 0-15,-208-3 16,5 3-16,203 0 13,0 0-13,-198 2 14,2-4-14,196 2 10,0 0-10,-185-9 10,9-6-10,1 3-1176</inkml:trace>
  <inkml:trace contextRef="#ctx0" brushRef="#br0" timeOffset="2718.5052">29634 1782 315,'0'0'0,"17"0"0,27-3 0,-44 3 2,0 0-2,62-5 3,11-6-3,-73 11 0,0 0 0,83-13 1,12-6-1,-95 19 0,0 0 0,93-25 1,-3 5-1,0-5-182</inkml:trace>
  <inkml:trace contextRef="#ctx0" brushRef="#br0" timeOffset="44488.0821">9448 3366 247,'0'0'0,"0"0"0,0 0 0,0 0 1,0 0-1,-1 16 1,1-8-1,0-8 18,0 0-18,1 5 19,3 6-19,-4-11 57,0 0-57,9 14 58,8-1-58,-17-13 62,0 0-62,29 9 62,6-9-62,-35 0 35,0 0-35,51-3 35,16-6-35,-67 9 33,0 0-33,81-10 34,9-3-34,-90 13 43,0 0-43,99-17 44,14-7-44,-113 24 44,0 0-44,115-21 45,1 9-45,-116 12 51,0 0-51,127-12 51,13 0-51,-140 12 43,0 0-43,148-12 44,7-4-44,-155 16 48,0 0-48,159-15 49,2 2-49,-161 13 44,0 0-44,162-8 45,-1-4-45,-161 12 36,0 0-36,137-9 37,-24-1-37,-113 10 32,0 0-32,90-9 32,-17 0-32,-73 9 25,0 0-25,54-5 26,-29 2-26,-25 3 20,0 0-20,12 0 20,-12 0-20,0 0 14,0 0-14,0 0 14,-8-9-14,8 9 10,0 0-10,-14 2 11,-1 5-11,-2-4-1058</inkml:trace>
  <inkml:trace contextRef="#ctx0" brushRef="#br0" timeOffset="46031.2976">8725 1879 639,'0'0'0,"0"0"0,9-20 0,-9 20 13,0 0-13,10-23 14,6 2-14,-16 21 52,0 0-52,20-29 53,3-2-53,-23 31 51,0 0-51,26-30 52,1 6-52,-27 24 48,0 0-48,26-22 48,6 8-48,-32 14 17,0 0-17,32-4 18,-1 13-18,-31-9 21,0 0-21,32 19 22,-5 14-22,-27-33 19,0 0-19,19 40 19,-1 5-19,-18-45 18,0 0-18,5 45 18,-7 3-18,2-48 15,0 0-15,-7 52 16,-2-3-16,9-49 13,0 0-13,-10 45 14,-4-13-14,14-32 19,0 0-19,-16 25 20,7-10-20,9-15 21,0 0-21,0 0 22,-11 4-22,11-4 27,0 0-27,0-21 28,2-26-28,-2 47 33,0 0-33,9-57 33,7-4-33,-16 61 39,0 0-39,14-65 40,0-3-40,-14 68 40,0 0-40,14-69 40,0 8-40,-14 61 37,0 0-37,13-48 38,-10 15-38,-3 33 35,0 0-35,5-15 36,4 2-36,-9 13 28,0 0-28,14-8 29,-1 11-29,-13-3 24,0 0-24,17 9 24,12 12-24,-29-21 16,0 0-16,26 27 17,6 3-17,-32-30 8,0 0-8,32 31 9,-4-2-9,-28-29 0,0 0 0,30 19 1,-6-10-1,3 3-1323</inkml:trace>
  <inkml:trace contextRef="#ctx0" brushRef="#br0" timeOffset="46946.7365">9394 1594 931,'0'0'0,"0"0"0,5 7 0,-5-7 9,0 0-9,7 3 9,2 6-9,-9-9 5,0 0-5,11 12 6,-3-3-6,-8-9 12,0 0-12,6 7 13,1 1-13,-7-8 13,0 0-13,5 4 14,4-4-14,-9 0 15,0 0-15,9-4 16,-1-4-16,-8 8 16,0 0-16,15-19 17,-1-14-17,-14 33 17,0 0-17,14-33 17,-7 9-17,-7 24 16,0 0-16,2-25 17,-2-2-17,0 27 14,0 0-14,-2-25 15,-2 10-15,4 15 18,0 0-18,-14-14 19,-9-2-19,23 16 20,0 0-20,-35-8 21,-11 9-21,46-1 15,0 0-15,-40 13 16,8 11-16,32-24 8,0 0-8,-30 40 9,7 12-9,23-52 6,0 0-6,-14 57 7,5 12-7,9-69 3,0 0-3,9 60 4,8-16-4,-17-44 2,0 0-2,25 36 2,5-12-2,-30-24 1,0 0-1,32 18 1,-4-11-1,-28-7 0,0 0 0,30 0 1,-2-7-1,-28 7 1,0 0-1,27-18 1,-1-6-1,-26 24 2,0 0-2,25-31 2,-4-14-2,-21 45 4,0 0-4,23-57 4,-2-4-4,-21 61 6,0 0-6,20-60 7,-1-1-7,-19 61 7,0 0-7,16-45 8,-11 14-8,-5 31 8,0 0-8,0-21 8,0 6-8,0 15 8,0 0-8,0-13 8,0 13-8,0 0 8,0 0-8,0 0 8,-26 13-8,26-13 8,0 0-8,-20 24 8,3 16-8,17-40 4,0 0-4,-14 45 5,7 7-5,7-52 1,0 0-1,-2 48 1,7-6-1,-5-42 0,0 0 0,12 32 0,3-9 0,-15-23 0,0 0 0,17 2 0,3-16 0,-20 14-2,0 0 2,21-28-1,3-17 1,-24 45-1,0 0 1,25-48 0,0-4 0,-25 52 0,0 0 0,21-49 0,-12 4 0,-9 45 2,0 0-2,5-40 3,-5 1-3,0 39 5,0 0-5,0-37 6,0 20-6,0 17 8,0 0-8,0-9 8,-5 2-8,5 7 10,0 0-10,0 0 10,0-8-10,0 8 9,0 0-9,5 8 9,-1 20-9,-4-28 6,0 0-6,5 36 6,-9 6-6,4-42 3,0 0-3,-1 55 4,1 15-4,0-70 2,0 0-2,1 76 2,7 10-2,-8-86 3,0 0-3,7 89 3,5-10-3,-12-79 3,0 0-3,12 73 4,4 8-4,-16-81 4,0 0-4,13 82 5,-8-6-5,-5-76 9,0 0-9,-2 65 9,-7-6-9,9-59 11,0 0-11,-17 49 11,-13-1-11,30-48 13,0 0-13,-41 54 14,-10 6-14,51-60 12,0 0-12,-51 52 13,-2-10-13,53-42 10,0 0-10,-44 31 10,10-15-10,34-16 6,0 0-6,-26 5 7,8-9-7,18 4 4,0 0-4,-14-26 4,7-29-4,7 55 2,0 0-2,7-66 2,12 6-2,-19 60 0,0 0 0,36-61 1,8 6-1,-2-6-1209</inkml:trace>
  <inkml:trace contextRef="#ctx0" brushRef="#br0" timeOffset="47117.3376">9886 1739 863,'0'0'0,"0"0"0,9 16 0,-9-16-1,0 0 1,3 12-1,5-5 1,-8-7-7,0 0 7,15-4-7,8-11 7,0-3-576</inkml:trace>
  <inkml:trace contextRef="#ctx1" brushRef="#br0">11286 719</inkml:trace>
  <inkml:trace contextRef="#ctx1" brushRef="#br0" timeOffset="548.3953">11286 719</inkml:trace>
  <inkml:trace contextRef="#ctx0" brushRef="#br0" timeOffset="55893.0535">18129 3136 315,'0'0'0,"0"0"0,0 0 0,0 0 2,0 0-2,16-9 3,2 2-3,-18 7 14,0 0-14,30-8 15,16-8-15,-46 16 32,0 0-32,54-12 32,10 10-32,-64 2 57,0 0-57,67 0 58,5 0-58,-72 0 33,0 0-33,85 5 33,24-1-33,-109-4 25,0 0-25,128 0 25,16 0-25,-144 0 28,0 0-28,164-4 29,29-8-29,-193 12 26,0 0-26,222-21 26,25-10-26,-247 31 20,0 0-20,260-33 21,10 1-21,-270 32 24,0 0-24,270-32 24,-9 6-24,-261 26 24,0 0-24,256-19 24,-8 2-24,-248 17 28,0 0-28,246-10 29,-4 5-29,-242 5 28,0 0-28,238-7 28,-7 5-28,-231 2 24,0 0-24,224-4 25,-14 1-25,-210 3 24,0 0-24,177-5 24,-34 1-24,-143 4 21,0 0-21,105-3 22,-27-2-22,-78 5 11,0 0-11,51-7 12,-35 7-12,2 0-815</inkml:trace>
  <inkml:trace contextRef="#ctx0" brushRef="#br0" timeOffset="63613.164">10546 614 964,'0'0'0,"0"0"6,0 0-6,39 12 7,-2 33-7,-37-45 0,0 0 0,34 66 0,-1 26 0,-33-92 5,0 0-5,32 100 5,-9 15-5,-23-115 18,0 0-18,23 112 18,-9-3-18,-14-109 51,0 0-51,12 97 52,-1-19-52,-11-78 50,0 0-50,7 71 51,-5-18-51,-2-53 47,0 0-47,0 40 48,3-19-48,-3-21 47,0 0-47,0 12 48,0-12-48,0 0 40,0 0-40,-5-15 41,1-22-41,4 37 37,0 0-37,-8-45 37,-5 9-37,13 36 32,0 0-32,-19-36 32,-13-13-32,32 49 34,0 0-34,-35-45 34,-6 9-34,41 36 28,0 0-28,-42-28 28,-8 16-28,50 12 21,0 0-21,-49 3 22,-1 18-22,50-21 17,0 0-17,-40 33 17,3 14-17,37-47 6,0 0-6,-27 50 7,10 5-7,17-55 2,0 0-2,-6 52 3,15-7-3,-9-45 1,0 0-1,23 37 1,5-8-1,-28-29 0,0 0 0,41 16 1,8-13-1,-49-3 0,0 0 0,62-12 1,12-11-1,-74 23 0,0 0 0,78-29 0,-6-11 0,-72 40 0,0 0 0,73-41 1,1 1-1,-74 40 0,0 0 0,72-42 1,1 3-1,-73 39-1,0 0 1,60-44 0,-2-1 0,-58 45-4,0 0 4,44-48-3,-14-4 3,-30 52-10,0 0 10,21-50-9,-12-2 9,-9 52-29,0 0 29,3-40-28,-3 16 28,0 24-40,0 0 40,-7-21-39,-3 2 39,10 19-52,0 0 52,-9-17-51,0 8 51,9 9-49,0 0 49,-14-7-48,-16 2 48,30 5-36,0 0 36,-34 5-35,-1 23 35,35-28-19,0 0 19,-37 48-18,4 16 18,33-64-8,0 0 8,-30 78-8,8-5 8,22-73-3,0 0 3,-8 60-2,8-8 2,0-52 0,0 0 0,8 42 0,10-14 0,-18-28 1,0 0-1,27 19 1,6-18-1,-33-1 4,0 0-4,44-5 4,0-14-4,-44 19 8,0 0-8,46-24 9,-14-9-9,-32 33 26,0 0-26,26-40 26,-8-1-26,-18 41 40,0 0-40,11-45 40,-11 5-40,0 40 36,0 0-36,-4-33 37,2 9-37,2 24 20,0 0-20,-5-19 20,2 10-20,3 9 12,0 0-12,-13 0 12,-1 5-12,14-5 4,0 0-4,-14 19 5,10 11-5,4-30 1,0 0-1,7 36 1,8-5-1,-15-31 0,0 0 0,17 30 0,8-3 0,-25-27-2,0 0 2,32 19-2,7-5 2,-39-14-5,0 0 5,40 4-5,11-8 5,-51 4-4,0 0 4,55-12-4,7-12 4,-62 24-2,0 0 2,54-38-2,-4-14 2,-50 52-2,0 0 2,40-64-1,-8-9 1,-32 73 0,0 0 0,27-85 0,-8-12 0,-19 97 3,0 0-3,12-102 3,-12-7-3,0 109 10,0 0-10,-8-112 11,-6-9-11,14 121 16,0 0-16,-18-109 17,6 36-1,1 24 0,-1 22-6,-3 30 1,-7 34-3,4 23 0,9 34-3,9 18 0,4 18-5,-4-130 3,0 0-3,10 137 3,11-13-3,-21-124 1,0 0-1,32 118 1,0-6-1,-32-112 0,0 0 0,35 99 1,-1-26-1,-34-73 0,0 0 0,28 60 1,-7-8-1,0 0-1287</inkml:trace>
  <inkml:trace contextRef="#ctx0" brushRef="#br0" timeOffset="64120.0596">11549 1063 1212,'40'-19'0,"-40"19"76,0 0-76,81-37 77,18-4-77,-99 41 44,0 0-44,104-49 44,6-3-44,-110 52 16,0 0-16,98-52 16,-13-1-16,-85 53 13,0 0-13,74-52 13,-10 12-13,-64 40 8,0 0-8,46-33 9,-20 12-9,-26 21 5,0 0-5,13-7 6,-13 7-6,0 0 5,0 0-5,-23 0 6,-13 19-6,36-19 4,0 0-4,-42 42 5,-2 19-5,44-61 3,0 0-3,-44 67 3,7-1-3,37-66 1,0 0-1,-32 55 1,14-10-1,18-45 1,0 0-1,-9 40 1,18-11-1,-9-29 1,0 0-1,18 19 1,14-13-1,-32-6 1,0 0-1,40-4 2,6-4-2,-46 8 2,0 0-2,53-21 2,2-12-2,-55 33 2,0 0-2,58-40 2,-12-5-2,-46 45 15,0 0-15,40-52 16,-13-12-16,-27 64 30,0 0-30,14-60 30,-5 15-30,-9 45 31,0 0-31,2-33 32,-1 14-32,-1 19 31,0 0-31,-7-9 31,-7 2-31,14 7 25,0 0-25,-21 4 26,-4 4-26,25-8 20,0 0-20,-24 31 20,13 26-20,11-57 14,0 0-14,0 64 14,18-3-14,-18-61 10,0 0-10,33 57 11,15 0-11,-48-57 9,0 0-9,58 56 9,16-4-9,-74-52 0,0 0 0,94 41 0,28-10 0,-1 2-1407</inkml:trace>
  <inkml:trace contextRef="#ctx0" brushRef="#br0" timeOffset="67183.8843">18221 2425 449,'0'0'0,"0"0"0,0 0 0,0 0 6,0 0-6,0 0 6,0 0-6,0 0 23,0 0-23,0 0 23,0 0-23,0 0 35,0 0-35,19-13 36,-19 13-36,0 0 34,0 0-34,16-7 35,-5 2-35,-11 5 31,0 0-31,18-7 31,1 2-31,-19 5 28,0 0-28,26-8 29,6 4-29,-32 4 26,0 0-26,36 0 27,8 0-27,-44 0 28,0 0-28,49-3 28,16-3-28,-65 6 26,0 0-26,83-7 27,20 2-27,-103 5 28,0 0-28,116-10 29,15 1-29,-131 9 32,0 0-32,143-8 33,7-1-33,-150 9 32,0 0-32,173-7 33,24 2-33,-197 5 38,0 0-38,212-11 39,16 3-39,-228 8 46,0 0-46,233-12 46,8 3-46,-241 9 44,0 0-44,244-12 45,-1 5-45,-243 7 40,0 0-40,237-9 40,-13 1-40,-224 8 39,0 0-39,203-9 40,-16 2-40,-187 7 33,0 0-33,159-9 34,-36 1-34,-123 8 29,0 0-29,96-11 30,-36 3-30,-60 8 25,0 0-25,40-9 25,-17 2-25,-23 7 21,0 0-21,4-8 22,-18-8-22,14 16 17,0 0-17,-29-12 18,-11 12-18,-1 0-1280</inkml:trace>
  <inkml:trace contextRef="#ctx0" brushRef="#br0" timeOffset="69120.6708">18438 1452 382,'0'0'0,"0"0"0,0 0 0,0 0 37,0 0-37,-25-24 38,13 15-38,12 9 123,0 0-123,-7-9 124,0 1-124,7 8 111,0 0-111,-4-11 112,4 11-112,0 0 84,0 0-84,0-8 84,11-1-84,-11 9 51,0 0-51,25 0 51,15 9-51,-40-9 41,0 0-41,48 20 42,5 15-42,-53-35 30,0 0-30,58 49 31,-3 13-31,-55-62 22,0 0-22,58 69 23,-9 7-23,-49-76 13,0 0-13,46 68 14,-7-8-14,-39-60 8,0 0-8,30 45 8,-9-8-8,-21-37 5,0 0-5,9 27 5,-7-9-5,-2-18 5,0 0-5,-2 8 6,2-8-6,0 0 8,0 0-8,-16-1 9,-7-12-9,23 13 10,0 0-10,-23-19 11,4-5-11,19 24 16,0 0-16,-18-40 16,1-13-16,17 53 26,0 0-26,-11-70 26,13-13-26,-2 83 32,0 0-32,16-77 33,14 13-33,-30 64 33,0 0-33,32-49 34,-6 13-34,-26 36 36,0 0-36,26-21 37,12 5-37,-38 16 22,0 0-22,38-8 22,3 11-22,-41-3 15,0 0-15,41 5 16,-6 7-16,-35-12 9,0 0-9,37 13 9,3 9-9,-40-22 3,0 0-3,43 21 4,-6 0-4,-37-21 1,0 0-1,26 20 1,-8-7-1,-18-13 0,0 0 0,12 10 0,-3-8 0,-9-2-2,0 0 2,0 0-1,0 0 1,0 0-6,0 0 6,0 0-5,0 0 5,0 0-7,0 0 7,0-6-7,0 6 7,0 0-8,0 0 8,0 0-8,0 0 8,0 0-10,0 0 10,0-6-10,0 6 10,0 0-11,0 0 11,0 0-11,4-9 11,-4 9-13,0 0 13,0 0-12,12-12 12,-12 12-14,0 0 14,18-12-13,6-4 13,-24 16-15,0 0 15,29-17-14,-1 1 14,-28 16-14,0 0 14,32-15-13,1-3 13,-33 18-12,0 0 12,30-15-12,-9-1 12,-21 16-8,0 0 8,14-12-8,-8 0 8,-6 12-6,0 0 6,0-5-6,-2-7 6,2 12-5,0 0 5,-19-7-4,-17 7 4,36 0-3,0 0 3,-44 12-3,4 10 3,40-22-3,0 0 3,-43 30-2,-1 6 2,44-36-2,0 0 2,-40 40-2,10 1 2,30-41-1,0 0 1,-18 44-1,14-5 1,4-39-1,0 0 1,13 33-1,11 0 1,-24-33-1,0 0 1,34 24 0,7-15 0,-41-9-1,0 0 1,49 0 0,13-15 0,-62 15-1,0 0 1,72-26 0,9-6 0,-81 32 0,0 0 0,74-36 0,-12 3 0,-62 33 0,0 0 0,42-29 1,-15 1-1,-27 28 2,0 0-2,21-28 2,-7-4-2,-14 32 4,0 0-4,9-32 4,-9 15-4,0 17 5,0 0-5,-9-12 5,-5 0-5,14 12 6,0 0-6,-18 0 6,-4 12-6,22-12 6,0 0-6,-27 21 7,4 10-7,23-31 4,0 0-4,-18 33 5,6 3-5,12-36 2,0 0-2,-5 36 2,8 4-2,-3-40 0,0 0 0,9 33 1,9-7-1,-18-26 0,0 0 0,23 19 0,5-10 0,-28-9 0,0 0 0,30 0 1,0-12-1,-30 12 0,0 0 0,26-21 1,-4-3-1,-22 24 2,0 0-2,14-21 2,-5 2-2,-9 19 3,0 0-3,0-21 3,0-3-3,0 24 6,0 0-6,-6-28 6,1 7-6,5 21 10,0 0-10,-7-17 10,2 2-10,5 15 12,0 0-12,-7-13 13,5 5-13,2 8 12,0 0-12,0 0 12,-14 5-12,14-5 10,0 0-10,-6 24 10,3 19-10,3-43 7,0 0-7,2 66 8,6 28-8,-8-94 4,0 0-4,13 109 4,-4 7-4,-9-116 2,0 0-2,14 122 2,3 7-2,-17-129 1,0 0-1,13 129 2,-4-8-2,-9-121 1,0 0-1,1 113 1,-6-13-1,5-100 1,0 0-1,-12 85 2,-13-23-2,25-62 1,0 0-1,-30 47 2,-2-14-2,32-33 1,0 0-1,-35 12 1,7-12-1,28 0 0,0 0 0,-32-12 1,0-12-1,0-4-1304</inkml:trace>
  <inkml:trace contextRef="#ctx0" brushRef="#br0" timeOffset="69297.2414">19961 1770 975,'0'0'0,"12"-7"0,15-6 0,-27 13-2,0 0 2,39-16-1,3 9 1,-42 7-5,0 0 5,37-2-5,-9 8 5,-28-6-19,0 0 19,18 12-19,-13 0 19,2 3-633</inkml:trace>
  <inkml:trace contextRef="#ctx0" brushRef="#br0" timeOffset="70350.6721">20939 772 1272,'0'0'0,"0"0"15,0 0-15,10 5 16,-4 19-16,-6-24 14,0 0-14,3 40 14,-3 24-14,0-64 5,0 0-5,-7 85 5,-2 24-5,9-109 4,0 0-4,-7 114 4,2-5-4,5-109 8,0 0-8,0 101 9,5-11-9,-5-90 12,0 0-12,7 76 13,0-12-13,-7-64 14,0 0-14,2 41 15,0-17-15,-2-24 15,0 0-15,-2 7 16,2-7-16,0 0 16,0 0-16,-9-19 16,0-26-16,9 45 16,0 0-16,-12-48 16,-6 3-16,18 45 14,0 0-14,-24-43 14,-4 10-14,28 33 4,0 0-4,-30-28 4,-2 11-4,32 17 0,0 0 0,-34-7 0,-6 7 0,40 0-6,0 0 6,-43 7-5,-1 10 5,44-17-15,0 0 15,-40 24-14,4 16 14,36-40-25,0 0 25,-23 49-24,16 8 24,7-57-29,0 0 29,9 55-29,16-7 29,-25-48-28,0 0 28,35 42-28,16-9 28,-51-33-22,0 0 22,59 19-22,6-14 22,-65-5-12,0 0 12,72-5-12,18-11 12,-90 16-2,0 0 2,92-29-2,-4-11 2,-88 40 1,0 0-1,85-55 1,-4-11-1,-81 66 7,0 0-7,79-66 7,1 2-7,-80 64 6,0 0-6,63-55 6,-20 13-6,-43 42 4,0 0-4,26-31 5,-17 10-5,-9 21 2,0 0-2,-5-8 3,-23 4-3,28 4 0,0 0 0,-41 4 1,-12 13-1,53-17 0,0 0 0,-56 31 1,-1 6-1,57-37 1,0 0-1,-46 45 1,9 6-1,37-51 2,0 0-2,-25 49 2,11-8-2,14-41 2,0 0-2,-5 37 2,7-10-2,-2-27 2,0 0-2,7 16 3,2-7-3,-9-9 4,0 0-4,17-7 4,15-11-4,-32 18 7,0 0-7,37-24 8,9-12-8,-46 36 11,0 0-11,46-36 12,-6 6-12,-40 30 19,0 0-19,29-22 20,-15 10-20,-14 12 18,0 0-18,9-9 18,-9 9-18,0 0 14,0 0-14,0 0 14,-16 3-14,16-3 14,0 0-14,-11 18 14,8 6-14,3-24 7,0 0-7,5 28 8,9-1-8,-14-27 3,0 0-3,25 30 4,10-3-4,-35-27 1,0 0-1,39 21 1,5-14-1,-44-7 0,0 0 0,49-3 0,10-18 0,-59 21 0,0 0 0,63-28 0,10-15 0,-73 43 0,0 0 0,74-45 0,-4-9 0,-70 54 1,0 0-1,60-67 2,-5-18-2,-55 85 3,0 0-3,49-90 3,-6-10-3,-43 100 5,0 0-5,30-90 5,-18 17-5,-12 73 6,0 0-6,-3-61 7,-15 18-7,18 43 7,0 0-7,-28-29 7,-11 22-7,39 7 7,0 0-7,-39 7 7,0 26-7,39-33 6,0 0-6,-33 48 6,1 13-6,32-61 4,0 0-4,-27 69 4,12 16-4,15-85 2,0 0-2,-8 91 3,12-4-3,-4-87 1,0 0-1,9 88 2,1 6-2,-10-94 0,0 0 0,9 96 1,-7-4-1,-2-92 0,0 0 0,-7 85 1,-12-11-1,-1 2-1160</inkml:trace>
  <inkml:trace contextRef="#ctx0" brushRef="#br0" timeOffset="70937.5534">21622 1583 953,'0'0'0,"10"-10"0,20-11 0,-30 21 21,0 0-21,46-33 22,5 2-22,-51 31 46,0 0-46,66-33 46,11 13-46,-77 20 42,0 0-42,78-19 43,0 6-43,-78 13 22,0 0-22,79-12 23,7 0-23,-86 12 18,0 0-18,87-12 19,-8 10-19,-79 2 15,0 0-15,69-3 15,-19-1-15,-50 4 8,0 0-8,37-3 8,-14 1-8,-23 2 5,0 0-5,14-3 5,-5-1-5,-9 4 3,0 0-3,0 0 4,7-12-4,-7 12 2,0 0-2,-2-12 3,-5-3-3,7 15 4,0 0-4,-9-13 4,-7 1-4,16 12 5,0 0-5,-21-5 5,-7 14-5,28-9 4,0 0-4,-36 15 5,-4 6-5,40-21 3,0 0-3,-41 28 3,9 0-3,32-28 3,0 0-3,-24 29 3,10 2-3,14-31 2,0 0-2,-2 30 2,11-6-2,-9-24 0,0 0 0,19 21 1,1-9-1,-20-12 0,0 0 0,30 10 0,7-5 0,-37-5 1,0 0-1,37-3 1,-7-2-1,-30 5 2,0 0-2,28-13 3,2-2-3,-30 15 7,0 0-7,28-21 7,-5-3-7,-23 24 11,0 0-11,14-24 12,-5 3-12,-9 21 13,0 0-13,4-19 14,-6 3-14,2 16 15,0 0-15,-6-12 16,-4 3-16,10 9 13,0 0-13,-14 0 14,0 13-14,14-13 12,0 0-12,-9 27 13,0 10-13,9-37 9,0 0-9,0 53 10,11 15-10,-11-68 7,0 0-7,26 74 8,15 9-8,-41-83 6,0 0-6,49 85 6,4 2-6,-53-87 7,0 0-7,51 84 7,0-7-7,-1-1-1126</inkml:trace>
  <inkml:trace contextRef="#ctx0" brushRef="#br0" timeOffset="93021.0151">8331 2610 169,'0'0'0,"27"-7"0,56-11 0,-83 18 8,0 0-8,116-27 9,20-22-9,-136 49 28,0 0-28,168-60 29,35-8-29,-203 68 55,0 0-55,226-78 56,22-15-56,-248 93 59,0 0-59,267-97 60,12-7-60,-279 104 35,0 0-35,291-105 36,14-4-36,-305 109 28,0 0-28,314-109 28,23 0-28,-337 109 30,0 0-30,330-106 31,-10 6-31,-320 100 30,0 0-30,318-106 31,-6-6-31,-312 112 21,0 0-21,296-115 21,-27-1-21,-269 116 4,0 0-4,226-109 5,-38 4-5,-2-1-520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09T05:46:16.4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3452 1892 583,'0'0'0,"0"0"0,25-33 0,-25 33 17,0 0-17,21-35 17,-4-3-17,-17 38 53,0 0-53,9-40 54,-9 9-54,0 31 58,0 0-58,0-29 59,0 1-59,0 28 55,0 0-55,0-30 56,-7 11-56,7 19 38,0 0-38,-5-17 39,1 5-39,4 12 27,0 0-27,-1-12 27,1 12-27,0 0 30,0 0-30,-18-4 30,-28 1-30,46 3 30,0 0-30,-49 16 30,4 29-30,45-45 28,0 0-28,-37 60 28,11 9-28,26-69 35,0 0-35,-18 73 35,9-5-35,9-68 37,0 0-37,4 72 38,10 10-38,-14-82 36,0 0-36,27 79 36,1-10-36,-28-69 29,0 0-29,35 61 29,2-4-29,-37-57 27,0 0-27,32 57 27,-11 11-27,-21-68 20,0 0-20,14 72 21,-10-2-21,-4-70 18,0 0-18,-13 64 19,-15-16-19,28-48 15,0 0-15,-39 42 16,-3-6-16,42-36 13,0 0-13,-44 28 14,-2-13-14,46-15 21,0 0-21,-44 4 22,-6-11-22,50 7 23,0 0-23,-47-12 24,6-6-24,41 18 24,0 0-24,-39-31 24,-1-14-24,40 45 24,0 0-24,-32-52 25,13-5-25,19 57 22,0 0-22,-9-52 22,9 4-22,0 48 22,0 0-22,5-40 23,9 19-23,-14 21 16,0 0-16,18-12 17,0 12-17,-18 0 13,0 0-13,22 12 14,1 12-14,-23-24 12,0 0-12,32 37 12,7 11-12,-39-48 6,0 0-6,37 52 7,-2 2-7,-35-54 2,0 0-2,41 52 2,0-9-2,-41-43 0,0 0 0,42 38 1,-2-2-1,-40-36 0,0 0 0,53 40 0,7 0 0,-60-40 0,0 0 0,59 33 0,-6-14 0,-53-19 0,0 0 0,47 9 1,1-18-1,-48 9 3,0 0-3,49-24 3,3-13-3,-52 37 6,0 0-6,58-43 6,2-2-6,-60 45 8,0 0-8,62-45 9,-20-3-9,-42 48 11,0 0-11,30-47 11,-12 2-11,-18 45 12,0 0-12,10-33 13,-6 9-13,-4 24 11,0 0-11,0-19 12,-4 5-12,4 14 11,0 0-11,-2-10 11,2 10-11,0 0 12,0 0-12,-8-6 12,0 6-12,8 0 11,0 0-11,-7 12 11,-1 13-11,8-25 9,0 0-9,-4 33 9,9 3-9,-5-36 6,0 0-6,13 33 6,4-6-6,-17-27 4,0 0-4,23 21 5,0-10-5,-23-11 3,0 0-3,23 5 4,0-10-4,-23 5 4,0 0-4,27-19 4,1-14-4,-28 33 4,0 0-4,30-52 5,2-14-5,-32 66 6,0 0-6,31-73 6,1 2-6,-32 71 7,0 0-7,27-65 7,-13 7-7,-14 58 6,0 0-6,0-51 6,-14 18-6,14 33 6,0 0-6,-22-23 6,-9 9-6,31 14 5,0 0-5,-37-3 6,-16 20-6,53-17 5,0 0-5,-52 35 6,3 10-6,49-45 4,0 0-4,-49 57 5,-1 7-5,50-64 4,0 0-4,-35 76 4,16 9-4,19-85 3,0 0-3,0 81 4,14-12-4,-14-69 3,0 0-3,26 61 3,15-6-3,-41-55 2,0 0-2,46 49 3,-2-4-3,-44-45 5,0 0-5,46 29 5,8-17-5,-54-12 5,0 0-5,67-5 6,11-19-6,-78 24 6,0 0-6,81-33 7,-14-15-7,-67 48 4,0 0-4,60-61 5,-7-19-5,-53 80 3,0 0-3,46-88 3,-2-5-3,-44 93 5,0 0-5,32-85 5,-18 12-5,-14 73 2,0 0-2,9-52 3,-13 23-3,4 29 1,0 0-1,-8-24 1,-7 3-1,15 21 0,0 0 0,-23-12 1,-12 8-1,35 4 0,0 0 0,-33 12 0,3 13 0,30-25 0,0 0 0,-23 36 0,3 12 0,20-48 0,0 0 0,-16 61 0,11 15 0,5-76-1,0 0 1,0 82 0,9-10 0,-9-72-1,0 0 1,18 66 0,5-14 0,-23-52-1,0 0 1,26 40-1,8-13 1,-34-27-1,0 0 1,38 14-1,8-15 1,-46 1-1,0 0 1,46-13 0,-2-11 0,-44 24-1,0 0 1,36-36 0,-8-16 0,-28 52 0,0 0 0,26-64 0,-8-14 0,-18 78-2,0 0 2,14-80-2,-9 11 2,-5 69-6,0 0 6,4-52-5,-8 23 5,4 29-9,0 0 9,-5-24-8,0 5 8,5 19-10,0 0 10,-7-16-9,5 7 9,2 9-8,0 0 8,-9 7-8,-12 14 8,21-21-6,0 0 6,-18 42-5,9 29 5,9-71-5,0 0 5,0 93-4,0 16 4,0-109-1,0 0 1,4 125-1,1 13 1,-5-138 0,0 0 0,9 140 0,3-10 0,-12-130 4,0 0-4,9 130 5,-3 12-5,-6-142 20,0 0-20,3 140 20,-3-17-20,0-123 34,0 0-34,0 119 34,-3-13-34,3-106 33,0 0-33,-6 97 34,-3-28-34,9-69 28,0 0-28,-12 48 29,1-20-29,3 0-1933</inkml:trace>
  <inkml:trace contextRef="#ctx0" brushRef="#br0" timeOffset="213.6192">5301 2537 1356,'0'0'0,"0"0"0,9 5 0,-9-5 39,0 0-39,12 7 40,-1-2-40,-11-5 0,0 0 0,12 7 0,-3-5 0,0 5-1017</inkml:trace>
  <inkml:trace contextRef="#ctx0" brushRef="#br0" timeOffset="1275.6825">6104 1513 807,'0'0'0,"0"0"0,0 0 0,0 0 19,0 0-19,0 0 20,0 0-20,0 0 65,0 0-65,0 0 65,0 0-65,0 0 70,0 0-70,-14-18 71,14 18-71,0 0 51,0 0-51,14 5 52,20-1-52,-34-4 30,0 0-30,56 3 31,17-3-31,-73 0 24,0 0-24,95 0 25,14 0-25,-109 0 46,0 0-46,113 4 46,4 10-46,-117-14 51,0 0-51,100 43 51,-10 30-51,-90-73 48,0 0-48,71 90 48,-34 3-48,-37-93 49,0 0-49,9 107 49,-27 16-49,18-123 44,0 0-44,-32 116 45,-13-14-45,45-102 36,0 0-36,-57 97 37,-3 4-37,60-101 31,0 0-31,-76 88 32,-14-22-32,90-66 36,0 0-36,-95 51 37,3-14-37,92-37 34,0 0-34,-99 24 35,-10-17-35,109-7 15,0 0-15,-90 0 15,23-12-15,67 12 6,0 0-6,-50-35 6,5-25-6,45 60 0,0 0 0,-27-75 1,18-20-1,9 95-8,0 0 8,6-97-7,6 7 7,-12 90-30,0 0 30,23-92-29,9 11 29,-32 81-70,0 0 70,38-66-69,8 18 69,-46 48-99,0 0 99,41-36-98,-9 13 98,-32 23-52,0 0 52,31-14-51,1 2 51,-32 12-38,0 0 38,32-7-38,3 2 38,-35 5-7,0 0 7,34 0-7,-4 12 7,-30-12 0,0 0 0,23 21 1,-6 19-1,-17-40 18,0 0-18,14 57 19,-1 24-19,-13-81 40,0 0-40,7 92 41,-4 1-41,-3-93 56,0 0-56,0 97 56,0 5-56,0-102 58,0 0-58,4 95 58,1-25-58,-5-70 50,0 0-50,6 53 50,1-13-50,-7-40 45,0 0-45,10 24 46,-1-12-46,-9-12 36,0 0-36,21-3 37,13-11-37,-34 14 34,0 0-34,35-28 34,0-20-34,-3 3-1593</inkml:trace>
  <inkml:trace contextRef="#ctx0" brushRef="#br0" timeOffset="1510.9986">6994 2246 1379,'0'0'0,"0"0"0,16 5 0,-16-5 24,0 0-24,12 13 24,0-1-24,-12-12 55,0 0-55,6 24 55,-6 7-55,0-31 43,0 0-43,0 42 44,0 6-44,0-48 27,0 0-27,1 55 27,1-1-27,-2-54 21,0 0-21,5 49 22,4-13-22,-9-36 19,0 0-19,9 24 19,0-8-19,-9-16 18,0 0-18,10 8 18,-10-8-18,0 0 15,0 0-15,9-8 16,-3-4-16,1-4-1310</inkml:trace>
  <inkml:trace contextRef="#ctx0" brushRef="#br0" timeOffset="1656.6909">7153 1933 1177,'0'0'0,"0"0"0,0 0 0,0 0 48,0 0-48,5 7 48,-9 14-48,4-21 32,0 0-32,0 33 32,7 22-32,-7-55-1,0 0 1,14 61 0,9 3 0,-1-4-942</inkml:trace>
  <inkml:trace contextRef="#ctx0" brushRef="#br0" timeOffset="4039.6512">7560 2267 774,'0'0'0,"0"0"0,0-21 0,0 21 30,0 0-30,-2-12 30,-1 0-30,3 12 78,0 0-78,0-7 78,0 7-78,0 0 48,0 0-48,-18-5 49,-28 10-49,46-5 98,0 0-98,-53 12 98,2 9-98,51-21 55,0 0-55,-44 31 56,7 5-56,37-36 60,0 0-60,-26 37 61,8 3-61,18-40 94,0 0-94,-9 45 94,9 0-94,0-45 102,0 0-102,9 43 103,5-7-103,-14-36 80,0 0-80,21 30 81,11-11-81,-32-19 61,0 0-61,41 12 62,13-16-62,-54 4 44,0 0-44,55-19 45,-6-10-45,-49 29 29,0 0-29,39-40 30,-7-12-30,-32 52 24,0 0-24,23-41 24,-14 13-24,-9 28 20,0 0-20,2-21 20,-2 0-20,0 21 16,0 0-16,-2-12 17,-2 2-17,4 10 14,0 0-14,0-5 14,0 5-14,0 0 10,0 0-10,0 0 11,-14-4-11,14 4 8,0 0-8,-9 7 8,9 10-8,0-17 5,0 0-5,4 25 5,10-1-5,-14-24 1,0 0-1,23 28 2,3 5-2,-26-33 0,0 0 0,37 24 0,13-12 0,-50-12 0,0 0 0,55 3 0,17-15 0,-72 12 0,0 0 0,76-21 0,-7-10 0,-69 31 0,0 0 0,63-40 1,-8-1-1,-55 41 1,0 0-1,49-49 1,-1-6-1,-48 55 1,0 0-1,39-54 2,-15-1-2,-24 55 1,0 0-1,15-38 2,-10 16-2,-5 22 2,0 0-2,-14-14 3,-30-2-3,44 16 3,0 0-3,-46-9 3,0 27-3,46-18 4,0 0-4,-41 27 4,2 18-4,39-45 4,0 0-4,-28 44 5,2-3-5,26-41 4,0 0-4,-14 40 4,8-7-4,6-33 1,0 0-1,9 31 2,5-7-2,-14-24 0,0 0 0,18 21 0,5-9 0,-23-12 0,0 0 0,23 9 0,9-9 0,-32 0 0,0 0 0,30-9 0,3-12 0,-33 21 0,0 0 0,32-27 0,-6-1 0,-26 28 0,0 0 0,20-29 0,-8 4 0,-12 25 0,0 0 0,4-22 0,-4 5 0,0 17 0,0 0 0,-9-13 0,0 1 0,9 12 0,0 0 0,-21-8 0,-11 13 0,32-5 0,0 0 0,-32 12 0,8 12 0,24-24 0,0 0 0,-18 37 0,0 11 0,18-48 0,0 0 0,-12 61 0,3 27 0,9-88 0,0 0 0,-2 97 0,11 8 0,-9-105 0,0 0 0,9 116 0,2 11 0,-11-127 0,0 0 0,8 121 0,-4-5 0,-4-116 1,0 0-1,0 117 1,0 17-1,0-134 3,0 0-3,-7 133 3,-2-10-3,9-123 5,0 0-5,-11 119 6,-3-10-6,14-109 8,0 0-8,-17 99 8,-5-23-8,22-76 8,0 0-8,-17 57 9,-3-17-9,20-40 10,0 0-10,-14 24 11,9-15-11,5-9 15,0 0-15,-12-9 16,-10-24-16,22 33 16,0 0-16,-19-52 17,1-17-17,18 69 13,0 0-13,-10-97 13,6-24-13,4 121 11,0 0-11,6-145 12,8-21-12,-14 166 10,0 0-10,30-201 11,16-26-11,-46 227 8,0 0-8,58-239 8,19-6-8,-77 245 6,0 0-6,94-227 7,10 26-7,-104 201 3,0 0-3,95-154 4,-22 52-4,-73 102 1,0 0-1,58-68 1,-9 20-1,-49 48 0,0 0 0,50-36 0,-1 11 0,-49 25 0,0 0 0,48-8 0,-9 11 0,-39-3-1,0 0 1,23 24 0,-13 13 0,-10-37-2,0 0 2,-7 48-2,-19 6 2,26-54-5,0 0 5,-41 67-5,-12 18 5,53-85-8,0 0 8,-46 85-8,9-11 8,37-74-10,0 0 10,-26 68-10,8-16 10,18-52-14,0 0 14,-3 38-14,6-3 14,-3-35-15,0 0 15,13 29-15,6-1 15,-19-28-14,0 0 14,28 24-13,13-9 13,-41-15-14,0 0 14,44 9-14,0-4 14,-44-5-11,0 0 11,41 4-11,-10-4 11,-31 0-7,0 0 7,20 3-7,-3 1 7,-17-4-5,0 0 5,13 1-4,-8 3 4,-5-4-3,0 0 3,0 0-2,9 15 2,-9-15-2,0 0 2,0 16-1,0 8 1,0-24-1,0 0 1,-5 26 0,-2 14 0,7-40 0,0 0 0,-11 40 0,-10-4 0,21-36-1,0 0 1,-20 30 0,3-3 0,17-27-1,0 0 1,-18 24-1,6-3 1,12-21-2,0 0 2,-6 16-1,6-4 1,0-12-3,0 0 3,0 0-2,7 3 2,-7-3-1,0 0 1,15-7-1,13-6 1,-28 13-1,0 0 1,35-19-1,11-14 1,-46 33-1,0 0 1,53-45 0,12-19 0,-65 64 0,0 0 0,73-76 0,6-6 0,-79 82 0,0 0 0,78-81 0,-11 20 0,-67 61 0,0 0 0,49-43 0,-26 14 0,-23 29 0,0 0 0,11-23 0,-13 6 0,2 17 0,0 0 0,-18-21 0,-17-7 0,35 28 0,0 0 0,-44-19 0,1 19 0,43 0 0,0 0 0,-44 12 0,7 11 0,37-23 0,0 0 0,-37 29 0,2 2 0,35-31-1,0 0 1,-28 37 0,7-1 0,21-36-1,0 0 1,-15 49-1,7 4 1,8-53-1,0 0 1,0 61-1,3-4 1,-3-57-1,0 0 1,11 55-1,3-15 1,-14-40-1,0 0 1,23 30-1,7-11 1,-30-19-1,0 0 1,33 5 0,1-10 0,-34 5 0,0 0 0,33-16 0,-1-20 0,-32 36 0,0 0 0,30-52 0,2-14 0,-32 66 0,0 0 0,32-67 1,-1 6-1,-31 61 2,0 0-2,27-49 2,-11 10-2,-16 39 2,0 0-2,9-30 3,-2 6-3,-7 24 2,0 0-2,1-16 3,-2 8-3,1 8 1,0 0-1,0 0 2,-9-9-2,9 9 1,0 0-1,-9 9 1,-5 8-1,14-17 0,0 0 0,-9 28 1,2 3-1,7-31 0,0 0 0,-2 33 0,8 0 0,-6-33-2,0 0 2,8 31-1,6 5 1,-14-36-3,0 0 3,22 33-3,1-5 3,-23-28-6,0 0 6,26 17-5,-3-10 5,-23-7-6,0 0 6,28-7-5,4-14 5,-32 21-6,0 0 6,30-27-5,-2-6 5,-28 33-4,0 0 4,27-37-4,-1 1 4,-26 36-3,0 0 3,20-28-2,-8 11 2,-12 17-1,0 0 1,5-12 0,-5 5 0,0 7 0,0 0 0,0 0 0,-9-5 0,9 5 0,0 0 0,-5-4 0,5 4 0,0 0 0,0 0 0,-9-3 1,9 3-1,0 0 0,0 0 0,-9 12 1,9 0-1,0-12 0,0 0 0,9 16 1,9 4-1,-18-20 0,0 0 0,19 20 0,4-7 0,-23-13-1,0 0 1,27 12 0,5-1 0,-32-11-2,0 0 2,35 5-1,-3-8 1,-32 3-2,0 0 2,26-6-2,-1-6 2,-25 12-1,0 0 1,21-12 0,-12 0 0,-9 12 0,0 0 0,9-12 0,-4 0 0,-5 12 0,0 0 0,3-12 0,-3 3 0,0 9 0,0 0 0,2-7 0,-2 7 0,0 0 0,0 0 0,4-9 1,-4 9-1,0 0 0,0 0 0,5-6 1,-5 6-1,0 0 0,0 0 0,12 10 0,-3 2 0,-9-12 0,0 0 0,11 12 0,3 0 0,-14-12-1,0 0 1,18 12 0,4-3 0,-22-9-2,0 0 2,30 4-1,4-3 1,-34-1-4,0 0 4,35-1-3,4-6 3,-39 7-5,0 0 5,37-9-4,-2-3 4,-35 12-6,0 0 6,32-16-5,-4-1 5,-28 17-3,0 0 3,23-16-3,-5 1 3,-18 15-2,0 0 2,18-16-1,-4 2 1,-14 14-1,0 0 1,12-12 0,6 2 0,-18 10 0,0 0 0,19-2 0,4 4 0,-23-2 0,0 0 0,23 7 0,-2 1 0,-21-8 0,0 0 0,29 13 0,11 2 0,-40-15 0,0 0 0,46 16 0,2-2 0,-48-14-1,0 0 1,49 12 0,-1 3 0,-48-15-4,0 0 4,49 12-3,6 4 3,-55-16-8,0 0 8,53 9-7,-9-9 7,-2 3-1804</inkml:trace>
  <inkml:trace contextRef="#ctx0" brushRef="#br0" timeOffset="5087.6831">2718 3636 561,'0'0'0,"0"0"0,0 0 0,0 0 20,0 0-20,0 0 20,-20-19-20,20 19 86,0 0-86,0 0 87,-5-5-87,5 5 112,0 0-112,0 0 112,-9-12-112,9 12 85,0 0-85,-9-11 86,4-1-86,5 12 51,0 0-51,2-14 52,15-7-52,-17 21 33,0 0-33,27-13 34,14 2-34,-41 11 34,0 0-34,54-7 34,22 2-34,-76 5 24,0 0-24,83-3 24,4-1-24,-87 4 23,0 0-23,98-5 24,10-2-24,-108 7 23,0 0-23,113-5 24,3 3-24,-116 2 16,0 0-16,133 0 17,15 0-17,-148 0 18,0 0-18,173-2 18,26-4-18,-199 6 19,0 0-19,225-6 20,18-6-20,-243 12 23,0 0-23,259-12 23,15 0-23,-274 12 26,0 0-26,272-12 27,3-7-27,-275 19 21,0 0-21,290-16 22,4 2-22,-294 14 19,0 0-19,293-12 20,-9-3-20,-284 15 16,0 0-16,281-12 17,-1 6-17,-280 6 19,0 0-19,281-3 20,1-1-20,-282 4 19,0 0-19,292-5 19,1 4-19,-293 1 20,0 0-20,287-2 21,-10-2-21,-277 4 21,0 0-21,256-5 22,-11 2-22,-245 3 18,0 0-18,230-11 18,-13 6-18,-217 5 26,0 0-26,199-5 27,-17 1-27,-182 4 31,0 0-31,161-3 32,-20 3-32,-141 0 22,0 0-22,127 3 23,-11-3-23,-116 0 25,0 0-25,96-3 25,-20 3-25,-76 0 22,0 0-22,56 0 22,-26-3-22,-30 3 20,0 0-20,11-4 20,-20-1-20,9 5 2,0 0-2,-42-24 2,-57-28-2,3 2-1716</inkml:trace>
  <inkml:trace contextRef="#ctx0" brushRef="#br0" timeOffset="294869.8576">6583 5022 483,'0'0'0,"0"0"0,0 0 0,0 0 5,0 0-5,0 0 6,0 0-6,0 0 45,0 0-45,19-12 46,-19 12-46,0 0 74,0 0-74,5 0 74,-5 0-74,0 0 78,0 0-78,13 0 78,-13 0-78,0 0 49,0 0-49,0 0 49,0 0-49,0 0 48,0 0-48,0 0 49,3 12-49,-3-12 43,0 0-43,0 7 44,0 10-44,0-17 51,0 0-51,0 21 52,0 10-52,0-31 57,0 0-57,0 37 58,0 11-58,0-48 57,0 0-57,0 54 58,2 1-58,-2-55 53,0 0-53,3 57 54,-3 4-54,0-61 47,0 0-47,-3 67 48,1 15-48,2-82 40,0 0-40,-7 84 41,2-2-41,5-82 34,0 0-34,-9 76 34,4-7-34,5-69 30,0 0-30,-9 69 30,-5-1-30,14-68 30,0 0-30,-9 60 30,11-15-30,-2-45 27,0 0-27,7 30 28,2-11-28,-9-19 21,0 0-21,5 12 22,-5-12-22,0 0 17,0 0-17,0 0 18,5-21-18,-5 21 14,0 0-14,4-22 14,-4 1-14,0 0-1542</inkml:trace>
  <inkml:trace contextRef="#ctx0" brushRef="#br0" timeOffset="296986.8032">6480 5015 449,'0'0'0,"0"0"0,4-2 0,-4 2 98,0 0-98,0 0 98,0 0-98,0 0 131,0 0-131,0 0 131,0 0-131,0 0 46,0 0-46,0 0 47,0 0-47,0 0 30,0 0-30,0 0 31,0 0-31,0 0 29,0 0-29,0 0 30,-7-3-30,7 3 28,0 0-28,0 0 28,3 7-28,-3-7 29,0 0-29,0 0 30,18 5-30,-18-5 31,0 0-31,19 0 31,15-3-31,-34 3 37,0 0-37,33-4 38,3 2-38,-36 2 36,0 0-36,31-6 36,1 2-36,-32 4 37,0 0-37,35-5 38,-3 0-38,-32 5 38,0 0-38,37-7 39,4 0-39,-41 7 33,0 0-33,46-5 33,12-4-33,-58 9 30,0 0-30,62-3 30,-2-1-30,-60 4 22,0 0-22,58-2 23,-9-1-23,-49 3 22,0 0-22,50-4 22,1-3-22,-51 7 18,0 0-18,58-5 18,4 5-18,-62 0 15,0 0-15,63 0 15,-6 0-15,-57 0 16,0 0-16,48-5 17,-6 2-17,-42 3 16,0 0-16,39-4 17,1 4-17,-40 0 14,0 0-14,48 0 15,8-3-15,-56 3 13,0 0-13,59 0 13,15 7-13,-74-7 11,0 0-11,79 5 12,4 3-12,-83-8 9,0 0-9,81 7 9,9-3-9,-90-4 8,0 0-8,92 3 9,-4 6-9,-88-9 8,0 0-8,82 5 8,-10-1-8,-72-4 8,0 0-8,72 0 8,1-6-8,-73 6 5,0 0-5,68-3 6,-4 3-6,-64 0 5,0 0-5,55 0 6,-8 2-6,-47-2 4,0 0-4,37 1 5,-5-2-5,-32 1 4,0 0-4,28-2 4,-5-1-4,-23 3 3,0 0-3,22 0 3,0 0-3,-22 0 2,0 0-2,27-7 3,1 1-3,-28 6 2,0 0-2,32-5 3,3 2-3,-35 3 3,0 0-3,36-4 3,-5 4-3,-31 0 3,0 0-3,34-3 4,1-1-4,-35 4 3,0 0-3,32-1 3,-2-3-3,-30 4 3,0 0-3,28-3 3,0 6-3,-28-3 2,0 0-2,30 0 3,-3 0-3,-27 0 2,0 0-2,19-3 2,-1 6-2,-18-3 2,0 0-2,12 4 2,2-3-2,-14-1 1,0 0-1,9 2 2,-9-2-2,0 0 1,0 0-1,9 5 2,-9-5-2,0 0 1,0 0-1,0 0 2,9 7-2,-9-7 1,0 0-1,0 0 1,0 0-1,0 0 0,0 0 0,7 5 1,-7-5-1,0 0 0,0 0 0,0 0 0,0 0 0,0 0 0,0 0 0,7 6 0,-7-6 0,0 0 0,0 0 0,2 7 0,-2-7 0,0 0 0,0 0 0,3 6 0,-3-6 0,0 0 0,0 0 0,0 9 0,4 0 0,-4-9 0,0 0 0,2 5 0,1 2 0,-3-7 0,0 0 0,0 7 0,0 1 0,0-8 0,0 0 0,0 16 0,0 5 0,0-21 0,0 0 0,0 24 0,0 9 0,0-33 0,0 0 0,0 31 0,0-2 0,0-29 0,0 0 0,0 30 0,0 1 0,0-31 0,0 0 0,4 29 0,1-1 0,-5-28 0,0 0 0,0 28 0,0-4 0,0-24 0,0 0 0,-5 24 1,1 1-1,4-25 0,0 0 0,-3 19 1,1-2-1,2-17 0,0 0 0,-4 17 1,1 6-1,3-23 0,0 0 0,-2 20 1,2-4-1,0-16 0,0 0 0,0 24 1,0 6-1,0-30 0,0 0 0,0 34 1,0-1-1,0-33 0,0 0 0,5 33 1,-1-4-1,-4-29 0,0 0 0,5 32 0,0-8 0,-5-24 0,0 0 0,4 24 0,-4-5 0,0-19 0,0 0 0,0 21 0,-5-4 0,5-17 0,0 0 0,-9 19 1,5 5-1,4-24 0,0 0 0,-5 25 1,-2-5-1,7-20 1,0 0-1,-5 19 1,3 4-1,2-23 2,0 0-2,-2 28 2,0-4-2,2-24 2,0 0-2,-3 21 2,6-2-2,-3-19 1,0 0-1,0 15 2,-3-1-2,3-14 2,0 0-2,-2 16 2,-2-4-2,4-12 3,0 0-3,-5 8 3,-2 3-3,7-11 3,0 0-3,-10 12 4,-3 0-4,13-12 4,0 0-4,-10 12 5,1-7-5,9-5 4,0 0-4,-14 7 4,-8 2-4,22-9 5,0 0-5,-22 9 6,-1-1-6,23-8 6,0 0-6,-32 7 7,-12 2-7,44-9 5,0 0-5,-46 7 6,-9-2-6,55-5 5,0 0-5,-58 7 5,3-2-5,55-5 5,0 0-5,-58 9 5,0 1-5,58-10 3,0 0-3,-73 9 4,-13-4-4,86-5 2,0 0-2,-87 7 3,-3-4-3,90-3 3,0 0-3,-90 5 3,-8-1-3,98-4 3,0 0-3,-105 3 4,-2 3-4,107-6 4,0 0-4,-104 0 5,0-6-5,104 6 5,0 0-5,-105-3 5,-11-4-5,116 7 4,0 0-4,-115-5 5,8-4-5,107 9 5,0 0-5,-113-7 5,0 4-5,113 3 5,0 0-5,-113-2 6,9-1-6,104 3 4,0 0-4,-104-7 5,-4 5-5,108 2 5,0 0-5,-99 0 5,13 2-5,86-2 4,0 0-4,-83 0 5,7-6-5,76 6 5,0 0-5,-67-6 5,21 0-5,46 6 2,0 0-2,-35-8 3,8-3-3,27 11 1,0 0-1,-33-26 2,-17-26-2,-5 4-1758</inkml:trace>
  <inkml:trace contextRef="#ctx0" brushRef="#br0" timeOffset="299764.2586">7082 5370 964,'0'0'0,"0"0"0,0 0 0,0 0 38,0 0-38,0 0 38,0 0-38,0 0 94,0 0-94,0 0 94,-7 28-94,7-28 97,0 0-97,-9 27 98,6 13-98,3-40 71,0 0-71,-6 50 71,6 20-71,0-70 44,0 0-44,6 74 45,-3-1-45,-3-73 39,0 0-39,5 65 39,4-4-39,-9-61 35,0 0-35,5 61 35,1 3-35,-6-64 39,0 0-39,3 65 40,-3-4-40,0-61 30,0 0-30,0 43 31,4-17-31,-4-26 19,0 0-19,0 16 19,0-16-19,0 0-1425</inkml:trace>
  <inkml:trace contextRef="#ctx0" brushRef="#br0" timeOffset="300109.3161">6921 5507 1110,'0'0'0,"-3"-9"0,-6-14 0,9 23 11,0 0-11,-9-25 12,4 0-12,5 25 21,0 0-21,5-27 21,4-6-21,-9 33 20,0 0-20,19-37 21,11 5-21,-30 32 23,0 0-23,36-28 23,10 4-23,-46 24 18,0 0-18,49-21 18,-7 9-18,-42 12 15,0 0-15,41-4 16,-2 4-16,-39 0 32,0 0-32,33 12 32,3 9-32,-36-21 36,0 0-36,35 24 36,-3 6-36,-32-30 33,0 0-33,17 34 33,-11 4-33,-6-38 28,0 0-28,-15 44 28,-11-1-28,26-43 23,0 0-23,-32 47 24,-5 5-24,37-52 20,0 0-20,-40 52 21,4-4-21,36-48 16,0 0-16,-37 40 17,5-7-17,32-33 14,0 0-14,-26 24 14,3-3-14,23-21 14,0 0-14,-23 19 14,2-5-14,21-14 6,0 0-6,-9 15 7,9 6-7,0-21 5,0 0-5,9 22 5,3-1-5,2-4-1281</inkml:trace>
  <inkml:trace contextRef="#ctx0" brushRef="#br0" timeOffset="300844.6372">7541 5716 1087,'0'0'0,"0"0"0,9-19 0,-9 19 18,0 0-18,8-17 19,-8-4-19,0 21 13,0 0-13,0-16 13,-3 1-13,3 15 86,0 0-86,-4-9 87,4 9-87,0 0 79,0 0-79,-10-10 80,-13 8-80,23 2 65,0 0-65,-35 14 65,-11 20-65,46-34 52,0 0-52,-44 45 53,3-1-53,41-44 36,0 0-36,-32 46 37,6-2-37,26-44 39,0 0-39,-20 36 40,8 0-40,12-36 42,0 0-42,-2 33 42,7 0-42,-5-33 38,0 0-38,9 28 38,5-9-38,-14-19 33,0 0-33,20 12 34,10-15-34,-30 3 24,0 0-24,32-9 25,3-14-25,-35 23 21,0 0-21,37-26 21,0-1-21,-37 27 23,0 0-23,35-33 24,-12-2-24,-23 35 21,0 0-21,13-26 22,-5 7-22,-8 19 22,0 0-22,6-14 22,-3 1-22,-3 13 18,0 0-18,0-13 18,0 13-18,0 0 15,0 0-15,-7-8 16,7 8-16,0 0 13,0 0-13,-9 3 13,1 1-13,8-4 10,0 0-10,-6 12 10,6 9-10,0-21 7,0 0-7,4 24 8,6 0-8,-10-24 6,0 0-6,22 24 6,0 1-6,-22-25 3,0 0-3,27 20 3,1-4-3,-28-16 1,0 0-1,30 9 2,7-9-2,-37 0 0,0 0 0,41-9 1,5-7-1,-46 16 0,0 0 0,49-24 1,6-9-1,-55 33 1,0 0-1,58-52 1,-5-17-1,-53 69 2,0 0-2,46-85 3,-11-8-3,-35 93 3,0 0-3,28-88 4,-13 15-4,-15 73 1,0 0-1,3-68 2,-12 15-2,9 53 1,0 0-1,-9-44 1,-5 22-1,14 22 0,0 0 0,-23-7 1,-15 10-1,38-3 0,0 0 0,-43 18 0,3 22 0,40-40 0,0 0 0,-30 52 0,10-2 0,20-50-1,0 0 1,-9 60 0,4 13 0,5-73-2,0 0 2,5 83-2,9-5 2,-14-78-3,0 0 3,15 71-3,2-9 3,-17-62-4,0 0 4,9 59-4,-4 0 4,-5-59-14,0 0 14,-1 59-13,-8 3 13,9-62-16,0 0 16,-21 55-15,-8-15 15,3-2-1752</inkml:trace>
  <inkml:trace contextRef="#ctx0" brushRef="#br0" timeOffset="301174.9425">7627 5853 1087,'0'0'0,"6"-4"0,11-11 0,-17 15 20,0 0-20,21-21 21,-1-3-21,-20 24 36,0 0-36,23-25 36,3 1-36,-26 24 37,0 0-37,35-21 37,3 2-37,-38 19 21,0 0-21,40-19 22,4 7-22,-44 12 15,0 0-15,46-8 16,-2 2-16,-44 6 13,0 0-13,39 0 13,-5 9-13,-34-9 10,0 0-10,28 16 10,-11 4-10,-17-20 24,0 0-24,15 28 25,-10 5-25,-5-33 34,0 0-34,3 33 35,-6 0-35,3-33 42,0 0-42,-2 31 42,-5-2-42,7-29 46,0 0-46,-5 32 46,5-5-46,0-27 44,0 0-44,0 24 44,3-3-44,-3-21 42,0 0-42,6 16 43,-6-8-43,0-8 35,0 0-35,3-8 35,2-15-35,-5 23 28,0 0-28,11-24 28,5 2-28,0-1-1431</inkml:trace>
  <inkml:trace contextRef="#ctx0" brushRef="#br0" timeOffset="301313.9645">8160 5543 908,'0'0'0,"0"0"0,9 12 0,-9-12 4,0 0-4,9 16 4,5 10-4,-14-26 0,0 0 0,19 31 0,6-4 0,0 3-627</inkml:trace>
  <inkml:trace contextRef="#ctx0" brushRef="#br0" timeOffset="302375.9228">8331 5813 863,'0'0'0,"0"0"0,6 9 0,-6-9-18,0 0 18,3 5-17,-3-5 17,0 0 5,0 0-5,9 10 6,-9-10-6,0 0 22,0 0-22,14 5 22,0-1-22,-14-4 35,0 0-35,20 0 35,4-5-35,-24 5 49,0 0-49,29-7 50,2-2-50,-31 9 46,0 0-46,32-16 47,0-8-47,-32 24 37,0 0-37,26-27 38,-6-3-38,-20 30 41,0 0-41,12-36 41,-3-11-41,-9 47 37,0 0-37,5-45 38,-5 9-38,0 36 32,0 0-32,-1-28 33,-3 11-33,4 17 26,0 0-26,-9-12 27,-5 0-27,14 12 20,0 0-20,-30-7 20,-12 5-20,42 2 14,0 0-14,-46 9 15,2 15-15,44-24 12,0 0-12,-41 40 12,9 8-12,32-48 16,0 0-16,-23 54 16,6 3-16,17-57 20,0 0-20,-9 52 21,4-9-21,5-43 27,0 0-27,0 36 28,10-6-28,-10-30 33,0 0-33,16 27 33,4-2-33,-20-25 33,0 0-33,26 19 34,6-9-34,-32-10 33,0 0-33,35 0 34,2-9-34,-37 9 30,0 0-30,37-13 30,-2-6-30,-35 19 33,0 0-33,27-25 33,-8-4-33,-19 29 25,0 0-25,13-28 25,-3 0-25,-10 28 21,0 0-21,7-27 22,-1 6-22,-6 21 15,0 0-15,5-19 16,-9 9-16,4 10 11,0 0-11,-1-7 11,1 7-11,0 0 8,0 0-8,0 0 9,-4 5-9,4-5 6,0 0-6,-5 19 7,1 5-7,4-24 4,0 0-4,-1 28 4,1 0-4,0-28 2,0 0-2,5 22 3,4-3-3,-9-19 2,0 0-2,8 12 2,-2-3-2,-6-9 1,0 0-1,9 7 1,5-2-1,-14-5 0,0 0 0,17 3 1,1-6-1,-18 3 0,0 0 0,19-9 1,3-8-1,-22 17 1,0 0-1,17-19 1,-8 2-1,-9 17 2,0 0-2,5-14 2,-1 0-2,-4 14 3,0 0-3,2-12 3,1 0-3,-3 12 5,0 0-5,0-11 5,0 11-5,0 0 5,0 0-5,0 0 5,0 0-5,0 0 6,0 0-6,0 0 7,-14 2-7,14-2 5,0 0-5,-3 10 5,-1 4-5,4-14 3,0 0-3,4 18 3,6 1-3,-10-19 2,0 0-2,18 17 2,8-5-2,-26-12 1,0 0-1,36 7 2,1-2-2,-37-5 1,0 0-1,44 0 1,2-7-1,-46 7 0,0 0 0,44-14 1,-7-13-1,-37 27 1,0 0-1,28-37 1,-3-18-1,-25 55 3,0 0-3,23-66 4,0-15-4,-23 81 6,0 0-6,19-83 6,-5 12-6,-14 71 7,0 0-7,7-68 7,-7 8-7,0 60 9,0 0-9,-3-56 9,-10 18-9,13 38 9,0 0-9,-10-31 10,6 14-10,4 17 7,0 0-7,-5-9 8,-6 6-8,11 3 5,0 0-5,-17 14 5,-8 22-5,25-36 3,0 0-3,-25 47 3,9 10-3,16-57 2,0 0-2,-10 57 3,4 3-3,6-60 1,0 0-1,-3 70 2,3 15-2,0-85 2,0 0-2,3 83 2,3-11-2,-6-72 3,0 0-3,9 57 3,-1-5-3,-8-52 4,0 0-4,11 38 4,1-3-4,-12-35 4,0 0-4,9 24 5,-5-12-5,-4-12 4,0 0-4,0 0 4,10 9-4,-1-4-1782</inkml:trace>
  <inkml:trace contextRef="#ctx0" brushRef="#br0" timeOffset="302567.0738">8857 5597 1513,'0'0'0,"7"-2"0,13-2 0,-20 4 39,0 0-39,32-6 40,12 0-40,-44 6 42,0 0-42,51-8 42,5-4-42,-56 12 33,0 0-33,60-13 34,7 3-34,-67 10 14,0 0-14,73-9 15,-10 4-15,1 2-1269</inkml:trace>
  <inkml:trace contextRef="#ctx0" brushRef="#br0" timeOffset="348947.0126">12180 4934 505,'0'0'0,"0"0"0,0 0 0,0 0 22,0 0-22,0 0 23,0 0-23,0 0 74,0 0-74,0 0 75,0 0-75,0 0 72,0 0-72,0 0 73,0 0-73,0 0 56,0 0-56,0 0 56,0 0-56,0 0 38,0 0-38,0 0 39,0 0-39,0 0 29,0 0-29,14 22 29,-14-4-29,0-18 28,0 0-28,0 20 29,-3 8-29,3-28 32,0 0-32,-2 40 32,2 5-32,0-45 35,0 0-35,2 54 35,1 4-35,-3-58 44,0 0-44,6 57 44,3-1-44,-9-56 43,0 0-43,8 54 43,1-3-43,-9-51 42,0 0-42,4 49 42,1-1-42,-5-48 38,0 0-38,4 57 38,-6-5-38,2-52 38,0 0-38,-2 49 39,-3-8-39,5-41 33,0 0-33,-9 33 33,0-7-33,9-26 27,0 0-27,-9 21 27,0-9-27,9-12 16,0 0-16,-8 16 17,-1 8-17,0 0-1325</inkml:trace>
  <inkml:trace contextRef="#ctx0" brushRef="#br0" timeOffset="350613.0603">12154 4892 404,'0'0'0,"0"0"0,0 0 0,0 0 18,0 0-18,0 0 18,5 5-18,-5-5 25,0 0-25,7 4 26,4-1-26,-11-3 21,0 0-21,17 0 21,12 0-21,-29 0 21,0 0-21,40-3 21,17 3-21,-57 0 22,0 0-22,70-5 23,11 1-23,-81 4 36,0 0-36,90-3 37,9-6-37,-99 9 45,0 0-45,111-10 46,10 5-46,-121 5 48,0 0-48,128-9 49,-6-7-49,-122 16 60,0 0-60,127-19 60,0 2-60,-127 17 51,0 0-51,141-24 51,13 3-51,-154 21 53,0 0-53,146-24 54,-17-4-54,-129 28 47,0 0-47,126-21 48,-5 6-48,-121 15 34,0 0-34,110-12 35,-17 0-35,-93 12 28,0 0-28,88-9 28,1 5-28,-89 4 18,0 0-18,83-5 19,-11 2-19,-72 3 13,0 0-13,67-4 13,-9-1-13,-58 5 11,0 0-11,50 0 11,-6-3-11,-44 3 8,0 0-8,42-4 8,-3 4-8,-39 0 5,0 0-5,37 0 6,-2 0-6,-35 0 6,0 0-6,32 0 7,-7 4-7,-25-4 6,0 0-6,21 5 7,-10 2-7,-11-7 7,0 0-7,8 5 7,-8-5-7,0 0 6,0 0-6,7 7 6,-7-7-6,0 0 6,0 0-6,6 12 6,-6-12-6,0 0 6,0 0-6,14 9 7,-11-2-7,-3-7 11,0 0-11,6 8 11,-1 1-11,-5-9 16,0 0-16,7 9 17,2 3-17,-9-12 20,0 0-20,11 19 20,-3 8-20,-8-27 27,0 0-27,9 33 27,-7 7-27,-2-40 27,0 0-27,3 45 27,1 0-27,-4-45 26,0 0-26,0 49 26,5-6-26,-5-43 23,0 0-23,9 53 23,-4 17-23,-5-70 23,0 0-23,7 76 23,1-7-23,-8-69 25,0 0-25,8 68 26,1-8-26,-9-60 28,0 0-28,7 61 28,-1 8-28,-6-69 29,0 0-29,0 69 30,3-1-30,-3-68 25,0 0-25,5 60 26,-3-11-26,-2-49 20,0 0-20,4 36 20,-1-3-20,-3-33 18,0 0-18,-3 24 19,-3-3-19,6-21 15,0 0-15,-7 19 16,0-4-16,7-15 13,0 0-13,-7 18 13,-2-6-13,9-12 17,0 0-17,-8 9 17,0 3-17,8-12 19,0 0-19,-7 7 20,-1 5-20,8-12 21,0 0-21,-11 8 22,2-4-22,9-4 22,0 0-22,-14 5 23,-7 2-23,21-7 23,0 0-23,-23 5 23,-5-1-23,28-4 21,0 0-21,-36 0 21,-8 3-21,44-3 17,0 0-17,-47 2 18,-3 1-18,50-3 16,0 0-16,-49 4 17,5 1-17,44-5 12,0 0-12,-55 7 13,-9 1-13,64-8 8,0 0-8,-75 7 8,-3-1-8,78-6 6,0 0-6,-78 6 6,8 3-6,70-9 4,0 0-4,-69 9 5,-5-2-5,74-7 5,0 0-5,-74 5 5,-2 2-5,76-7 5,0 0-5,-69 8 5,7 1-5,62-9 2,0 0-2,-65 7 3,-8-2-3,73-5 3,0 0-3,-79 7 3,-9 5-3,88-12 2,0 0-2,-83 9 2,11 0-2,72-9 1,0 0-1,-66 3 1,-4 6-1,70-9 1,0 0-1,-69 12 1,-4-4-1,73-8 1,0 0-1,-70 11 2,5-6-2,65-5 1,0 0-1,-62 3 2,2 1-2,60-4 2,0 0-2,-62 2 3,-12 1-3,74-3 2,0 0-2,-76 7 2,4 2-2,72-9 2,0 0-2,-69 8 2,7-4-2,62-4 1,0 0-1,-51 3 1,7-1-1,44-2 1,0 0-1,-37 0 1,-2 0-1,39 0 1,0 0-1,-41-2 2,-1 2-2,42 0 1,0 0-1,-41-3 2,10-1-2,31 4 1,0 0-1,-32-3 2,5 3-2,27 0 1,0 0-1,-30-2 1,6-1-1,24 3 1,0 0-1,-23-4 2,2 1-2,21 3 2,0 0-2,-20-2 2,2-1-2,18 3 2,0 0-2,-14-4 2,2 4-2,12 0 2,0 0-2,-11 0 2,3 0-2,8 0 2,0 0-2,-7-5 3,7 5-3,0 0 3,0 0-3,-6-7 4,6 7-4,0 0 4,0 0-4,-9 0 4,9 0-4,0 0 4,0 0-4,-5-5 4,5 5-4,0 0 2,0 0-2,-9-7 3,4 3-3,5 4 3,0 0-3,-9-5 3,0-2-3,9 7 2,0 0-2,-12-12 2,-2-5-2,14 17 1,0 0-1,-21-31 2,5-6-2,16 37 1,0 0-1,-7-41 1,7-11-1,0 52 1,0 0-1,14-57 1,16-9-1,-30 66 1,0 0-1,35-74 2,11-16-2,-2-4-2068</inkml:trace>
  <inkml:trace contextRef="#ctx0" brushRef="#br0" timeOffset="355627.0961">12687 5264 550,'0'0'0,"0"0"0,0 0 0,0 0 19,0 0-19,0 0 20,0 0-20,0 0 77,0 0-77,0 0 77,0 0-77,0 0 117,0 0-117,0 0 117,0 0-117,0 0 105,0 0-105,0 0 106,0 0-106,0 0 61,0 0-61,0 0 61,0 0-61,0 0 56,0 0-56,12 18 56,-5-3-56,-7-15 54,0 0-54,9 23 55,0 3-55,-9-26 50,0 0-50,9 31 51,-2-2-51,-7-29 53,0 0-53,5 33 53,-5 2-53,0-35 47,0 0-47,-4 33 48,1 8-48,3-41 41,0 0-41,-2 43 41,-3-1-41,5-42 43,0 0-43,-2 38 44,2-9-44,0-29 38,0 0-38,4 25 39,1-10-39,-5-15 30,0 0-30,7 12 30,-7-12-30,0 0 7,0 0-7,5 0 8,-5 0-8,0 0-1556</inkml:trace>
  <inkml:trace contextRef="#ctx0" brushRef="#br0" timeOffset="356061.9981">12696 5562 942,'0'0'0,"0"0"0,-9 0 0,9 0 3,0 0-3,-9 0 4,9 0-4,0 0 4,0 0-4,0 0 4,0 0-4,0 0 34,0 0-34,0 9 35,0-9-35,0 0 44,0 0-44,9 5 44,-4 2-44,-5-7 55,0 0-55,14 3 56,11 2-56,-25-5 58,0 0-58,33-3 59,4-2-59,-37 5 58,0 0-58,39-12 58,4-4-58,-43 16 49,0 0-49,40-21 50,-1 2-50,-39 19 42,0 0-42,35-20 42,-6-1-42,-29 21 37,0 0-37,19-23 38,-7 9-38,-12 14 34,0 0-34,6-15 35,-1-6-35,-5 21 30,0 0-30,4-15 31,-4 2-31,0 13 25,0 0-25,0-8 26,0 8-26,0 0 22,0 0-22,0-11 23,0 11-23,0 0 17,0 0-17,0 0 18,-11 4-18,11-4 14,0 0-14,-9 10 15,0 14-15,9-24 9,0 0-9,-7 35 10,5 3-10,2-38 4,0 0-4,0 42 5,2 10-5,-2-52 2,0 0-2,4 51 2,-1 7-2,-3-58 0,0 0 0,0 51 1,-3-6-1,3-45 0,0 0 0,-4 39 0,-3-1 0,0 0-1470</inkml:trace>
  <inkml:trace contextRef="#ctx0" brushRef="#br0" timeOffset="356950.2686">13329 5405 1087,'0'0'0,"0"0"0,0 0 0,0 0 0,0 0 0,0 0 0,7-7 0,-7 7 32,0 0-32,0 0 33,0 0-33,0 0 58,0 0-58,0 12 59,0 0-59,0-12 43,0 0-43,0 17 44,-2 6-44,2-23 51,0 0-51,-1 27 51,1 6-51,0-33 63,0 0-63,0 37 64,0 1-64,0-38 56,0 0-56,1 38 57,7-4-57,-8-34 60,0 0-60,3 31 61,2-10-61,-5-21 55,0 0-55,0 16 55,0-9-55,0-7 48,0 0-48,0 0 48,2 8-48,-2-8 41,0 0-41,0 0 41,0 0-41,0 0 37,0 0-37,4-7 37,-1-20-37,-3 27 31,0 0-31,2-45 32,3-12-32,-5 57 34,0 0-34,7-61 34,-1 4-34,-6 57 39,0 0-39,5-47 40,-5 13-40,0 34 40,0 0-40,0-31 40,0-13-40,0 44 31,0 0-31,0-38 32,0 16-32,0 22 23,0 0-23,2-18 24,3 3-24,-5 15 18,0 0-18,9-16 19,-2 6-19,-7 10 14,0 0-14,16-2 15,1 12-15,-17-10 6,0 0-6,18 14 7,-2 9-7,-16-23 2,0 0-2,12 26 2,-3 8-2,-9-34 0,0 0 0,5 33 0,-1 4 0,-4-37 0,0 0 0,-4 31 0,3 2 0,1-33-2,0 0 2,-2 33-1,2-1 1,0-32-2,0 0 2,2 33-1,3-7 1,-5-26-1,0 0 1,5 21-1,-1-7 1,-4-14-1,0 0 1,5 10 0,-5-10 0,0 0 0,0 0 0,11 5 0,-4-8 0,-7 3 0,0 0 0,8-12 1,7-14-1,-15 26 2,0 0-2,12-31 2,2-2-2,-14 33 5,0 0-5,14-33 5,4-3-5,-18 36 9,0 0-9,14-35 10,-9 13-10,-5 22 11,0 0-11,7-19 12,-1 1-12,-6 18 11,0 0-11,5-14 12,-2 9-12,-3 5 11,0 0-11,0 0 11,0 0-11,0 0 9,0 0-9,0 0 9,-7 17-9,7-17 7,0 0-7,-8 23 7,0 5-7,8-28 2,0 0-2,-3 33 3,3-1-3,0-32 0,0 0 0,0 32 1,9 2-1,-9-34 0,0 0 0,9 35 0,-1-8 0,-8-27 0,0 0 0,11 25 0,1-8 0,-12-17-1,0 0 1,14 12 0,4-5 0,-18-7-1,0 0 1,20-2-1,2-6 1,-22 8-8,0 0 8,22-14-8,-3-5 8,2 0-2022</inkml:trace>
  <inkml:trace contextRef="#ctx0" brushRef="#br0" timeOffset="357355.1472">14019 5176 931,'0'0'0,"0"0"0,14-9 0,-14 9 6,0 0-6,11-8 7,-2-1-7,-9 9 7,0 0-7,0 0 7,7-7-7,-7 7 42,0 0-42,0 0 42,9 0-42,-9 0 42,0 0-42,0 0 42,0 0-42,0 0 42,0 0-42,-6 12 43,-4 6-43,10-18 54,0 0-54,-11 26 54,-7 3-54,18-29 62,0 0-62,-14 29 63,6 3-63,8-32 63,0 0-63,-6 29 64,-1-1-64,7-28 64,0 0-64,-2 27 65,2-2-65,0-25 56,0 0-56,6 20 57,6 1-57,-12-21 49,0 0-49,14 19 49,4 0-49,-18-19 41,0 0-41,16 21 42,0 5-42,-16-26 34,0 0-34,14 31 34,-2-3-34,-12-28 30,0 0-30,7 27 30,-5 3-30,-2-30 22,0 0-22,-4 28 23,-4-4-23,8-24 22,0 0-22,-18 12 22,-10-7-22,28-5 20,0 0-20,-36-3 20,-4-9-20,40 12 18,0 0-18,-44-23 19,1-8-19,43 31 18,0 0-18,-40-36 18,10 4-18,1 3-1683</inkml:trace>
  <inkml:trace contextRef="#ctx0" brushRef="#br0" timeOffset="376375.0156">13604 6233 247,'0'0'0,"0"0"0,0 0 0,0 0 14,0 0-14,0 0 14,0 0-14,0 0 49,0 0-49,0 0 50,0 0-50,0 0 101,0 0-101,0 0 102,0 0-102,0 0 100,0 0-100,0 0 101,0 0-101,0 0 63,0 0-63,0 0 64,0 0-64,0 0 57,0 0-57,0 0 57,0 0-57,0 0 45,0 0-45,0 0 45,0 0-45,0 0 38,0 0-38,0 0 39,0 0-39,0 0 32,0 0-32,18 25 33,-14-20-33,-4-5 31,0 0-31,5 7 32,-5-7-32,0 0 31,0 0-31,-4 12 32,3-7-32,1-5 37,0 0-37,-4 11 38,1-3-38,3-8 38,0 0-38,-2 5 39,2 2-39,0-7 36,0 0-36,-4 9 37,3 0-37,1-9 29,0 0-29,-2 12 30,2-2-30,0-10 24,0 0-24,2 10 25,-1 4-25,-1-14 19,0 0-19,0 21 19,-1 3-19,1-24 17,0 0-17,-2 25 18,2-1-18,0-24 16,0 0-16,2 24 17,-2 2-17,0-26 14,0 0-14,-2 31 15,0-1-15,2-30 16,0 0-16,-5 25 17,3 0-17,2-25 16,0 0-16,0 26 17,3 1-17,-3-27 14,0 0-14,6 25 15,-3-1-15,-3-24 14,0 0-14,4 19 15,-2 3-15,-2-22 13,0 0-13,3 28 13,-6 7-13,3-35 12,0 0-12,-2 36 12,-3 2-12,5-38 10,0 0-10,-2 40 11,2 1-11,0-41 10,0 0-10,2 44 10,-2-5-10,0-39 8,0 0-8,1 37 8,5-4-8,-6-33 6,0 0-6,7 31 7,-6 2-7,-1-33 5,0 0-5,4 40 5,1 4-5,-5-44 4,0 0-4,9 54 4,3 10-4,-12-64 3,0 0-3,11 61 4,1-1-4,-12-60 2,0 0-2,14 64 2,-5 9-2,-9-73 2,0 0-2,11 76 3,-1 14-3,-10-90 2,0 0-2,15 88 2,-8-13-2,-7-75 2,0 0-2,8 81 2,1 14-2,-9-95 1,0 0-1,13 92 1,4 2-1,-17-94 1,0 0-1,14 84 1,-5-1-1,-9-83 0,0 0 0,13 83 1,1 4-1,-14-87 0,0 0 0,14 83 1,-9-14-1,-5-69 1,0 0-1,4 56 2,-4-10-2,0-46 2,0 0-2,-6 44 3,3-1-3,3-43 3,0 0-3,-9 41 4,-5-1-4,14-40 3,0 0-3,-27 21 4,-10-21-4,2 0-1560</inkml:trace>
  <inkml:trace contextRef="#ctx0" brushRef="#br0" timeOffset="377502.2302">7717 6346 415,'0'0'0,"0"0"0,0 0 0,0 0 16,0 0-16,0 0 17,0 0-17,0 0 66,0 0-66,0 0 67,0 0-67,0 0 95,0 0-95,14 22 95,-14-3-95,0-19 86,0 0-86,0 28 87,4 9-87,-4-37 51,0 0-51,2 45 51,5 12-51,-7-57 40,0 0-40,5 64 40,4 0-40,-9-64 41,0 0-41,10 74 42,3 21-42,-13-95 43,0 0-43,12 106 43,2-4-43,-14-102 42,0 0-42,9 119 42,-9 15-42,0-134 44,0 0-44,0 133 45,-3-9-45,3-124 49,0 0-49,-6 127 50,8 6-50,-2-133 46,0 0-46,4 130 46,-1-2-46,-3-128 40,0 0-40,5 123 41,1-4-41,-6-119 37,0 0-37,5 114 37,2-1-37,-7-113 28,0 0-28,9 100 29,1-10-29,-10-90 26,0 0-26,13 76 27,1-12-27,-14-64 25,0 0-25,9 54 26,-6-5-26,-3-49 27,0 0-27,6 41 27,-6 2-27,0-43 26,0 0-26,0 42 26,0-2-26,0-40 23,0 0-23,3 31 23,-6-7-23,3-24 21,0 0-21,-6 17 21,3-8-21,3-9 17,0 0-17,0 0 17,0 0-17,0 0 9,0 0-9,-9-5 10,-14-23-10,2 0-1607</inkml:trace>
  <inkml:trace contextRef="#ctx0" brushRef="#br0" timeOffset="413848.0311">7816 7284 259,'0'0'0,"0"0"0,0 0 0,0 0 2,0 0-2,0 0 2,0 0-2,0 0 21,0 0-21,0 0 22,16 12-22,-16-12 40,0 0-40,12 3 41,2-1-41,-14-2 50,0 0-50,27 2 50,5-2-50,-32 0 41,0 0-41,40-2 42,10 2-42,-50 0 34,0 0-34,51-2 35,5-6-35,-56 8 33,0 0-33,57-7 33,5-5-33,-62 12 31,0 0-31,67-9 32,5-3-32,-72 12 54,0 0-54,81-12 55,0 3-55,-81 9 59,0 0-59,87-7 60,5-5-60,-92 12 59,0 0-59,102-12 60,2 3-60,-104 9 51,0 0-51,113-10 52,3-4-52,-116 14 39,0 0-39,122-12 40,2 5-40,-124 7 33,0 0-33,125-5 33,2-5-33,-127 10 26,0 0-26,124-9 27,-4 4-27,-120 5 25,0 0-25,121-9 25,8 2-25,-129 7 21,0 0-21,126-8 22,-10-8-22,-116 16 17,0 0-17,115-16 18,5 3-18,-120 13 15,0 0-15,113-13 15,-9 3-15,-104 10 12,0 0-12,104-9 13,-5-3-13,-99 12 11,0 0-11,100-8 11,-8-3-11,-92 11 20,0 0-20,88-5 20,2-4-20,-90 9 24,0 0-24,92-8 25,2 4-25,-94 4 28,0 0-28,90-8 28,-9 1-28,-81 7 25,0 0-25,83-7 25,7 2-25,-90 5 20,0 0-20,84-9 20,-9 6-20,-75 3 20,0 0-20,67-7 21,-9-2-21,-58 9 19,0 0-19,49-9 19,-3-8-19,-46 17 14,0 0-14,51-14 14,6 4-14,-57 10 10,0 0-10,58-7 11,-1 2-11,-57 5 8,0 0-8,52-4 8,-2 1-8,-50 3 6,0 0-6,46-4 6,0 3-6,-46 1 5,0 0-5,47-2 5,4 0-5,-51 2 4,0 0-4,45-3 4,-7-1-4,-38 4 4,0 0-4,39 0 4,2-2-4,-41 2 3,0 0-3,35-3 4,-1 3-4,-34 0 4,0 0-4,35-4 4,0-1-4,-35 5 5,0 0-5,32-3 5,-4 3-5,-28 0 4,0 0-4,23 0 4,-7 0-4,-16 0 6,0 0-6,14-4 6,-3 1-6,-11 3 5,0 0-5,12-2 6,-7 2-6,-5 0 4,0 0-4,0 0 5,9 0-5,-9 0 3,0 0-3,0 0 3,0 0-3,0 0-1522</inkml:trace>
  <inkml:trace contextRef="#ctx0" brushRef="#br0" timeOffset="414237.9271">13167 6533 281,'0'0'0,"-7"0"0,-14 5 0,21-5 78,0 0-78,-20 7 79,20-7-79,0 0 89,0 0-89,2 16 90,16-3-90,-18-13 31,0 0-31,26 19 32,2-1-32,-28-18 13,0 0-13,41 22 14,12-1-14,-53-21 16,0 0-16,56 24 16,-6 4-16,-50-28 14,0 0-14,47 24 14,-13 0-14,-34-24 14,0 0-14,21 26 15,-16 9-15,-5-35 15,0 0-15,-17 40 16,-29 17-16,46-57 14,0 0-14,-73 57 14,-43 9-14,116-66 12,0 0-12,-136 67 13,-14-6-13,0-1-600</inkml:trace>
  <inkml:trace contextRef="#ctx0" brushRef="#br0" timeOffset="416101.4887">9055 6718 819,'0'0'0,"0"0"0,26-12 0,-26 12 24,0 0-24,29-10 25,6-1-25,-35 11 56,0 0-56,41-3 57,3 4-57,-44-1 61,0 0-61,42 13 62,-7 6-62,-35-19 51,0 0-51,23 27 51,-9 10-51,-14-37 32,0 0-32,9 45 33,-9 15-33,0-60 31,0 0-31,-3 57 32,1-8-32,2-49 31,0 0-31,-5 43 31,1-10-31,4-33 28,0 0-28,0 24 28,0-8-28,0-16 32,0 0-32,0 0 32,0 5-32,0-5 38,0 0-38,2-12 38,5-18-38,-7 30 36,0 0-36,14-46 37,7-17-37,-21 63 35,0 0-35,25-60 35,7-1-35,-32 61 40,0 0-40,31-57 40,-4 9-40,-27 48 34,0 0-34,23-38 34,0 8-34,-23 30 25,0 0-25,17-21 26,-4 11-26,-13 10 19,0 0-19,5-2 20,4 2-20,-9 0 13,0 0-13,12 9 14,4 0-14,-16-9 6,0 0-6,21 12 6,-3 3-6,-18-15 2,0 0-2,19 19 2,8 2-2,-27-21 1,0 0-1,26 21 1,6 3-1,-32-24-1,0 0 1,28 24-1,2 0 1,2 1-1452</inkml:trace>
  <inkml:trace contextRef="#ctx0" brushRef="#br0" timeOffset="417196.0606">9895 6718 1244,'0'0'0,"-9"-3"0,-9-4 0,18 7 16,0 0-16,-14-6 17,14 6-17,0 0 10,0 0-10,0 0 10,0 0-10,0 0 17,0 0-17,0 0 17,14 9-17,-14-9 13,0 0-13,15 7 14,0 2-14,-15-9 9,0 0-9,15 8 9,-1 3-9,-14-11 9,0 0-9,14 8 9,7-6-9,-21-2 10,0 0-10,18 0 10,1-2-10,-19 2 10,0 0-10,14-3 10,4-9-10,-18 12 13,0 0-13,17-18 13,-8 5-13,-9 13 16,0 0-16,2-18 16,-2-6-16,0 24 18,0 0-18,-2-21 19,-7 6-19,9 15 20,0 0-20,-14-16 21,-17-1-21,31 17 22,0 0-22,-41-9 22,-14 14-22,55-5 20,0 0-20,-58 18 21,-9 13-21,67-31 17,0 0-17,-62 40 17,11 1-17,51-41 13,0 0-13,-35 47 13,15 3-13,20-50 11,0 0-11,0 52 11,18 0-11,-18-52 10,0 0-10,32 45 10,22-9-10,-54-36 14,0 0-14,64 28 15,8-16-15,-72-12 15,0 0-15,73-3 16,-4-16-16,-69 19 16,0 0-16,65-33 16,-2-9-16,-63 42 22,0 0-22,57-48 23,-10-4-23,-47 52 24,0 0-24,38-52 24,-10 10-24,-28 42 24,0 0-24,17-39 25,-11 2-25,-6 37 20,0 0-20,-2-40 20,-3 8-20,5 32 20,0 0-20,-9-30 21,2 15-21,7 15 19,0 0-19,-14-7 19,-15 10-19,29-3 16,0 0-16,-31 12 16,-5 19-16,36-31 7,0 0-7,-35 38 8,10 6-8,25-44 2,0 0-2,-21 39 3,12 0-3,9-39 0,0 0 0,0 34 1,9-1-1,-9-33 0,0 0 0,18 33 0,14-9 0,-32-24-1,0 0 1,31 19 0,5-10 0,-36-9-1,0 0 1,33 0-1,1-16 1,-34 16-1,0 0 1,28-20 0,-10-5 0,-18 25 0,0 0 0,14-24 0,-9 2 0,-5 22 0,0 0 0,4-18 0,-8-3 0,4 21 1,0 0-1,-2-15 2,2 3-2,0 12 5,0 0-5,0-9 5,0 9-5,0 0 5,0 0-5,0 0 6,-9 12-6,9-12 5,0 0-5,-3 28 5,-1 20-5,4-48 2,0 0-2,-1 66 3,-5 16-3,6-82 1,0 0-1,0 88 2,7-3-2,-7-85 0,0 0 0,13 84 0,-3 10 0,-10-94-1,0 0 1,13 95 0,-10-10 0,-3-85 0,0 0 0,-3 81 0,-10-8 0,13-73 0,0 0 0,-23 69 1,-10 0-1,33-69 1,0 0-1,-44 61 1,-7-18-1,51-43 4,0 0-4,-50 28 4,6-20-4,44-8 7,0 0-7,-41-12 7,1-24-7,40 36 9,0 0-9,-28-47 10,10-10-10,18 57 6,0 0-6,-9-62 6,9-2-6,0 64 2,0 0-2,12-80 2,13-25-2,-25 105 0,0 0 0,39-109 1,16-4-1,-55 113 0,0 0 0,58-105 0,-2-4 0,-56 109 0,0 0 0,62-97 0,-7 19 0,-55 78-1,0 0 1,46-56 0,-11 15 0,-35 41-1,0 0 1,32-28-1,-15 13 1,-17 15-2,0 0 2,18-9-1,0 5 1,-18 4-2,0 0 2,14 4-2,5 5 2,-19-9-5,0 0 5,21 19-5,-6 7 5,-15-26-8,0 0 8,8 39-7,-4 10 7,-4-49-7,0 0 7,2 52-7,1 5 7,-3-57-6,0 0 6,2 52-5,0-11 5,-2-41-5,0 0 5,0 33-5,0-14 5,0-19-3,0 0 3,2 12-2,-2-12 2,0 0-1,0 0 1,0 0-1,0 0 1,0 0-1578</inkml:trace>
  <inkml:trace contextRef="#ctx0" brushRef="#br0" timeOffset="417318.2847">10576 6649 1166,'0'0'0,"0"0"0,23 8 0,-23-8 0,0 0 0,23 9 1,9 3-1,-4 0-816</inkml:trace>
  <inkml:trace contextRef="#ctx0" brushRef="#br0" timeOffset="417664.0599">10998 6552 1054,'0'0'0,"-9"0"0,-10 0 0,19 0-6,0 0 6,-23 5-5,2 2 5,21-7-27,0 0 27,-18 10-27,-1 3 27,19-13 13,0 0-13,-23 15 14,7 4-14,16-19 47,0 0-47,-7 21 48,3-6-48,4-15 73,0 0-73,4 21 74,3 0-74,-7-21 73,0 0-73,12 21 74,7 1-74,-19-22 55,0 0-55,22 24 56,-1 1-56,-21-25 48,0 0-48,23 33 48,-6 8-48,-17-41 40,0 0-40,11 47 41,-7-2-41,-4-45 30,0 0-30,-8 36 31,-2-8-31,10-28 28,0 0-28,-18 17 28,-3-5-28,21-12 25,0 0-25,-23 4 26,-5-9-26,28 5 30,0 0-30,-37-16 30,-2-8-30,39 24 31,0 0-31,-34-31 31,12 1-31,22 30 29,0 0-29,-13-34 29,8-4-29,5 38 12,0 0-12,5-33 13,13 14-13,1-2-1490</inkml:trace>
  <inkml:trace contextRef="#ctx0" brushRef="#br0" timeOffset="417918.0385">11245 6249 1188,'0'0'0,"0"0"0,-9 9 0,9-9 5,0 0-5,-9 8 5,2-1-5,7-7 12,0 0-12,-5 18 12,0 13-12,5-31 24,0 0-24,-6 41 24,3 13-24,3-54 21,0 0-21,0 60 22,3 11-22,-3-71 29,0 0-29,2 66 29,2-7-29,-4-59 37,0 0-37,3 54 38,-6-2-38,3-52 43,0 0-43,-6 57 43,-6 3-43,12-60 42,0 0-42,-14 61 43,-9-9-43,23-52 33,0 0-33,-21 40 33,7-20-33,0 1-1203</inkml:trace>
  <inkml:trace contextRef="#ctx0" brushRef="#br0" timeOffset="418789.36">10915 6772 1211,'0'0'0,"5"-4"0,15-1 0,-20 5 1,0 0-1,30-12 2,1-4-2,-31 16 12,0 0-12,45-12 12,9 7-12,-54 5 28,0 0-28,59-3 29,1-3-29,-60 6 16,0 0-16,52-3 16,3-7-16,-55 10 32,0 0-32,50-13 32,1 0-32,-51 13 37,0 0-37,49-19 37,-5 1-37,-44 18 36,0 0-36,34-15 36,-17 3-36,-17 12 32,0 0-32,13-7 33,-13 7-33,0 0 29,0 0-29,9-9 29,-9 9-29,0 0 18,0 0-18,0 0 18,-4-5-18,4 5 10,0 0-10,0 0 11,-23 3-11,23-3 10,0 0-10,-17 9 11,-3 0-11,20-9 11,0 0-11,-9 15 11,2 1-11,7-16 10,0 0-10,0 20 11,4-4-11,-4-16 12,0 0-12,9 14 12,10-4-12,-19-10 11,0 0-11,30 9 11,-2-7-11,-28-2 10,0 0-10,30 0 11,2-2-11,-32 2 17,0 0-17,32-10 17,-9-4-17,-23 14 24,0 0-24,14-21 25,-2-10-25,-12 31 37,0 0-37,7-42 37,-5-1-37,-2 43 40,0 0-40,-2-36 40,-5 6-40,7 30 31,0 0-31,-9-19 32,1 4-32,8 15 26,0 0-26,-23-6 27,-13 8-27,36-2 20,0 0-20,-46 16 20,2 15-20,44-31 12,0 0-12,-40 40 13,13 5-13,27-45 6,0 0-6,-14 45 6,9-2-6,5-43 2,0 0-2,3 38 2,8-7-2,-11-31 0,0 0 0,18 30 0,10-3 0,-28-27-1,0 0 1,35 19 0,2-5 0,-37-14-2,0 0 2,44 7-2,-1-10 2,-43 3-2,0 0 2,42-13-1,-5-2 1,-37 15 0,0 0 0,37-24 0,0-9 0,-37 33 1,0 0-1,39-45 1,-2-16-1,-37 61 3,0 0-3,35-60 4,-12-4-4,-23 64 8,0 0-8,18-45 8,-9 17-8,-9 28 10,0 0-10,5-12 11,-8 0-11,3 12 10,0 0-10,-6-7 11,-3 2-11,9 5 8,0 0-8,-8 0 9,2 0-9,6 0 4,0 0-4,-5 12 5,7 12-5,-2-24 2,0 0-2,9 33 3,8 3-3,-17-36 1,0 0-1,21 40 2,2 2-2,-23-42 0,0 0 0,25 38 0,0-6 0,-25-32 0,0 0 0,17 30 0,-1-2 0,-16-28-2,0 0 2,13 17-1,-12-3 1,-1-14-2,0 0 2,-1 14-1,-12 5 1,13-19-1,0 0 1,-10 13 0,-8-2 0,18-11-1,0 0 1,-18 8 0,1-1 0,17-7 0,0 0 0,-11 9 0,2-4 0,9-5 0,0 0 0,-3 7 0,3 2 0,0-9 0,0 0 0,9 7 1,12 10-1,-21-17 0,0 0 0,30 12 1,3-7-1,-33-5 0,0 0 0,43 4 0,13-1 0,-1-3-1717</inkml:trace>
  <inkml:trace contextRef="#ctx0" brushRef="#br0" timeOffset="426341.9978">14069 7651 359,'0'0'0,"0"0"0,0 0 0,0 0 20,0 0-20,0 0 21,0 0-21,0 0 55,0 0-55,19 0 56,-19 0-56,0 0 61,0 0-61,12 0 62,-12 0-62,0 0 56,0 0-56,9 0 56,-9 0-56,0 0 35,0 0-35,0 0 35,0 8-35,0-8 30,0 0-30,0 0 31,0 0-31,0 0 29,0 0-29,0 0 30,9 4-30,-9-4 27,0 0-27,0 0 28,2 12-28,-2-12 26,0 0-26,3 5 26,3 2-26,-6-7 28,0 0-28,7 9 28,0 3-28,-7-12 26,0 0-26,7 15 27,2 3-27,-9-18 26,0 0-26,7 19 26,1-7-26,-8-12 20,0 0-20,9 9 21,0 3-21,-9-12 18,0 0-18,12 12 19,6 5-19,-18-17 17,0 0-17,18 19 18,-2-3-18,-16-16 17,0 0-17,21 14 17,2 5-17,-23-19 16,0 0-16,30 17 17,2-1-17,-32-16 20,0 0-20,30 15 21,-6-3-21,-24-12 24,0 0-24,23 12 25,-3-3-25,-20-9 30,0 0-30,23 7 30,3-2-30,-26-5 26,0 0-26,30 4 27,4-3-27,-34-1 25,0 0-25,35 0 26,0-1-26,-35 1 22,0 0-22,37-9 23,-2 2-23,-35 7 22,0 0-22,38-9 23,-1-1-23,-37 10 20,0 0-20,33-10 21,-5 1-21,-28 9 19,0 0-19,27-10 19,-2-3-19,-25 13 20,0 0-20,26-17 20,2-5-20,-28 22 19,0 0-19,30-25 19,2 1-19,-32 24 16,0 0-16,30-26 16,-2-7-16,-28 33 12,0 0-12,25-27 12,-4 2-12,-21 25 11,0 0-11,18-15 11,-6 6-11,-12 9 9,0 0-9,11-12 10,-2-9-10,-9 21 11,0 0-11,8-19 11,-6 4-11,-2 15 10,0 0-10,2-14 10,0 0-10,-2 14 10,0 0-10,3-17 10,-3-4-10,0 21 11,0 0-11,-3-24 11,-3-1-11,6 25 12,0 0-12,-7-24 12,0 2-12,7 22 13,0 0-13,-9-18 14,-8-9-14,17 27 10,0 0-10,-23-25 11,5 8-11,18 17 8,0 0-8,-23-19 9,-9-2-9,32 21 8,0 0-8,-31-19 8,10 9-8,21 10 6,0 0-6,-23-7 7,-6-2-7,29 9 4,0 0-4,-26-10 4,3 5-4,23 5 3,0 0-3,-30-4 4,-12 4-4,42 0 2,0 0-2,-46-1 2,2-3-2,44 4 2,0 0-2,-39 0 2,2 0-2,37 0 2,0 0-2,-37 4 2,-4 1-2,41-5 2,0 0-2,-39 7 2,11 1-2,28-8 1,0 0-1,-28 9 1,-4 15-1,32-24 0,0 0 0,-39 28 0,-1 8 0,40-36 0,0 0 0,-39 40 0,5 5 0,34-45 0,0 0 0,-26 49 0,6-10 0,20-39-1,0 0 1,-5 37 0,16-3 0,-11-34-1,0 0 1,16 35-1,1 1 1,-17-36-3,0 0 3,14 33-2,-8-3 2,-1 1-1597</inkml:trace>
  <inkml:trace contextRef="#ctx0" brushRef="#br0" timeOffset="427090.0144">15194 7563 707,'0'0'0,"0"0"0,0 0 0,0 0 70,0 0-70,0 0 71,0 0-71,0 0 67,0 0-67,0 0 67,0 0-67,0 0 59,0 0-59,0 0 59,0 0-59,0 0 37,0 0-37,0 0 37,0 0-37,0 0 31,0 0-31,0 0 32,0 0-32,0 0 28,0 0-28,-14 29 29,14-7-29,0-22 24,0 0-24,4 28 24,1 5-24,-5-33 23,0 0-23,9 36 24,5 9-24,-14-45 19,0 0-19,9 45 19,0 7-19,-9-52 24,0 0-24,5 52 25,-1-7-25,-4-45 27,0 0-27,0 43 27,-4 2-27,4-45 24,0 0-24,-5 47 24,-8 2-24,13-49 24,0 0-24,-10 50 24,-4 9-24,14-59 24,0 0-24,-16 58 24,-4-7-24,20-51 24,0 0-24,-23 43 24,1-14-24,22-29 21,0 0-21,-22 25 22,-1-3-22,23-22 20,0 0-20,-28 17 20,-7 2-20,35-19 11,0 0-11,-48 18 11,-3-3-11,51-15 5,0 0-5,-67 12 6,-16-3-6,2 1-1319</inkml:trace>
  <inkml:trace contextRef="#ctx0" brushRef="#br0" timeOffset="427824.0304">14166 7611 494,'0'0'0,"0"0"0,0 0 0,0 0 32,0 0-32,7-9 32,-7 9-32,0 0 73,0 0-73,0 0 74,0 0-74,0 0 68,0 0-68,9-3 68,-9 3-68,0 0 50,0 0-50,8 0 50,-2 3-50,-6-3 34,0 0-34,8 9 35,10 3-35,-18-12 32,0 0-32,16 17 33,0 2-33,-16-19 28,0 0-28,9 19 29,1 11-29,-10-30 35,0 0-35,9 36 35,-2 13-35,-7-49 47,0 0-47,5 53 47,-3 6-47,-2-59 48,0 0-48,7 57 49,-5-12-49,-2-45 45,0 0-45,0 44 46,0-3-46,0-41 40,0 0-40,4 43 40,-4 2-40,0-45 33,0 0-33,0 49 34,0-1-34,0-48 32,0 0-32,0 42 33,5-2-33,-5-40 26,0 0-26,5 36 27,-1-8-27,-4-28 25,0 0-25,3 20 26,-1 5-26,-2-25 24,0 0-24,4 19 25,-1-2-25,-3-17 21,0 0-21,5 16 22,4-8-22,-9-8 20,0 0-20,4 9 20,1 0-20,-5-9 18,0 0-18,9 10 19,-4-1-19,-5-9 20,0 0-20,9 8 20,0 1-20,-9-9 16,0 0-16,10 10 17,3-1-17,-13-9 14,0 0-14,14 15 15,7 6-15,-21-21 12,0 0-12,25 16 13,1-11-13,-26-5 11,0 0-11,32 0 11,12-5-11,-44 5 8,0 0-8,49-12 9,10 0-9,-59 12 8,0 0-8,56-16 9,1-1-9,-57 17 6,0 0-6,46-16 7,-6 1-7,-3-3-1564</inkml:trace>
  <inkml:trace contextRef="#ctx0" brushRef="#br0" timeOffset="429806.3176">13504 6820 438,'0'0'0,"0"0"0,0 0 0,0 0 10,0 0-10,0 0 10,0 0-10,0 0 29,0 0-29,0 0 29,0 0-29,0 0 51,0 0-51,0 0 51,18-2-51,-18 2 50,0 0-50,7-1 50,3-1-50,-10 2 37,0 0-37,20-7 37,13-2-37,-33 9 29,0 0-29,39-8 29,7 1-29,-46 7 24,0 0-24,53-5 24,10-2-24,-63 7 28,0 0-28,64-6 28,-6 6-28,-58 0 29,0 0-29,60 0 29,-3 0-29,-57 0 30,0 0-30,54 0 31,1 0-31,-55 0 31,0 0-31,51 0 32,7 6-32,-58-6 29,0 0-29,59 7 29,-14 1-29,-45-8 27,0 0-27,41 12 28,-9-5-28,-32-7 23,0 0-23,26 9 24,-5 3-24,-21-12 23,0 0-23,20 12 23,-2 9-23,-18-21 18,0 0-18,10 24 19,-1 4-19,-9-28 15,0 0-15,3 36 16,-3 9-16,0-45 11,0 0-11,0 45 12,0 0-12,0-45 10,0 0-10,0 43 10,2-6-10,-2-37 13,0 0-13,4 33 13,1-2-13,-5-31 13,0 0-13,7 29 14,2 6-14,-9-35 16,0 0-16,5 36 17,4 2-17,-9-38 19,0 0-19,2 40 19,-4-4-19,2-36 18,0 0-18,-5 32 19,-4 0-19,9-32 22,0 0-22,-12 28 23,3-7-23,9-21 23,0 0-23,-6 14 24,6 1-24,0-15 21,0 0-21,2 16 22,5-9-22,2 1-1252</inkml:trace>
  <inkml:trace contextRef="#ctx0" brushRef="#br0" timeOffset="430393.0476">14377 7396 774,'0'0'0,"0"0"0,0 0 0,0 0 45,0 0-45,-7-7 46,7 7-46,0 0 55,0 0-55,0 0 55,11-1-55,-11 1 39,0 0-39,0 0 40,9 8-40,-9-8 29,0 0-29,5 9 30,2 8-30,-7-17 27,0 0-27,5 25 28,-3 6-28,-2-31 33,0 0-33,4 31 34,-1 2-34,-3-33 40,0 0-40,2 29 40,2-1-40,-4-28 44,0 0-44,5 28 44,7-4-44,-12-24 43,0 0-43,14 17 43,0-1-43,-14-16 42,0 0-42,23 7 42,7-6-42,-30-1 38,0 0-38,34-3 38,8-11-38,-42 14 32,0 0-32,46-22 33,-5-1-33,-41 23 34,0 0-34,37-24 35,-5 0-35,-32 24 31,0 0-31,26-23 31,-8 6-31,-18 17 23,0 0-23,8-12 23,-2 0-23,-4 1-1359</inkml:trace>
  <inkml:trace contextRef="#ctx0" brushRef="#br0" timeOffset="436112.3864">14077 6415 740,'0'0'0,"0"0"0,0 0 0,0 0 37,0 0-37,0 0 37,0 0-37,0 0 79,0 0-79,0 0 80,0 0-80,0 0 94,0 0-94,0 0 95,15 33-95,-15-33 68,0 0-68,5 42 68,-5 16-68,0-58 40,0 0-40,-2 64 41,-1-3-41,3-61 39,0 0-39,-9 57 40,3-5-40,6-52 32,0 0-32,-7 57 33,6 0-33,1-57 37,0 0-37,-4 56 37,2-11-37,2-45 42,0 0-42,0 36 42,6-15-42,-6-21 41,0 0-41,8 8 41,7-4-41,-15-4 35,0 0-35,17-9 35,6-6-35,0-4-1315</inkml:trace>
  <inkml:trace contextRef="#ctx0" brushRef="#br0" timeOffset="436443.1402">14005 6415 841,'0'0'0,"0"0"0,0-12 0,0 12 31,0 0-31,2-9 31,1 2-31,-3 7 46,0 0-46,9-5 46,14-2-46,-23 7 35,0 0-35,28-5 35,11 3-35,-39 2 20,0 0-20,37-1 20,4-3-20,-41 4 14,0 0-14,35 4 14,-3 1-14,-32-5 24,0 0-24,23 15 24,-9 10-24,-14-25 25,0 0-25,3 36 25,-11 6-25,8-42 25,0 0-25,-23 46 26,-7 3-26,30-49 23,0 0-23,-34 36 23,1-12-23,33-24 23,0 0-23,-25 21 23,11-12-23,14-9 23,0 0-23,-9 7 23,9-7-23,0 0 26,0 0-26,-9 1 26,9-1-26,0 0 23,0 0-23,9 0 23,14-5-23,-23 5 19,0 0-19,19-8 19,-1-5-19,0 3-1107</inkml:trace>
  <inkml:trace contextRef="#ctx0" brushRef="#br0" timeOffset="438379.2924">14624 6270 527,'0'0'0,"0"0"0,0 0 0,0 0 43,0 0-43,0 0 44,20-19-44,-20 19 81,0 0-81,0 0 81,7-2-81,-7 2 84,0 0-84,0 0 84,0 5-84,0-5 59,0 0-59,0 12 60,0 4-60,0-16 52,0 0-52,0 21 53,-4 6-53,4-27 50,0 0-50,-3 33 50,3 4-50,0-37 52,0 0-52,0 39 52,0 6-52,0-45 53,0 0-53,0 45 54,0 2-54,0-47 44,0 0-44,0 42 45,-2-11-45,2-31 39,0 0-39,-9 29 40,-7-1-40,16-28 33,0 0-33,-15 17 33,-3-1-33,18-16 26,0 0-26,-14 12 27,1-5-27,13-7 33,0 0-33,-5 5 33,5-5-33,0 0 30,0 0-30,0 0 30,-9 0-30,9 0 28,0 0-28,0-9 29,-3-10-29,3 19 22,0 0-22,0-20 22,3 1-22,-3 19 19,0 0-19,0-23 20,-3 4-20,3 19 18,0 0-18,-4-19 18,-1 5-18,5 14 15,0 0-15,-5-10 15,-4 5-15,9 5 11,0 0-11,-13 0 12,-11 6-12,24-6 8,0 0-8,-27 14 9,8 5-9,19-19 7,0 0-7,-11 21 7,4-5-7,7-16 4,0 0-4,2 17 4,7 2-4,-9-19 2,0 0-2,21 17 2,4-5-2,-25-12 1,0 0-1,39 7 1,6-10-1,-45 3 0,0 0 0,50-9 0,-1-3 0,-49 12 0,0 0 0,34-12 1,-15 9-1,-19 3-1,0 0 1,-9-13-1,-26-14 1,-6-1-1564</inkml:trace>
  <inkml:trace contextRef="#ctx0" brushRef="#br0" timeOffset="442808.468">13680 7845 169,'0'0'0,"0"0"0,0 0 0,0 0 8,0 0-8,6 20 9,-6-20-9,0 0 43,0 0-43,0 0 43,0 0-43,0 0 43,0 0-43,0 0 44,0 0-44,0 0 44,0 0-44,-6 7 45,6-7-45,0 0 31,0 0-31,-7 9 31,7-9-31,0 0 27,0 0-27,-7 5 28,-2-1-28,9-4 20,0 0-20,-12 3 21,0 1-21,12-4 20,0 0-20,-11 5 21,-3-2-21,14-3 26,0 0-26,-14 2 26,-4 1-26,18-3 31,0 0-31,-17 4 32,-3-1-32,20-3 35,0 0-35,-12 4 35,-2 1-35,14-5 35,0 0-35,-14 3 35,-4-1-35,18-2 31,0 0-31,-18 4 31,-3-1-31,21-3 28,0 0-28,-18 2 29,3 1-29,15-3 26,0 0-26,-13 4 27,-1-1-27,14-3 23,0 0-23,-14 4 23,2-1-23,12-3 21,0 0-21,-22 5 21,1-3-21,21-2 19,0 0-19,-21 3 19,0 4-19,21-7 16,0 0-16,-19 6 16,-4 1-16,23-7 13,0 0-13,-23 1 14,0 3-14,23-4 10,0 0-10,-18 1 10,0 1-10,18-2 9,0 0-9,-23 4 10,-8-1-10,31-3 8,0 0-8,-30 5 9,10-1-9,20-4 8,0 0-8,-21 1 9,-7 6-9,28-7 11,0 0-11,-30 9 12,10-2-12,20-7 13,0 0-13,-22 5 13,-5 2-13,27-7 14,0 0-14,-26 9 14,8-2-14,18-7 13,0 0-13,-14 3 13,3 2-13,11-5 12,0 0-12,-12 2 12,3 2-12,9-4 12,0 0-12,-9 3 13,-1 0-13,10-3 11,0 0-11,-9 4 12,0 1-12,9-5 7,0 0-7,-9 7 8,-3-2-8,12-5 7,0 0-7,-11 4 7,-3-1-7,14-3 8,0 0-8,-16 4 9,0 1-9,16-5 8,0 0-8,-17 0 9,1 2-9,16-2 8,0 0-8,-14 1 9,-2 1-9,16-2 7,0 0-7,-18 2 7,-8-1-7,26-1 5,0 0-5,-22 4 5,3-4-5,19 0 3,0 0-3,-18 3 4,-5 1-4,23-4 3,0 0-3,-26 5 3,0-3-3,26-2 2,0 0-2,-29 3 3,1 1-3,28-4 2,0 0-2,-30 3 2,-3 2-2,33-5 2,0 0-2,-34 7 2,-5 0-2,39-7 2,0 0-2,-35 5 3,3-1-3,32-4 3,0 0-3,-32 8 3,-12 1-3,44-9 3,0 0-3,-53 12 4,-1-1-4,54-11 3,0 0-3,-59 10 4,3 0-4,56-10 2,0 0-2,-58 9 3,3-7-3,55-2 1,0 0-1,-58 1 1,-11 1-1,69-2 0,0 0 0,-76 2 1,-2 3-1,78-5 0,0 0 0,-76 7 1,4 0-1,72-7 0,0 0 0,-72 3 1,-13-3-1,85 0 1,0 0-1,-85 0 1,2 7-1,83-7 3,0 0-3,-84 6 4,1-5-4,83-1 6,0 0-6,-88-1 6,-10-1-6,98 2 8,0 0-8,-98-2 8,6 0-8,92 2 9,0 0-9,-94-3 9,-10-1-9,104 4 5,0 0-5,-104-1 5,5 1-5,99 0 4,0 0-4,-100-2 4,-8-3-4,108 5 1,0 0-1,-109-4 2,6 6-2,103-2 0,0 0 0,-104 0 1,-14-3-1,118 3 0,0 0 0,-113-2 0,5 2 0,108 0 0,0 0 0,-102-2 0,-2-3 0,104 5 0,0 0 0,-104-4 0,0 3 0,104 1-1,0 0 1,-97-2 0,14-3 0,83 5-1,0 0 1,-75-5 0,-2-1 0,77 6-1,0 0 1,-73-5 0,12 2 0,61 3 0,0 0 0,-55 0 0,6 0 0,49 0 0,0 0 0,-46-4 0,-9 1 0,55 3 0,0 0 0,-58-4 0,-9 3 0,67 1 0,0 0 0,-64 0 1,1 0-1,63 0 1,0 0-1,-55 0 2,5-4-2,50 4 2,0 0-2,-49-5 2,8-2-2,41 7 3,0 0-3,-38-7 3,9 2-3,29 5 3,0 0-3,-23-3 4,9 3-4,14 0 4,0 0-4,-8 0 5,8 0-5,0 0 4,0 0-4,-9-4 4,9 4-4,0 0 3,0 0-3,0 0 4,0 0-4,0 0 2,0 0-2,-9-2 3,9 2-3,0 0-1287</inkml:trace>
  <inkml:trace contextRef="#ctx0" brushRef="#br0" timeOffset="443288.7935">8075 7962 505,'0'0'0,"0"0"0,13 0 0,-13 0 80,0 0-80,9 5 80,-9-5-80,0 0 104,0 0-104,3 13 104,-6-1-104,3-12 51,0 0-51,-18 19 52,-10 7-52,28-26 28,0 0-28,-41 29 29,-12 2-29,53-31 15,0 0-15,-51 31 15,2-1-15,49-30 9,0 0-9,-44 29 10,6 8-10,38-37 13,0 0-13,-31 31 13,13-9-13,18-22 22,0 0-22,-14 19 22,5-1-22,9-18 27,0 0-27,2 19 27,12 3-27,-14-22 27,0 0-27,26 21 28,13-2-28,-39-19 21,0 0-21,43 16 22,10-4-22,-53-12 12,0 0-12,58 15 12,-3 8-12,-55-23 8,0 0-8,54 27 9,-10 5-9,4 0-949</inkml:trace>
  <inkml:trace contextRef="#ctx0" brushRef="#br0" timeOffset="444896.6591">9787 7789 740,'0'0'0,"0"0"0,0 0 0,0 0 21,0 0-21,-23-15 22,13 13-22,10 2 28,0 0-28,-21 5 29,-20 14-29,41-19 24,0 0-24,-42 33 24,-1 10-24,43-43 33,0 0-33,-33 54 34,6 0-34,27-54 57,0 0-57,-17 55 58,8-1-58,9-54 55,0 0-55,0 57 56,7 5-56,-7-62 58,0 0-58,16 62 58,14-6-58,-30-56 47,0 0-47,40 40 47,10-15-47,-50-25 37,0 0-37,63 13 37,6-10-37,-69-3 34,0 0-34,71-9 34,-8-15-34,-63 24 32,0 0-32,58-36 33,-3-6-33,-55 42 29,0 0-29,46-46 30,-11-3-30,-35 49 25,0 0-25,25-41 25,-4 4-25,-21 37 22,0 0-22,11-27 22,-8 8-22,-3 19 19,0 0-19,-5-13 20,-9 0-20,14 13 18,0 0-18,-21-11 18,-7 8-18,28 3 15,0 0-15,-36 5 16,-4 12-16,40-17 15,0 0-15,-37 21 16,5 8-16,32-29 13,0 0-13,-23 37 14,11 4-14,12-41 10,0 0-10,-9 47 10,9 0-10,0-47 6,0 0-6,3 40 7,6-9-7,-9-31 4,0 0-4,14 26 4,0-9-4,-14-17 3,0 0-3,20 7 3,4-11-3,-24 4 2,0 0-2,25-15 3,-4-9-3,-21 24 2,0 0-2,18-33 2,-2-7-2,-16 40 3,0 0-3,16-45 4,1-4-4,-17 49 5,0 0-5,20-51 5,1 6-5,-21 45 5,0 0-5,23-37 5,0 8-5,-23 29 5,0 0-5,23-26 6,0 5-6,-23 21 6,0 0-6,21-16 6,4 11-6,-25 5 5,0 0-5,23 0 5,-6 12-5,-17-12 3,0 0-3,13 18 4,-13 9-4,0-27 1,0 0-1,0 33 1,-6 0-1,6-33 0,0 0 0,-7 31 0,5-1 0,2-30 0,0 0 0,2 29 0,5 1 0,-7-30 0,0 0 0,6 24 0,2-5 0,-8-19 0,0 0 0,11 8 0,10-9 0,-21 1 0,0 0 0,27-12 0,-3-13 0,-24 25 0,0 0 0,25-31 1,3 0-1,-28 31 1,0 0-1,27-33 1,-4 2-1,-23 31 2,0 0-2,17-21 3,-8 9-3,-9 12 4,0 0-4,5-8 5,-5 8-5,0 0 4,0 0-4,0-7 5,0 7-5,0 0 5,0 0-5,0 0 5,0 0-5,0 0 4,0 0-4,0 0 5,-5 12-5,5-12 3,0 0-3,0 15 3,5 1-3,-5-16 2,0 0-2,13 21 2,6-2-2,-19-19 0,0 0 0,28 17 1,8-8-1,-36-9 0,0 0 0,40 5 0,4-3 0,-44-2 0,0 0 0,46-7 0,-2-9 0,-44 16 0,0 0 0,46-24 0,-5-6 0,-41 30 0,0 0 0,33-41 1,-3-6-1,-30 47 1,0 0-1,23-57 1,-3-12-1,-20 69 2,0 0-2,16-69 2,-6 13-2,-10 56 4,0 0-4,4-40 4,-8 20-4,4 20 5,0 0-5,-5-18 5,0 6-5,5 12 6,0 0-6,-9-7 6,-7 4-6,16 3 6,0 0-6,-19 10 7,-4 14-7,23-24 5,0 0-5,-23 45 6,5 21-6,18-66 4,0 0-4,-9 76 5,6 2-5,3-78 5,0 0-5,-2 76 5,4-5-5,-2-71 8,0 0-8,7 78 8,-2 7-8,-5-85 10,0 0-10,9 87 10,-6-11-10,-3-76 10,0 0-10,2 76 10,-5 2-10,3-78 13,0 0-13,-7 85 14,-2 1-14,9-86 16,0 0-16,-9 81 16,-5-11-16,14-70 18,0 0-18,-18 53 19,-5-9-19,23-44 14,0 0-14,-30 39 15,-7-2-15,37-37 9,0 0-9,-40 24 10,-6-28-10,2 4-1722</inkml:trace>
  <inkml:trace contextRef="#ctx0" brushRef="#br0" timeOffset="445078.3086">10442 8668 1155,'0'0'0,"9"-10"0,8-18 0,-17 28 9,0 0-9,38-38 10,11-5-10,-49 43 19,0 0-19,58-42 20,9 6-20,-67 36 15,0 0-15,59-36 16,-5-1-16,-54 37 5,0 0-5,46-36 6,-2 0-6,-44 36 0,0 0 0,46-33 0,0 7 0,-2 0-882</inkml:trace>
  <inkml:trace contextRef="#ctx0" brushRef="#br0" timeOffset="445412.2555">11250 8038 695,'0'0'0,"0"0"0,-9-3 0,9 3 34,0 0-34,-5 0 35,5 0-35,0 0 71,0 0-71,0 0 71,0 0-71,0 0 60,0 0-60,0 0 60,0 0-60,0 0 44,0 0-44,0 0 45,5 5-45,-5-5 29,0 0-29,0 0 29,4 9-29,-4-9 23,0 0-23,2 7 24,-2-7-24,0 0-855</inkml:trace>
  <inkml:trace contextRef="#ctx0" brushRef="#br0" timeOffset="446638.0823">11549 7853 684,'0'0'0,"0"0"0,10-15 0,-10 15 23,0 0-23,9-12 24,0 6-24,-9 6 47,0 0-47,12-3 48,-3-1-48,-9 4 41,0 0-41,11 7 41,1 7-41,-12-14 34,0 0-34,12 26 35,-6 11-35,-6-37 38,0 0-38,1 38 38,1-4-38,-2-34 35,0 0-35,0 35 36,-2-2-36,2-33 37,0 0-37,-1 29 38,1-5-38,0-24 32,0 0-32,0 19 33,0-1-33,0-18 32,0 0-32,1 12 32,1-4-32,-2-8 34,0 0-34,0 0 35,7 9-35,-7-9 37,0 0-37,9-5 37,9-9-37,-18 14 35,0 0-35,23-21 35,1-5-35,-24 26 34,0 0-34,23-29 35,-3-6-35,-20 35 36,0 0-36,17-38 37,1-3-37,-18 41 31,0 0-31,18-38 32,-8 10-32,-10 28 24,0 0-24,9-23 24,-4 13-24,-5 10 16,0 0-16,4-7 17,-4 7-17,0 0 12,0 0-12,3 7 12,-3 16-12,0-23 7,0 0-7,2 31 7,2 0-7,-4-31 5,0 0-5,3 29 6,-1-10-6,-2-19 3,0 0-3,5 19 3,2 4-3,-7-23 2,0 0-2,9 19 3,0-7-3,-9-12 2,0 0-2,7 9 2,9-4-2,-16-5 3,0 0-3,23 3 4,0-6-4,-23 3 6,0 0-6,26-7 7,-3-3-7,-23 10 10,0 0-10,18-16 10,-1-5-10,-17 21 12,0 0-12,18-21 13,-4 4-13,-14 17 14,0 0-14,9-17 14,-4-2-14,-5 19 19,0 0-19,2-17 19,0 3-19,-2 14 16,0 0-16,2-7 17,-2 7-17,0 0 14,0 0-14,3-9 15,-3 9-15,0 0 11,0 0-11,0 9 11,5-1-11,-5-8 8,0 0-8,6 16 9,1-2-9,-7-14 5,0 0-5,5 17 6,4-3-6,-9-14 3,0 0-3,14 12 3,4 4-3,-18-16 2,0 0-2,23 8 2,-2-4-2,-21-4 1,0 0-1,24-5 1,6-9-1,-30 14 0,0 0 0,27-21 1,1-10-1,-28 31 0,0 0 0,28-35 0,-1-12 0,-27 47 0,0 0 0,26-46 1,1-1-1,-27 47 2,0 0-2,14-38 2,-9 15-2,-5 23 3,0 0-3,-2-13 3,-5-1-3,7 14 4,0 0-4,-5-11 4,0 4-4,5 7 4,0 0-4,0 0 5,-13-3-5,13 3 4,0 0-4,-10 0 4,10 0-4,0 0 3,0 0-3,-9 7 3,7 5-3,2-12 1,0 0-1,2 21 2,5 15-2,-7-36 1,0 0-1,12 40 1,8 1-1,-20-41 0,0 0 0,16 45 0,-7 2 0,-9-47 0,0 0 0,-4 38 0,-8 0 0,12-38-1,0 0 1,-16 33 0,-2-9 0,18-24-1,0 0 1,-17 21-1,-10-9 1,27-12-1,0 0 1,-23 12 0,2-6 0,21-6 0,0 0 0,-16 1 0,0-4 0,16 3 0,0 0 0,-14-4 0,3-2 0,11 6 0,0 0 0,-14-9 1,4-5-1,10 14 1,0 0-1,-7-17 2,3-4-2,4 21 2,0 0-2,4-23 3,5 1-3,-9 22 1,0 0-1,22-21 2,12 2-2,-34 19 1,0 0-1,44-17 2,14 1-2,-3 2-1594</inkml:trace>
  <inkml:trace contextRef="#ctx0" brushRef="#br0" timeOffset="447163.3403">12787 7711 1289,'0'0'0,"0"0"0,7-12 0,-7 12 22,0 0-22,6-7 23,-6 7-23,0 0 50,0 0-50,-14-3 50,-4 1-50,18 2 40,0 0-40,-30 0 41,-4 5-41,34-5 19,0 0-19,-35 12 20,3 7-20,32-19 27,0 0-27,-28 25 28,2 2-28,26-27 28,0 0-28,-14 30 29,1-2-29,13-28 28,0 0-28,-2 24 28,9 3-28,-7-27 35,0 0-35,13 25 36,8-11-36,-21-14 37,0 0-37,28 6 38,6-9-38,-34 3 33,0 0-33,33-12 33,1-5-33,-34 17 27,0 0-27,35-25 28,-7-2-28,-28 27 23,0 0-23,25-33 23,-9 5-23,-16 28 22,0 0-22,9-24 23,-6 5-23,-3 19 20,0 0-20,-3-16 21,1 2-21,2 14 19,0 0-19,-7-12 19,5 5-19,2 7 16,0 0-16,0 0 16,-9-5-16,9 5 13,0 0-13,-8 0 14,0 0-14,8 0 9,0 0-9,-7 5 9,-1 14-9,8-19 6,0 0-6,-9 28 7,11 14-7,-2-42 5,0 0-5,7 45 5,3 7-5,-10-52 4,0 0-4,13 55 4,-5 0-4,-8-55 8,0 0-8,0 59 8,-5-2-8,5-57 13,0 0-13,-16 68 14,-12 10-14,28-78 17,0 0-17,-37 76 18,-7-12-18,44-64 23,0 0-23,-55 48 23,-12-13-23,67-35 19,0 0-19,-72 22 20,-10-6-20,82-16 12,0 0-12,-81 9 13,0-9-13,81 0 9,0 0-9,-85-21 10,-3-22-10,-2 1-1796</inkml:trace>
  <inkml:trace contextRef="#ctx0" brushRef="#br0" timeOffset="559252.3712">7920 9034 505,'0'0'0,"0"0"0,0 0 0,0 0 16,0 0-16,0 0 16,0 0-16,0 0 77,0 0-77,-21 8 77,7-1-77,14-7 78,0 0-78,-18 9 78,-1 6-78,19-15 44,0 0-44,-18 16 45,6-4-45,12-12 36,0 0-36,-5 9 37,-1 3-37,6-12 25,0 0-25,2 19 25,5 10-25,-7-29 18,0 0-18,9 37 19,0 6-19,-9-43 13,0 0-13,5 53 13,-14 8-13,9-61 13,0 0-13,-14 73 13,-4 27-13,18-100 19,0 0-19,-17 106 20,11-9-20,6-97 43,0 0-43,0 96 44,15 1-44,-15-97 59,0 0-59,23 101 59,8-8-59,-31-93 56,0 0-56,37 85 57,4 0-57,-41-85 47,0 0-47,35 81 47,-12 7-47,-23-88 37,0 0-37,18 78 37,-9-14-37,-9-64 26,0 0-26,3 49 26,2-15-26,-1 1-1234</inkml:trace>
  <inkml:trace contextRef="#ctx0" brushRef="#br0" timeOffset="560017.1403">13885 8895 449,'0'0'0,"0"0"0,0 0 0,0 0 71,0 0-71,0 0 71,0 0-71,0 0 66,0 0-66,0 0 66,-5-15-66,5 15 50,0 0-50,0 0 50,0 0-50,0 0 54,0 0-54,0 0 55,-4-9-55,4 9 51,0 0-51,0 0 52,9 15-52,-9-15 46,0 0-46,7 26 47,-2 18-47,-5-44 51,0 0-51,2 57 51,2 28-51,-4-85 60,0 0-60,0 100 61,-6 5-61,6-105 55,0 0-55,-3 122 55,1 18-55,2-140 56,0 0-56,-3 150 56,3 16-56,0-166 45,0 0-45,5 168 46,2-5-46,-7-163 39,0 0-39,14 158 40,4-6-40,-18-152 30,0 0-30,17 140 31,-1-12-31,-16-128 27,0 0-27,13 102 28,-12-15-28,-1-87 23,0 0-23,-14 69 23,-19-24-23,-1-2-1369</inkml:trace>
  <inkml:trace contextRef="#ctx0" brushRef="#br0" timeOffset="560784.2019">7943 10338 460,'0'0'0,"0"0"0,0 0 0,0 0 14,0 0-14,0 0 14,0 0-14,0 0 42,0 0-42,0 0 43,18 21-43,-18-21 92,0 0-92,2 30 92,5 23-92,-7-53 104,0 0-104,10 62 104,3 11-104,-13-73 64,0 0-64,10 85 64,-1 19-64,-9-104 47,0 0-47,9 114 47,3 14-47,-12-128 53,0 0-53,9 137 54,5 10-54,-14-147 46,0 0-46,11 154 46,1 3-46,-12-157 54,0 0-54,12 144 54,-1-28-54,-11-116 41,0 0-41,14 97 42,2-23-42,-16-74 34,0 0-34,14 54 35,0-18-35,-14-36 25,0 0-25,18 19 25,8-15-25,3-1-1212</inkml:trace>
  <inkml:trace contextRef="#ctx0" brushRef="#br0" timeOffset="561818.1699">7691 10158 415,'0'0'0,"0"0"0,0 0 0,0 0 21,0 0-21,-28 12 21,19-10-21,9-2 40,0 0-40,0 0 40,-9-3-40,9 3 42,0 0-42,0 0 42,9-16-42,-9 16 43,0 0-43,17-14 44,12 2-44,-29 12 51,0 0-51,37-19 51,10 2-51,-47 17 50,0 0-50,64-21 50,19 2-50,-83 19 46,0 0-46,99-21 47,8-3-47,-107 24 44,0 0-44,127-24 44,27 0-44,-154 24 41,0 0-41,176-25 42,22 3-42,-198 22 34,0 0-34,217-21 35,18-5-35,-235 26 30,0 0-30,240-22 31,5 4-31,-245 18 25,0 0-25,247-15 26,11 6-26,-258 9 22,0 0-22,252-8 22,-7 4-22,-245 4 22,0 0-22,249-3 22,4 3-22,-253 0 20,0 0-20,248 3 20,-8 6-20,-240-9 18,0 0-18,233 7 19,-7-4-19,-226-3 16,0 0-16,210 5 16,-14-3-16,-196-2 11,0 0-11,184 3 12,-18 4-12,-166-7 6,0 0-6,148 0 6,-21-3-6,-127 3 8,0 0-8,104-4 9,-26 3-9,-78 1 8,0 0-8,61-2 8,-16 0-8,-45 2 9,0 0-9,31-5 10,-11 3-10,-20 2 11,0 0-11,14 0 12,-5 0-12,-9 0 12,0 0-12,9 0 13,-9 0-13,0 0 13,0 0-13,0 0 14,0 0-14,0 0 13,0 0-13,0 0 13,0 0-13,0 0 11,0 0-11,5-8 12,-5 8-12,0 0 6,0 0-6,5-12 7,-1 3-7,-1-3-1272</inkml:trace>
  <inkml:trace contextRef="#ctx0" brushRef="#br0" timeOffset="562087.1028">13469 9428 942,'0'0'0,"0"0"0,0-9 0,0 9 13,0 0-13,0 0 13,0 0-13,0 0 34,0 0-34,0 0 35,0 0-35,0 0 32,0 0-32,17-1 33,15 11-33,-32-10 20,0 0-20,41 12 20,3 6-20,-44-18 15,0 0-15,49 27 16,11 13-16,-60-40 11,0 0-11,50 50 11,-17 12-11,-33-62 15,0 0-15,21 63 15,-21 1-15,0-64 15,0 0-15,-23 60 16,-26 6-16,49-66 16,0 0-16,-69 68 16,-16 4-16,85-72 12,0 0-12,-107 66 13,-29-11-13,0 3-925</inkml:trace>
  <inkml:trace contextRef="#ctx0" brushRef="#br0" timeOffset="563755.4064">9900 8980 807,'0'0'0,"0"0"0,13-19 0,-13 19 47,0 0-47,8-14 48,-2 2-48,-6 12 73,0 0-73,3-7 74,6 2-74,-9 5 54,0 0-54,7-4 55,5 6-55,-12-2 40,0 0-40,9 12 41,-3 12-41,-6-24 32,0 0-32,3 44 32,-1 16-32,-2-60 36,0 0-36,-2 78 37,-3 9-37,5-87 44,0 0-44,-7 90 44,1-14-44,6-76 46,0 0-46,0 74 47,13 6-47,-13-80 48,0 0-48,19 69 48,13-17-48,-32-52 44,0 0-44,44 36 45,11-17-45,-55-19 36,0 0-36,58 5 37,2-11-37,-60 6 31,0 0-31,58-26 32,-12-21-32,-46 47 28,0 0-28,39-57 29,-11-9-29,-28 66 29,0 0-29,20-64 29,-8 9-29,-12 55 27,0 0-27,5-42 27,-6 11-27,1 31 26,0 0-26,-8-23 26,0 8-26,8 15 20,0 0-20,-16-7 21,-7 14-21,23-7 19,0 0-19,-27 14 19,1 12-19,26-26 15,0 0-15,-23 29 16,9 2-16,14-31 8,0 0-8,-4 33 9,17 3-9,-13-36 5,0 0-5,16 42 5,8 3-5,-24-45 3,0 0-3,32 40 3,0-11-3,-32-29 2,0 0-2,32 23 2,-4-11-2,-28-12 1,0 0-1,30 2 2,-11-9-2,-19 7 1,0 0-1,13-14 2,-13-12-2,0 26 2,0 0-2,-13-31 3,-13-7-3,26 38 3,0 0-3,-32-37 4,4 10-4,28 27 4,0 0-4,-32-25 5,2 3-5,30 22 5,0 0-5,-23-17 5,9 8-5,14 9 5,0 0-5,-9-9 6,4-1-6,5 10 4,0 0-4,9-12 4,10 0-4,-19 12 2,0 0-2,32-9 3,7 5-3,-39 4 2,0 0-2,42 0 2,16 0-2,-58 0 1,0 0-1,62-1 2,12-1-2,-74 2 1,0 0-1,71-2 1,-11-5-1,-60 7 0,0 0 0,54-8 1,-9-1-1,-45 9 0,0 0 0,33-10 0,-12-1 0,-21 11 0,0 0 0,14-10 0,-7 1 0,-7 9 0,0 0 0,0 0 0,-8-7 0,8 7 0,0 0 0,-25 4 0,-14 4 0,39-8 0,0 0 0,-44 14 0,-5 7 0,49-21 0,0 0 0,-38 17 0,14-1 0,24-16 0,0 0 0,-14 17 0,8 6 0,6-23 0,0 0 0,4 17 0,15 6 0,-19-23-1,0 0 1,30 17 0,7-8 0,-37-9-2,0 0 2,44 0-1,4-9 1,-48 9-2,0 0 2,50-19-2,-3-4 2,-47 23-2,0 0 2,46-24-2,-14-4 2,-32 28-2,0 0 2,23-24-2,-14 2 2,-9 22-1,0 0 1,1-18 0,-2 6 0,1 12-1,0 0 1,0-8 0,0 8 0,0 0 0,0 0 0,0 0 0,-4 24 0,4-24 0,0 0 0,4 33 0,-4 7 0,0-40 0,0 0 0,5 45 0,7 15 0,-12-60 0,0 0 0,14 73 0,9 8 0,-23-81-1,0 0 1,27 81 0,1-4 0,-28-77-3,0 0 3,26 71-2,-6-2 2,-20-69-2,0 0 2,16 66-2,-11-6 2,-5-60-1,0 0 1,-5 49-1,-4-17 1,9-32 0,0 0 0,-23 19 0,-18-13 0,41-6 0,0 0 0,-45-11 0,-5-16 0,50 27 0,0 0 0,-44-45 1,12-18-1,32 63 2,0 0-2,-23-71 3,14-3-3,9 74 4,0 0-4,6-90 4,15-19-4,-21 109 5,0 0-5,28-102 6,7 19-6,-35 83 5,0 0-5,38-69 5,2 17-5,-40 52 5,0 0-5,35-45 6,2 5-6,-37 40 4,0 0-4,30-30 5,2 15-5,-32 15 1,0 0-1,30 0 2,0 8-2,-30-8 0,0 0 0,32 21 1,-6 10-1,-26-31 0,0 0 0,23 40 0,-3 0 0,-20-40 0,0 0 0,17 45 0,-1 9 0,-16-54-1,0 0 1,14 55 0,1 2 0,-15-57-1,0 0 1,8 49-1,-11-17 1,3-32-2,0 0 2,-5 28-1,-4-14 1,9-14-2,0 0 2,-6 7-1,-2-7 1,8 0-1,0 0 1,-14-17-1,-8-23 1,1 3-1692</inkml:trace>
  <inkml:trace contextRef="#ctx0" brushRef="#br0" timeOffset="563897.992">11328 9006 1043,'0'0'0,"7"0"0,12-2 0,-19 2 14,0 0-14,23-3 15,7 6-15,-30-3 23,0 0-23,29 9 23,-1 6-23,-28-15 0,0 0 0,32 25 0,-1 13 0,3 0-779</inkml:trace>
  <inkml:trace contextRef="#ctx0" brushRef="#br0" timeOffset="564233.5181">11681 9207 785,'0'0'0,"0"0"0,12-13 0,-12 13 4,0 0-4,4-6 5,-2 0-5,-2 6 11,0 0-11,0 0 12,0 0-12,0 0 83,0 0-83,0 0 84,-6 30-84,6-30 93,0 0-93,0 36 94,0 7-94,0-43 75,0 0-75,4 44 76,5-8-76,-9-36 69,0 0-69,10 29 69,3-1-69,-13-28 57,0 0-57,10 21 58,-3-6-58,-7-15 45,0 0-45,2 9 46,1-2-46,-3-7 42,0 0-42,0 0 43,2 10-43,-2-10 44,0 0-44,0 0 44,11-5-44,-11 5 39,0 0-39,14-15 39,9-6-39,-23 21 39,0 0-39,32-24 40,-1 3-40,-31 21 33,0 0-33,32-16 34,0 4-34,-32 12 27,0 0-27,32 0 27,5 5-27,-37-5 18,0 0-18,39 16 19,1 8-19,-40-24 13,0 0-13,41 40 13,-13 14-13,-28-54 9,0 0-9,26 50 10,-8-16-10,2 1-1590</inkml:trace>
  <inkml:trace contextRef="#ctx0" brushRef="#br0" timeOffset="566803.1259">14693 8604 404,'0'0'0,"0"0"0,0 0 0,0 0 12,0 0-12,21-12 13,-13 9-13,-8 3 70,0 0-70,0 0 70,7-5-70,-7 5 107,0 0-107,0 0 108,10-11-108,-10 11 96,0 0-96,0 0 96,13-8-96,-13 8 63,0 0-63,0 0 63,0 0-63,0 0 52,0 0-52,0 0 52,0 0-52,0 0 45,0 0-45,3-9 46,-3 9-46,0 0 42,0 0-42,0 0 42,0 0-42,0 0 41,0 0-41,0 0 41,7 9-41,-7-9 40,0 0-40,7 8 41,7 8-41,-14-16 43,0 0-43,18 27 44,-4 10-44,-14-37 45,0 0-45,12 41 46,-6 15-46,-6-56 37,0 0-37,1 57 37,-1 3-37,0-60 35,0 0-35,0 70 35,0 9-35,0-79 33,0 0-33,0 85 34,-1 3-34,1-88 29,0 0-29,0 87 30,9-16-30,-9-71 25,0 0-25,8 62 25,1-1-25,-9-61 19,0 0-19,4 60 20,-3 1-20,-1-61 20,0 0-20,-3 55 20,-6-10-20,9-45 19,0 0-19,-10 38 19,-10-7-19,20-31 18,0 0-18,-25 28 18,-6-9-18,31-19 17,0 0-17,-37 17 17,-9-5-17,46-12 19,0 0-19,-50 13 19,1-8-19,49-5 18,0 0-18,-53 7 19,4-4-19,49-3 18,0 0-18,-55 2 18,-5-2-18,60 0 15,0 0-15,-67-4 15,-2 3-15,69 1 19,0 0-19,-62-5 19,11 1-19,51 4 23,0 0-23,-44-3 23,14-1-23,30 4 21,0 0-21,-20-3 22,6-3-22,14 6 20,0 0-20,-14-6 21,9 0-21,5 6 15,0 0-15,2-10 15,7 0-15,-9 10 6,0 0-6,12-16 7,2-5-7,0 1-1876</inkml:trace>
  <inkml:trace contextRef="#ctx0" brushRef="#br0" timeOffset="567476.8951">14215 9558 718,'0'0'0,"0"0"0,18-4 0,-18 4 42,0 0-42,14-1 42,-5 1-42,-9 0 87,0 0-87,0 0 88,7 1-88,-7-1 88,0 0-88,-7 13 89,-9 11-89,16-24 59,0 0-59,-25 33 59,-7 5-59,32-38 45,0 0-45,-33 38 46,-3-7-46,36-31 56,0 0-56,-35 26 57,7-7-57,28-19 67,0 0-67,-27 17 67,-4 4-67,31-21 58,0 0-58,-29 19 58,12-7-58,17-12 47,0 0-47,-13 16 48,5-1-48,8-15 34,0 0-34,-2 23 35,7 11-35,-5-34 27,0 0-27,13 38 27,9 6-27,-22-44 20,0 0-20,29 43 20,10-1-20,-39-42 12,0 0-12,45 32 13,7-9-13,-52-23 7,0 0-7,53 14 8,-2-11-8,2 1-1458</inkml:trace>
  <inkml:trace contextRef="#ctx0" brushRef="#br0" timeOffset="568332.174">14954 9291 326,'0'0'0,"0"0"0,4-20 0,-4 20 4,0 0-4,2-13 5,-2 3-5,0 10 58,0 0-58,3-10 59,-1-9-59,-2 19 101,0 0-101,4-19 101,1 5-101,-5 14 132,0 0-132,7-12 133,-2 3-133,-5 9 59,0 0-59,0 0 60,0 0-60,0 0 68,0 0-68,0 0 68,9 17-68,-9-17 69,0 0-69,4 30 69,3 13-69,-7-43 68,0 0-68,7 42 69,2-6-69,-9-36 63,0 0-63,8 31 63,6-2-63,-14-29 52,0 0-52,18 25 53,2-6-53,-20-19 43,0 0-43,26 7 44,9-6-44,-35-1 47,0 0-47,37-5 48,-1-10-48,-36 15 41,0 0-41,28-21 41,-2-10-41,-26 31 37,0 0-37,18-40 38,-2-9-38,-16 49 38,0 0-38,16-50 38,-2 4-38,-14 46 32,0 0-32,12-39 33,-5 12-33,-7 27 32,0 0-32,7-21 32,-1 9-32,-6 12 26,0 0-26,3-9 27,-3 9-27,0 0 18,0 0-18,6-7 19,-6 7-19,0 0 10,0 0-10,8 7 10,-2 4-10,-6-11 4,0 0-4,12 19 5,6 5-5,-18-24 1,0 0-1,19 28 2,-5-2-2,-14-26 0,0 0 0,18 22 1,-6-5-1,-12-17 0,0 0 0,9 16 0,2-7 0,-1 1-1701</inkml:trace>
  <inkml:trace contextRef="#ctx0" brushRef="#br0" timeOffset="569310.1988">15525 9110 1367,'0'0'0,"0"0"0,0 0 0,0 0 17,0 0-17,0 7 17,0-7-17,0 0 42,0 0-42,0 0 43,3 10-43,-3-10 39,0 0-39,4 12 40,1 7-40,-5-19 25,0 0-25,3 16 26,4-2-26,-7-14 23,0 0-23,13 12 23,-3-2-23,-10-10 20,0 0-20,16 5 21,2-1-21,-18-4 21,0 0-21,19-4 22,3-4-22,-22 8 18,0 0-18,19-19 18,-1-4-18,-18 23 28,0 0-28,8-24 29,-2-4-29,-6 28 36,0 0-36,3-28 37,-8 8-37,5 20 36,0 0-36,-9-16 36,-3 7-36,12 9 32,0 0-32,-21-3 33,-13 3-33,34 0 19,0 0-19,-35 16 20,3 16-20,32-32 13,0 0-13,-28 44 14,3 6-14,25-50 9,0 0-9,-14 52 10,12-7-10,2-45 6,0 0-6,2 36 6,7-12-6,-9-24 3,0 0-3,19 19 4,15-5-4,-34-14 2,0 0-2,37 11 2,7-11-2,-44 0 1,0 0-1,46-9 2,0-1-2,-46 10 0,0 0 0,38-18 1,-4-9-1,-34 27 2,0 0-2,28-40 2,-7-10-2,-21 50 5,0 0-5,18-56 5,0 1-5,-18 55 6,0 0-6,10-47 7,-4 19-7,-6 28 6,0 0-6,3-22 6,-3 5-6,0 17 6,0 0-6,0-12 7,4-1-7,-4 13 4,0 0-4,0 0 4,1-7-4,-1 7 3,0 0-3,0 0 4,16 7-4,-16-7 2,0 0-2,16 9 2,5 10-2,-21-19 1,0 0-1,23 28 1,-5 8-1,-18-36 0,0 0 0,18 42 0,-6-3 0,-12-39-1,0 0 1,14 33 0,-12 0 0,-2-33-2,0 0 2,-5 28-1,-4-4 1,9-24-4,0 0 4,-11 17-3,1-1 3,10-16-5,0 0 5,-16 16-5,-2-4 5,18-12-4,0 0 4,-18 7-3,8 1 3,10-8-3,0 0 3,-7 9-2,3-4 2,4-5-1,0 0 1,0 0-1,-2 11 1,2-11 0,0 0 0,0 0 0,18 13 0,-18-13 0,0 0 0,28 7 0,13-7 0,-41 0 0,0 0 0,46-7 0,1-3 0,-47 10 0,0 0 0,43-12 1,-13 1-1,-30 11 0,0 0 0,24-13 1,1-12-1,-25 25 2,0 0-2,23-31 3,-12 0-3,-11 31 4,0 0-4,12-36 5,-7-6-5,-5 42 7,0 0-7,13-43 7,1 1-7,-14 42 8,0 0-8,9-36 8,-6 15-8,-3 21 8,0 0-8,2-12 8,-2 0-8,0 12 7,0 0-7,0-7 7,0 7-7,0 0 7,0 0-7,0 0 7,-12-2-7,12 2 5,0 0-5,-11 6 6,0 2-6,11-8 4,0 0-4,-8 12 4,4 7-4,4-19 1,0 0-1,0 26 2,2 9-2,-2-35 1,0 0-1,9 26 1,-1-7-1,-8-19 1,0 0-1,13 12 1,-1 7-1,-12-19 0,0 0 0,11 17 1,-6-4-1,-5-13 1,0 0-1,0 0 1,12 6-1,-12-6 1,0 0-1,9-3 2,2-4-2,-11 7 0,0 0 0,14-17 0,2-11 0,-16 28-4,0 0 4,17-33-4,-1-7 4,0 4-1675</inkml:trace>
  <inkml:trace contextRef="#ctx0" brushRef="#br0" timeOffset="569610.1818">16490 8957 1233,'0'0'0,"5"-5"0,6-16 0,-11 21 0,0 0 0,16-24 1,-2-7-1,-14 31 1,0 0-1,9-29 2,-8-3-2,-1 32 5,0 0-5,2-27 5,-4 1-5,2 26 15,0 0-15,-1-19 16,1 5-16,0 14 35,0 0-35,0-7 35,0 7-35,0 0 48,0 0-48,-8 5 49,-6 14-49,14-19 55,0 0-55,-16 28 56,1 12-56,15-40 56,0 0-56,-11 46 56,-1 5-56,12-51 49,0 0-49,-6 57 49,1 12-49,5-69 48,0 0-48,-2 80 49,1 10-49,1-90 44,0 0-44,1 91 45,6-8-45,-7-83 39,0 0-39,11 85 39,10 10-39,-21-95 42,0 0-42,18 87 43,-1-18-43,-17-69 38,0 0-38,15 55 38,-12-15-38,-3-40 36,0 0-36,5 28 36,-5-12-36,0-16 28,0 0-28,-12 10 29,-16-3-29,28-7 21,0 0-21,-37-4 22,-4-8-22,41 12 4,0 0-4,-42-21 5,1-15-5,1 2-1719</inkml:trace>
  <inkml:trace contextRef="#ctx0" brushRef="#br0" timeOffset="570226.654">16202 9489 1401,'0'0'0,"4"-9"0,-3-10 0,-1 19 2,0 0-2,8-28 3,2 2-3,-10 26 0,0 0 0,18-24 0,8-4 0,-26 28 9,0 0-9,32-27 10,3-1-10,-35 28 13,0 0-13,46-28 14,12 2-14,-58 26 20,0 0-20,60-27 20,-3 6-20,-57 21 26,0 0-26,51-24 27,-10 3-27,-41 21 27,0 0-27,31-19 27,-8-2-27,-23 21 26,0 0-26,14-19 26,-6 7-26,-8 12 25,0 0-25,1-9 26,-1 2-26,0 7 22,0 0-22,0 0 23,0-8-23,0 8 18,0 0-18,0 0 18,0 0-18,0 0 15,0 0-15,0 0 15,0 0-15,0 0 13,0 0-13,0 0 13,0 15-13,0-15 9,0 0-9,0 19 10,4 6-10,-4-25 9,0 0-9,5 24 9,4-3-9,-9-21 7,0 0-7,11 20 7,1-4-7,-12-16 8,0 0-8,14 12 9,2-3-9,-16-9 10,0 0-10,19 0 10,8-9-10,-27 9 13,0 0-13,26-21 13,-3-5-13,-23 26 16,0 0-16,23-26 17,-3-8-17,-20 34 17,0 0-17,17-26 17,-8 7-17,-9 19 15,0 0-15,5-12 15,-1 3-15,-4 9 15,0 0-15,3-9 15,-3 9-15,0 0 15,0 0-15,0-10 15,0 10-15,0 0 15,0 0-15,0 0 16,0 0-16,0 0 12,0 0-12,0 0 12,0-5-12,0 5 9,0 0-9,0 0 9,0 0-9,0 0 6,0 0-6,0 0 6,0 0-6,0 0 4,0 0-4,0 12 5,0 3-5,0-15 4,0 0-4,-3 26 5,-1 12-5,4-38 5,0 0-5,-1 45 5,1 0-5,0-45 8,0 0-8,3 52 8,8-3-8,-11-49 11,0 0-11,12 45 12,2-4-12,-14-41 13,0 0-13,14 40 14,-5 3-14,-9-43 21,0 0-21,2 45 21,-7 4-21,5-49 25,0 0-25,-20 43 26,-19-5-26,39-38 18,0 0-18,-56 33 19,-18 0-19,74-33 12,0 0-12,-89 14 12,-23-25-12,0 1-1773</inkml:trace>
  <inkml:trace contextRef="#ctx0" brushRef="#br0" timeOffset="571559.8854">13979 10899 359,'0'0'0,"0"0"0,0 0 0,0 0 25,0 0-25,14-19 26,-11 14-26,-3 5 105,0 0-105,0-9 106,0 6-106,0 3 111,0 0-111,0-9 112,0 9-112,0 0 76,0 0-76,0-7 76,-9 2-76,9 5 55,0 0-55,-7-7 55,7 7-55,0 0 40,0 0-40,-10-5 41,10 5-41,0 0 36,0 0-36,-9-4 36,9 4-36,0 0 30,0 0-30,0 0 31,-9 0-31,9 0 28,0 0-28,0 0 28,0 0-28,0 0 23,0 0-23,0 0 24,-3 28-24,3-28 23,0 0-23,-7 33 24,-1 7-24,8-40 23,0 0-23,-8 48 23,-6 6-23,14-54 21,0 0-21,-15 64 21,10 2-21,5-66 35,0 0-35,0 83 35,7 26-35,-7-109 38,0 0-38,16 114 38,7 2-38,-23-116 42,0 0-42,23 112 43,3 4-43,-26-116 39,0 0-39,20 109 40,-6-13-40,-14-96 39,0 0-39,7 88 40,-12 2-40,5-90 36,0 0-36,-11 81 37,-5-19-37,16-62 31,0 0-31,-17 47 32,2-21-32,15-26 26,0 0-26,-17 14 26,-13-11-26,2 1-1542</inkml:trace>
  <inkml:trace contextRef="#ctx0" brushRef="#br0" timeOffset="574727.7849">13979 10904 673,'0'0'0,"0"0"0,0 0 0,0 0 23,0 0-23,0 0 23,17 7-23,-17-7 64,0 0-64,0 0 65,0 0-65,0 0 61,0 0-61,0 0 62,0 0-62,0 0 56,0 0-56,0 0 56,0 0-56,0 0 32,0 0-32,-9 0 32,-5 0-32,14 0 28,0 0-28,-23 0 28,-8 0-28,31 0 23,0 0-23,-39 0 24,-7 0-24,46 0 25,0 0-25,-53 0 25,-5 4-25,58-4 25,0 0-25,-60 8 25,5 4-25,55-12 24,0 0-24,-64 7 25,-8 2-25,72-9 20,0 0-20,-81 5 20,-7 4-20,88-9 18,0 0-18,-97 10 19,-7-8-19,104-2 17,0 0-17,-122 3 17,-18 4-17,140-7 16,0 0-16,-153 4 17,-31 1-17,184-5 14,0 0-14,-204 3 15,-22 3-15,226-6 14,0 0-14,-232 3 15,1-6-15,231 3 13,0 0-13,-234-4 13,1 2-13,233 2 12,0 0-12,-228-3 12,4-2-12,224 5 12,0 0-12,-214-2 13,11 2-13,203 0 10,0 0-10,-190-2 10,10-1-10,180 3 9,0 0-9,-168-4 9,20 8-9,148-4 13,0 0-13,-141 5 14,1-1-14,140-4 17,0 0-17,-136 6 17,11 3-17,125-9 17,0 0-17,-122 7 17,8 2-17,114-9 15,0 0-15,-108 3 16,13-3-16,95 0 15,0 0-15,-80-7 16,8-5-16,72 12 13,0 0-13,-51-12 14,21-4-14,30 16 13,0 0-13,-9-17 14,21-5-14,-12 22 12,0 0-12,18-18 13,8 3-13,-26 15 8,0 0-8,25-5 8,-7 6-8,-18-1 4,0 0-4,12 4 4,-12-4-4,0 0-1421</inkml:trace>
  <inkml:trace contextRef="#ctx0" brushRef="#br0" timeOffset="575147.9517">8857 10648 1009,'0'0'0,"0"0"0,0 0 0,0 0 11,0 0-11,-7-7 12,0 4-12,7 3 28,0 0-28,-10-2 29,-5-3-29,15 5 26,0 0-26,-26 2 27,-18 8-27,44-10 23,0 0-23,-46 19 23,-3 7-23,49-26 29,0 0-29,-46 29 30,-4 1-30,50-30 28,0 0-28,-58 31 28,-5 5-28,63-36 48,0 0-48,-55 31 49,16-8-49,39-23 37,0 0-37,-25 19 37,4-3-37,21-16 32,0 0-32,-18 15 33,8 2-33,10-17 35,0 0-35,-7 25 35,10 11-35,-3-36 33,0 0-33,13 36 33,15 1-33,-28-37 27,0 0-27,35 36 28,6 7-28,-41-43 23,0 0-23,46 54 24,3 10-24,-49-64 18,0 0-18,50 73 19,-10-2-19,-40-71 13,0 0-13,41 64 14,10-12-14,2-1-1321</inkml:trace>
  <inkml:trace contextRef="#ctx0" brushRef="#br0" timeOffset="585072.409">9606 10601 774,'0'0'0,"0"0"0,0 0 0,0 0 59,0 0-59,0 0 60,0 0-60,0 0 120,0 0-120,0 0 121,0 0-121,0 0 114,0 0-114,-18 23 114,13-6-114,5-17 75,0 0-75,-4 21 75,8 1-75,-4-22 49,0 0-49,8 18 50,12-6-50,-20-12 38,0 0-38,32 7 39,12-11-39,-44 4 37,0 0-37,54-12 38,5-3-38,-59 15 37,0 0-37,51-21 38,-7-7-38,-44 28 35,0 0-35,32-33 36,-11-8-36,-21 41 37,0 0-37,14-45 38,-5-4-38,-9 49 35,0 0-35,-4-41 35,-5 15-35,9 26 31,0 0-31,-14-19 31,-3 10-31,17 9 28,0 0-28,-32-2 29,-14 8-29,46-6 22,0 0-22,-55 19 22,-1 19-22,56-38 13,0 0-13,-51 48 14,10 6-14,41-54 9,0 0-9,-32 53 10,9-6-10,23-47 6,0 0-6,-17 43 6,11-4-6,6-39 4,0 0-4,6 34 5,3-1-5,-9-33 5,0 0-5,17 29 6,11-3-6,-28-26 6,0 0-6,41 18 6,14-18-6,-55 0 8,0 0-8,67-12 8,7-13-8,-74 25 8,0 0-8,74-33 8,-5-6-8,-69 39 11,0 0-11,60-56 12,-2-11-12,-58 67 11,0 0-11,53-75 12,-16-6-12,-37 81 12,0 0-12,32-69 13,-14 20-13,-18 49 11,0 0-11,8-32 12,-4 16-12,-4 16 9,0 0-9,2-12 10,-2 12-10,0 0 7,0 0-7,0 0 8,0 0-8,0 0 4,0 0-4,-9 8 5,9 22-5,0-30 2,0 0-2,12 35 3,11 3-3,-23-38 1,0 0-1,32 39 2,3-1-2,-35-38 0,0 0 0,37 39 1,-7 0-1,-30-39 0,0 0 0,23 37 0,-7-10 0,-16-27 0,0 0 0,7 33 0,-16-2 0,9-31 0,0 0 0,-17 32 0,-3-5 0,20-27 0,0 0 0,-21 23 0,-2-6 0,23-17 0,0 0 0,-18 16 0,-1-4 0,19-12 0,0 0 0,-12 8 0,3-2 0,9-6 0,0 0 0,0 0 0,-11 10 0,11-10 0,0 0 0,0 0 0,23 9 0,-23-9 0,0 0 0,25-4 0,10-5 0,-35 9 0,0 0 0,41-19 0,5-7 0,-46 26 0,0 0 0,58-32 0,9-6 0,-67 38 0,0 0 0,64-49 0,-15-10 0,-49 59 0,0 0 0,42-64 0,-17-3 0,-25 67 0,0 0 0,9-54 0,-7 19 0,-2 35 0,0 0 0,-6-20 0,-8 6 0,14 14 0,0 0 0,-23-9 1,-7 6-1,30 3 0,0 0 0,-26 1 1,6 6-1,20-7 2,0 0-2,-14 13 2,5 11-2,9-24 2,0 0-2,6 29 2,11 6-2,-17-35 2,0 0-2,27 36 3,13 4-3,-40-40 2,0 0-2,38 41 2,-7-4-2,-31-37 1,0 0-1,27 29 1,-10 2-1,-17-31 0,0 0 0,15 30 1,-14-6-1,-1-24 0,0 0 0,-1 24 0,-12 4 0,13-28 0,0 0 0,-10 24 0,-6 0 0,16-24 0,0 0 0,-14 19 0,-1 2 0,15-21 0,0 0 0,-10 17 1,6-1-1,4-16 1,0 0-1,4 16 1,6-4-1,-10-12 1,0 0-1,22 12 1,9-10-1,-31-2 1,0 0-1,41-6 2,10-9-2,-51 15 1,0 0-1,58-21 2,15-3-2,-4 3-1829</inkml:trace>
  <inkml:trace contextRef="#ctx0" brushRef="#br0" timeOffset="586784.1838">11286 10608 707,'0'0'0,"0"0"0,14-20 0,-14 20 152,0 0-152,17-21 153,-3-5-153,-14 26 164,0 0-164,18-21 165,-7 9-165,-11 12 54,0 0-54,12-2 54,2 7-54,-14-5 37,0 0-37,14 16 37,-1 12-37,-13-28 23,0 0-23,5 34 23,-5 3-23,0-37 25,0 0-25,-2 36 25,0-7-25,2-29 35,0 0-35,0 26 36,0-1-36,0-25 41,0 0-41,2 24 42,3-9-42,-5-15 42,0 0-42,9 9 42,5-4-42,-14-5 38,0 0-38,18-2 39,5-8-39,-23 10 33,0 0-33,26-17 33,1-7-33,-27 24 29,0 0-29,28-25 30,-10-4-30,-18 29 27,0 0-27,16-26 27,0 7-27,-16 19 25,0 0-25,8-12 26,-2 5-26,-6 7 20,0 0-20,0 0 21,9-9-21,-9 9 14,0 0-14,0 0 15,8 9-15,-8-9 14,0 0-14,6 5 14,2 9-14,-8-14 11,0 0-11,6 17 11,3-1-11,-9-16 8,0 0-8,12 17 8,-3 0-8,-9-17 5,0 0-5,9 16 6,-1 0-6,-8-16 4,0 0-4,15 8 4,2 1-4,-17-9 4,0 0-4,16 7 4,0-7-4,-16 0 4,0 0-4,14-7 5,5-7-5,-19 14 5,0 0-5,18-16 5,-6 4-5,-12 12 6,0 0-6,9-12 6,0 4-6,-9 8 5,0 0-5,5-13 5,-1 3-5,-4 10 3,0 0-3,5-9 4,-5 9-4,0 0 2,0 0-2,2-5 3,-2 5-3,0 0 1,0 0-1,0 0 2,0 0-2,0 0 1,0 0-1,9 12 1,3-3-1,-12-9 0,0 0 0,23 10 1,5-1-1,-28-9 0,0 0 0,36 5 1,-1-5-1,-35 0 0,0 0 0,35-7 1,6-3-1,-41 10 0,0 0 0,39-16 0,-9-1 0,-30 17 0,0 0 0,26-26 1,-8-7-1,-18 33 1,0 0-1,14-33 1,-5 2-1,-9 31 1,0 0-1,1-21 1,-2 8-1,1 13 1,0 0-1,0-7 2,0 7-2,0 0 1,0 0-1,0 0 1,-9 0-1,9 0 1,0 0-1,0 0 1,-18 12-1,18-12 0,0 0 0,-9 12 1,6 7-1,3-19 0,0 0 0,7 29 0,4 4 0,-11-33 0,0 0 0,17 33 0,4-5 0,-21-28 0,0 0 0,23 22 0,-7-4 0,-16-18-1,0 0 1,16 17 0,-7 2 0,-9-19-1,0 0 1,9 14 0,-8 0 0,-1-14-1,0 0 1,-1 8 0,-3 1 0,4-9-1,0 0 1,-12 3 0,-6 3 0,18-6-1,0 0 1,-23 3 0,-5-3 0,28 0-1,0 0 1,-26 0-1,8-5 1,18 5-1,0 0 1,-14-4-1,3-3 1,11 7 0,0 0 0,-9-3 0,2 3 0,7 0 0,0 0 0,0 0 0,0 0 0,0 0 0,0 0 0,14-5 0,13-4 0,-27 9 0,0 0 0,39-10 0,7-1 0,-46 11 0,0 0 0,54-12 1,17-3-1,-71 15 0,0 0 0,78-19 1,-6-2-1,-72 21 0,0 0 0,60-28 1,-7-1-1,-53 29 0,0 0 0,37-37 0,-11 5 0,-26 32 0,0 0 0,14-28 0,-10 5 0,-4 23 0,0 0 0,-7-17 0,-4 5 0,11 12 0,0 0 0,-14-7 0,-10 7 0,24 0 0,0 0 0,-30 5 0,-9 9 0,39-14 0,0 0 0,-37 21 0,7 7 0,30-28 0,0 0 0,-23 27 0,9-9 0,14-18 0,0 0 0,-9 19 0,3 0 0,6-19 0,0 0 0,2 22 0,9 4 0,-11-26 0,0 0 0,19 23 0,9-10 0,-28-13 0,0 0 0,30 7 0,-5-7 0,-25 0 0,0 0 0,25-1 0,-7-6 0,-18 7 0,0 0 0,15-11 0,0-8 0,-15 19 0,0 0 0,12-24 0,0-7 0,-12 31 0,0 0 0,6-33 0,-6 4 0,0 29 0,0 0 0,-4-25 0,2 6 0,2 19 0,0 0 0,-3-14 1,1 8-1,2 6 1,0 0-1,0 0 1,0 0-1,0 0 1,0 0-1,0 0 1,-2 15-1,2-15 1,0 0-1,-2 28 1,8 13-1,-6-41 1,0 0-1,9 42 2,-1-6-2,-8-36 1,0 0-1,4 38 1,1 4-1,-5-42 2,0 0-2,2 41 2,0 6-2,-2-47 3,0 0-3,-4 49 3,-5-3-3,9-46 7,0 0-7,-19 47 7,-8-5-7,27-42 9,0 0-9,-31 31 10,-5-11-10,36-20 13,0 0-13,-38 13 14,6-13-14,32 0 15,0 0-15,-34-7 15,3-7-15,31 14 10,0 0-10,-27-23 11,13-1-11,14 24 2,0 0-2,3-26 2,19-2-2,-1-1-1839</inkml:trace>
  <inkml:trace contextRef="#ctx0" brushRef="#br0" timeOffset="586926.3006">13026 10553 1110,'0'0'0,"0"0"0,8 7 0,-8-7 0,0 0 0,0 0 0,-22 3 0,0 1-773</inkml:trace>
  <inkml:trace contextRef="#ctx0" brushRef="#br0" timeOffset="590926.5609">14047 11652 203,'0'0'0,"0"0"0,0 0 0,0 0 12,0 0-12,0 0 13,0 0-13,0 0 63,0 0-63,0 0 64,-17 7-64,17-7 97,0 0-97,0 0 97,-9 0-97,9 0 85,0 0-85,-11 0 86,-8 3-86,19-3 48,0 0-48,-27 2 49,-11 1-49,38-3 34,0 0-34,-41 4 35,-10 1-35,51-5 32,0 0-32,-55 10 32,-7-3-32,62-7 28,0 0-28,-63 6 28,-1-3-28,64-3 29,0 0-29,-76 4 29,-10 1-29,86-5 25,0 0-25,-94 1 25,-6 3-25,100-4 22,0 0-22,-113 3 22,-26 3-22,139-6 32,0 0-32,-159 3 32,-23-3-32,182 0 36,0 0-36,-210-2 36,-18 1-36,228 1 32,0 0-32,-238-2 32,-4-5-32,242 7 27,0 0-27,-234-5 28,8-7-28,226 12 18,0 0-18,-212-11 19,14-1-19,198 12 15,0 0-15,-180-10 15,13 6-15,167 4 11,0 0-11,-163-5 11,4 3-11,159 2 9,0 0-9,-158-1 10,0-3-10,158 4 10,0 0-10,-141-9 11,16-1-11,125 10 15,0 0-15,-118-10 16,-4-1-16,122 11 20,0 0-20,-109-8 20,10 2-20,99 6 27,0 0-27,-90-6 28,0-7-28,90 13 30,0 0-30,-83-12 30,3 9-30,80 3 28,0 0-28,-74-4 29,13-1-29,61 5 27,0 0-27,-60-7 28,7 6-28,53 1 23,0 0-23,-50 0 24,4 1-24,46-1 18,0 0-18,-40 4 19,8-1-19,32-3 15,0 0-15,-27 2 16,13-2-16,14 0 13,0 0-13,-8 0 13,8 0-13,0 0 10,0 0-10,-9 0 10,9 0-10,0 0 6,0 0-6,-6 0 7,6 0-7,0 0 5,0 0-5,-8 0 5,8 0-5,0 0 3,0 0-3,-6-2 3,6 2-3,0 0 0,0 0 0,0 0 1,-9 0-1,2 0-1464</inkml:trace>
  <inkml:trace contextRef="#ctx0" brushRef="#br0" timeOffset="591362.4107">8991 11250 852,'0'0'0,"0"0"0,0 0 0,0 0 40,0 0-40,-14 12 41,-17 9-41,31-21 26,0 0-26,-41 28 27,-16 3-27,57-31 9,0 0-9,-60 36 10,0 6-10,60-42 9,0 0-9,-63 38 10,5-7-10,58-31 7,0 0-7,-57 24 7,-3-3-7,60-21 23,0 0-23,-58 19 24,7-7-24,51-12 55,0 0-55,-41 12 55,15-3-55,26-9 67,0 0-67,-18 9 68,4-1-68,14-8 69,0 0-69,-12 14 69,3 7-69,9-21 63,0 0-63,3 24 63,15 6-63,-18-30 51,0 0-51,32 36 52,17 7-52,-49-43 43,0 0-43,58 44 44,2 1-44,-60-45 34,0 0-34,62 41 35,-11-5-35,-51-36 27,0 0-27,46 32 28,-5-6-28,-41-26 21,0 0-21,39 25 21,-8 8-21,-31-33 14,0 0-14,27 26 15,-13-14-15,0 2-1425</inkml:trace>
  <inkml:trace contextRef="#ctx0" brushRef="#br0" timeOffset="592655.1535">10225 11278 572,'0'0'0,"0"0"0,23-3 0,-23 3 49,0 0-49,26-4 50,1 1-50,-27 3 107,0 0-107,25 1 108,1 6-108,-26-7 103,0 0-103,23 14 104,-2 9-104,-21-23 88,0 0-88,14 27 88,-1 5-88,-13-32 53,0 0-53,7 39 54,-6 8-54,-1-47 41,0 0-41,-1 47 41,-1-11-41,2-36 42,0 0-42,-9 31 43,4-1-43,5-30 43,0 0-43,-7 19 44,5-5-44,2-14 42,0 0-42,5 8 42,4-4-42,-9-4 32,0 0-32,14-7 33,7-14-33,-21 21 29,0 0-29,27-29 29,3-8-29,-30 37 24,0 0-24,30-47 25,2-3-25,-32 50 19,0 0-19,26-53 19,1 4-19,-27 49 12,0 0-12,24-38 12,-3 14-12,-21 24 8,0 0-8,15-16 9,-7 8-9,-8 8 5,0 0-5,6-4 6,1 8-6,-7-4 2,0 0-2,10 14 2,-1 15-2,-9-29 1,0 0-1,9 38 1,0 5-1,-9-43 0,0 0 0,9 49 1,5-3-1,-14-46 3,0 0-3,10 39 3,3-10-3,-13-29 5,0 0-5,3 26 5,3-5-5,-6-21 8,0 0-8,0 15 8,3-1-8,-3-14 12,0 0-12,5 9 12,-5-9-12,0 0 17,0 0-17,18 1 17,1-13-17,-19 12 20,0 0-20,23-24 20,0-10-20,-23 34 20,0 0-20,25-42 20,-2-6-20,-23 48 17,0 0-17,19-45 17,-1 8-17,-18 37 16,0 0-16,9-26 17,-6 12-17,-3 14 14,0 0-14,0 0 14,7-5-14,-7 5 12,0 0-12,7 7 13,2 10-13,-9-17 8,0 0-8,9 30 8,0 6-8,-9-36 6,0 0-6,14 37 6,0-1-6,-14-36 4,0 0-4,18 33 4,8-4-4,-26-29 3,0 0-3,29 24 3,-7 1-3,-22-25 2,0 0-2,23 22 3,4-6-3,-27-16 2,0 0-2,26 10 2,1-6-2,-27-4-1,0 0 1,32-4 0,-1-5 0,3 1-1683</inkml:trace>
  <inkml:trace contextRef="#ctx0" brushRef="#br0" timeOffset="593870.0583">11377 11416 1334,'0'0'0,"0"0"0,0 0 0,0 0 29,0 0-29,0 0 30,0 0-30,0 0 64,0 0-64,-1 11 64,-3-2-64,4-9 50,0 0-50,0 13 50,0 8-50,0-21 28,0 0-28,9 23 29,0-4-29,-9-19 21,0 0-21,17 17 22,6-5-22,-23-12 24,0 0-24,25 9 24,5-2-24,-30-7 24,0 0-24,28 1 24,2-4-24,-30 3 24,0 0-24,25-7 24,-4 0-24,-21 7 24,0 0-24,18-15 24,-8-6-24,-10 21 21,0 0-21,7-24 22,-10-4-22,3 28 18,0 0-18,-9-30 18,-5-1-18,14 31 17,0 0-17,-23-27 17,0 9-17,23 18 12,0 0-12,-26-10 13,4 8-13,22 2 11,0 0-11,-24 4 11,-12 11-11,36-15 8,0 0-8,-35 30 9,10 6-9,25-36 5,0 0-5,-17 40 6,4 1-6,13-41 4,0 0-4,-5 40 4,5-4-4,0-36 5,0 0-5,5 33 6,8 0-6,-13-33 8,0 0-8,17 28 9,12-11-9,-29-17 10,0 0-10,37 11 11,9-8-11,-46-3 14,0 0-14,53-2 15,1-5-15,-54 7 17,0 0-17,58-12 18,-8-7-18,-50 19 17,0 0-17,40-24 18,-8-4-18,-32 28 15,0 0-15,27-29 16,-10-4-16,-17 33 13,0 0-13,14-31 14,-5 8-14,-9 23 12,0 0-12,6-13 12,-6 0-12,0 13 10,0 0-10,3-7 11,-3 7-11,0 0 8,0 0-8,0 0 9,-3 20-9,3-20 8,0 0-8,0 20 8,0 5-8,0-25 6,0 0-6,0 24 7,5 0-7,-5-24 4,0 0-4,7 21 5,0-6-5,-7-15 5,0 0-5,9 16 6,5-1-6,-14-15 7,0 0-7,21 11 7,2-6-7,-23-5 7,0 0-7,30 0 8,2-5-8,-32 5 9,0 0-9,33-11 10,-3-2-10,-30 13 11,0 0-11,29-19 11,-3 0-11,-26 19 12,0 0-12,18-18 13,-9 11-13,-9 7 11,0 0-11,0 0 12,8-10-12,-8 10 9,0 0-9,0 0 10,0 0-10,0 0 9,0 0-9,0 0 9,7-5-9,-7 5 7,0 0-7,0 0 7,4 8-7,-4-8 5,0 0-5,3 9 6,-3 1-6,0-10 4,0 0-4,6 13 5,3 0-5,-9-13 3,0 0-3,8 16 3,7-4-3,-15-12 1,0 0-1,21 9 2,3-4-2,-24-5 1,0 0-1,23 2 1,-7-4-1,-16 2 0,0 0 0,18-5 0,1-6 0,-19 11 0,0 0 0,20-12 1,-8 0-1,-12 12 0,0 0 0,9-10 0,0-4 0,-9 14 0,0 0 0,3-12 0,-1 1 0,-2 11 0,0 0 0,4-8 0,-4-1 0,0 9-1,0 0 1,1-10 0,1 1 0,-2 9-1,0 0 1,2-5 0,-2 5 0,0 0-1,0 0 1,0 0-1,5 7 1,-5-7-2,0 0 2,4 17-1,-1 4 1,-3-21-2,0 0 2,11 28-1,10-4 1,-21-24-2,0 0 2,28 26-1,7-7 1,-35-19-2,0 0 2,36 12-2,1-3 2,-37-9-2,0 0 2,35 3-1,2-6 1,-37 3-1,0 0 1,35-9 0,-6-7 0,-29 16-1,0 0 1,28-17 0,-3-7 0,-25 24 0,0 0 0,17-30 0,-3-1 0,-14 31 0,0 0 0,6-34 0,-12 1 0,6 33 0,0 0 0,-7-28 0,0 6 0,7 22 0,0 0 0,-7-16 0,2 7 0,5 9 0,0 0 0,0 0 1,-5-7-1,5 7 0,0 0 0,-7 7 0,-4 14 0,11-21 0,0 0 0,-9 29 0,0 10 0,9-39 0,0 0 0,-5 38 0,2-5 0,3-33 0,0 0 0,3 31 0,-1-7 0,-2-24 0,0 0 0,9 24 0,8 4 0,-17-28 0,0 0 0,20 22 0,10-10 0,-30-12 0,0 0 0,35 4 0,-1-9 0,-34 5 0,0 0 0,35-7 0,-12 2 0,-23 5 0,0 0 0,17-9 1,-11 5-1,-6 4 0,0 0 0,0 0 1,0 0-1,0 0-1896</inkml:trace>
  <inkml:trace contextRef="#ctx0" brushRef="#br0" timeOffset="594395.3228">12892 11481 662,'0'0'0,"0"0"0,0 0 0,0 0 38,0 0-38,0 0 39,0 0-39,0 0 69,0 0-69,0 0 69,0 0-69,0 0 75,0 0-75,0 0 76,0 0-76,0 0 70,0 0-70,0 0 70,-8 12-70,8-12 73,0 0-73,-7 15 74,-1 18-74,8-33 86,0 0-86,-9 36 86,3 1-86,6-37 91,0 0-91,-5 43 92,0 16-92,5-59 81,0 0-81,-7 67 81,1 8-81,6-75 64,0 0-64,-12 71 64,-11-14-64,0 0-1410</inkml:trace>
  <inkml:trace contextRef="#ctx0" brushRef="#br0" timeOffset="600072.5114">8042 12062 449,'0'0'0,"0"0"0,0 0 0,0 0 24,0 0-24,0 0 25,0 0-25,0 0 71,0 0-71,0 0 72,0 0-72,0 0 66,0 0-66,14-19 67,-14 19-67,0 0 54,0 0-54,9-5 54,0 5-54,-9 0 34,0 0-34,9 0 34,-9 0-34,0 0 29,0 0-29,8 0 29,-8 0-29,0 0 34,0 0-34,11 0 35,-2 0-35,-9 0 39,0 0-39,0 0 40,9 0-40,-9 0 37,0 0-37,0 0 38,8 8-38,-8-8 33,0 0-33,9 13 33,0 4-33,-9-17 29,0 0-29,0 26 30,-3 15-30,3-41 32,0 0-32,-6 52 33,-3 9-33,9-61 32,0 0-32,-12 67 32,-2 3-32,14-70 32,0 0-32,-11 72 33,4 4-33,7-76 32,0 0-32,4 80 32,10 3-32,-14-83 29,0 0-29,21 81 30,-1-10-30,-20-71 27,0 0-27,21 71 28,-2 4-28,-19-75 23,0 0-23,14 76 24,-1 9-24,-13-85 18,0 0-18,3 79 19,-3-13-19,0-66 19,0 0-19,-3 55 20,-3-15-20,6-40 18,0 0-18,-3 30 19,-1-10-19,4-20 18,0 0-18,0 12 18,0-12-18,0 0 10,0 0-10,16 0 10,4-17-10,-1 0-1398</inkml:trace>
  <inkml:trace contextRef="#ctx0" brushRef="#br0" timeOffset="602636.5832">17882 4546 483,'0'0'0,"0"0"0,0 0 0,0 0 21,0 0-21,0 0 22,0 0-22,0 0 49,0 0-49,0 0 49,0 0-49,0 0 63,0 0-63,21-8 63,-14 4-63,-7 4 58,0 0-58,9-2 59,-2-1-59,-7 3 36,0 0-36,7 0 37,4 0-37,-11 0 31,0 0-31,16 0 31,9-4-31,-25 4 20,0 0-20,33-3 21,6 1-21,-39 2 20,0 0-20,42-3 20,2-6-20,-44 9 18,0 0-18,52-10 19,9 1-19,-61 9 18,0 0-18,64-9 18,-6 1-18,-58 8 19,0 0-19,51-4 20,-5 1-20,-46 3 18,0 0-18,48-5 19,3 1-19,-51 4 15,0 0-15,58-7 16,9 2-16,-67 5 13,0 0-13,69-3 14,2-6-14,-71 9 12,0 0-12,72-9 12,2-3-12,-74 12 11,0 0-11,78-10 11,5-2-11,-83 12 8,0 0-8,83-9 9,1 4-9,-84 5 8,0 0-8,82-4 8,4-4-8,-86 8 8,0 0-8,90-7 8,5 2-8,-95 5 7,0 0-7,94-4 8,3 1-8,-97 3 9,0 0-9,104-5 10,11-2-10,-115 7 9,0 0-9,123-4 10,-4 4-10,-119 0 7,0 0-7,125 0 8,4 0-8,-129 0 7,0 0-7,129 4 8,-9-1-8,-120-3 7,0 0-7,114 4 8,-6-3-8,-108-1 6,0 0-6,100 0 6,-15-1-6,-85 1 6,0 0-6,81-4 7,4 1-7,-85 3 5,0 0-5,85-6 6,-4 6-6,-81 0 3,0 0-3,71 0 4,-10-3-4,-61 3 2,0 0-2,53 0 2,-7 0-2,-46 0 0,0 0 0,39 3 1,-20 3-1,-19-6 0,0 0 0,16 3 0,-3 1 0,-13-4 0,0 0 0,8 8 0,-8-8 0,0 0 0,0 0 0,4 9 0,-4-9 0,0 0 0,0 0 0,-4 8 1,4-8-1,0 0 1,0 0-1,2 7 1,-2-7-1,0 0 2,0 0-2,5 16 3,-1-4-3,-4-12 3,0 0-3,5 14 4,-5 8-4,0-22 4,0 0-4,0 21 4,-7 3-4,7-24 4,0 0-4,-7 21 4,2 3-4,5-24 4,0 0-4,0 28 5,10 0-5,-10-28 6,0 0-6,9 33 6,2 3-6,-11-36 9,0 0-9,12 40 10,2 5-10,-14-45 10,0 0-10,13 45 10,-3-5-10,-10-40 13,0 0-13,7 36 14,-5-3-14,-2-33 14,0 0-14,-2 28 15,1-4-15,1-24 15,0 0-15,-4 24 16,-3-3-16,7-21 12,0 0-12,-7 17 12,0-3-12,7-14 10,0 0-10,-5 14 11,-4 1-11,9-15 8,0 0-8,-14 16 9,-6-2-9,20-14 8,0 0-8,-23 19 8,-1 0-8,24-19 7,0 0-7,-25 21 8,-7-6-8,32-15 10,0 0-10,-33 11 11,-3-5-11,36-6 14,0 0-14,-40 4 14,-6-4-14,46 0 15,0 0-15,-58 0 16,-6 0-16,64 0 14,0 0-14,-69 0 14,-1 2-14,70-2 12,0 0-12,-69 3 13,-7 4-13,76-7 11,0 0-11,-85 9 11,-10 6-11,95-15 10,0 0-10,-97 21 11,-2-4-11,99-17 9,0 0-9,-104 16 10,-14 3-10,118-19 8,0 0-8,-117 16 8,-3 1-8,120-17 6,0 0-6,-120 15 7,-9-1-7,129-14 5,0 0-5,-128 12 5,6-1-5,122-11 4,0 0-4,-124 12 4,1-3-4,123-9 4,0 0-4,-131 8 5,-1-1-5,132-7 4,0 0-4,-129 9 4,7-1-4,122-8 3,0 0-3,-125 11 4,-4-3-4,129-8 3,0 0-3,-125 4 3,10-2-3,115-2 2,0 0-2,-111 0 3,1-4-3,110 4 3,0 0-3,-100-5 3,12 1-3,88 4 2,0 0-2,-74-3 3,19-6-3,55 9 3,0 0-3,-50-8 3,10-4-3,40 12 3,0 0-3,-32-12 3,4-1-3,28 13 3,0 0-3,-20-12 4,6 4-4,14 8 3,0 0-3,-10-12 3,3-4-3,7 16 3,0 0-3,-2-28 3,2-12-3,0 40 2,0 0-2,3-46 3,12-10-3,-15 56 2,0 0-2,15-60 2,10-1-2,-25 61 2,0 0-2,27-69 3,1-23-3,-28 92 2,0 0-2,21-97 3,-2 4-3,-19 93 3,0 0-3,9-88 3,-12 10-3,3 78 2,0 0-2,-18-68 2,-17 6-2,35 62 1,0 0-1,-64-59 1,-33-1-1,-2-3-1554</inkml:trace>
  <inkml:trace contextRef="#ctx0" brushRef="#br0" timeOffset="606555.6769">18609 4837 169,'0'0'0,"0"0"0,0 0 0,0 0 15,0 0-15,0 0 15,0 0-15,0 0 94,0 0-94,0 0 94,0 0-94,0 0 106,0 0-106,0 0 106,29-2-106,-29 2 81,0 0-81,17-10 81,-3-2-81,-14 12 54,0 0-54,13-18 55,-5-1-55,-8 19 50,0 0-50,0-17 50,0 1-50,0 16 40,0 0-40,-15-12 41,-14 7-41,29 5 40,0 0-40,-37 9 40,-3 15-40,40-24 49,0 0-49,-44 33 50,3 7-50,41-40 49,0 0-49,-35 36 49,5-8-49,30-28 46,0 0-46,-21 29 46,15-5-46,6-24 57,0 0-57,0 19 58,4-1-58,-4-18 53,0 0-53,9 15 53,6-3-53,-15-12 47,0 0-47,22 9 48,2-5-48,-24-4 44,0 0-44,30-4 45,2-8-45,-32 12 39,0 0-39,34-12 39,-1-9-39,-33 21 33,0 0-33,23-19 33,-5 2-33,-18 17 29,0 0-29,14-16 30,-4 1-30,-10 15 24,0 0-24,9-16 25,-5 2-25,-4 14 21,0 0-21,0-10 22,-2 1-22,2 9 17,0 0-17,-3-5 17,3 5-17,0 0 14,0 0-14,-9 3 15,0 10-15,9-13 9,0 0-9,-11 17 10,8 4-10,3-21 7,0 0-7,2 24 7,6 4-7,-8-28 4,0 0-4,14 27 4,2-6-4,-16-21 2,0 0-2,29 17 3,11 2-3,-40-19 2,0 0-2,50 9 2,8-6-2,-58-3 1,0 0-1,60-8 2,-7-8-2,-53 16 1,0 0-1,49-27 1,-6-3-1,-43 30 0,0 0 0,35-36 0,-9 1 0,-26 35 0,0 0 0,20-38 0,-8-9 0,-12 47 0,0 0 0,4-41 0,-8 4 0,4 37-1,0 0 1,-7-32 0,2 7 0,5 25-2,0 0 2,-2-15-1,2 6 1,0 9-1,0 0 1,0 0-1,-12 9 1,12-9-1,0 0 1,-13 27 0,3 22 0,10-49 0,0 0 0,-14 60 0,-1 6 0,15-66 3,0 0-3,-12 73 4,9 7-4,3-80 9,0 0-9,5 81 10,11-3-10,-16-78 15,0 0-15,17 71 16,8-11-16,-25-60 17,0 0-17,27 49 17,-1-13-17,-26-36 21,0 0-21,14 24 22,-10-3-22,-4-21 9,0 0-9,-9 19 10,-11 2-10,20-21 1,0 0-1,-19 12 2,5-10-2,0 1-1731</inkml:trace>
  <inkml:trace contextRef="#ctx0" brushRef="#br0" timeOffset="607066.2256">18975 4955 1155,'0'0'0,"0"0"0,15-18 0,-15 18 5,0 0-5,23-20 6,11-8-6,-34 28 2,0 0-2,37-24 2,7-6-2,-44 30 11,0 0-11,48-24 12,-4 8-12,-44 16 5,0 0-5,48-8 6,-1 6-6,-47 2 10,0 0-10,43 7 10,-8 5-10,-35-12 31,0 0-31,26 24 31,-10 13-31,-16-37 50,0 0-50,5 39 51,-17 6-51,12-45 53,0 0-53,-19 44 53,-10-3-53,29-41 45,0 0-45,-31 37 46,-3-5-46,34-32 33,0 0-33,-28 28 34,7-12-34,21-16 27,0 0-27,-11 3 27,1-3-27,10 0 27,0 0-27,1-14 28,13-19-28,-14 33 25,0 0-25,23-39 26,7 1-26,-30 38 25,0 0-25,34-37 26,-1-6-26,-33 43 20,0 0-20,32-49 20,-4-2-20,-28 51 16,0 0-16,27-51 17,5 12-17,-32 39 12,0 0-12,23-33 12,-6 12-12,-17 21 10,0 0-10,14-16 11,1 13-11,-15 3 8,0 0-8,17 7 8,1 10-8,-18-17 6,0 0-6,9 31 7,-2 14-7,-7-45 5,0 0-5,3 50 5,1 2-5,-4-52 6,0 0-6,0 52 7,-4-3-7,4-49 7,0 0-7,-3 48 7,-3 13-7,6-61 7,0 0-7,-1 57 7,1-2-7,0-55 12,0 0-12,5 40 12,4-16-12,-9-24 8,0 0-8,17 14 9,15-5-9,-32-9 5,0 0-5,32-5 5,-20-16-5,4 2-1524</inkml:trace>
  <inkml:trace contextRef="#ctx0" brushRef="#br0" timeOffset="608089.147">19509 4858 875,'0'0'0,"0"0"0,0 0 0,0 0 27,0 0-27,0 0 28,13-21-28,-13 21 54,0 0-54,8-9 54,10-6-54,-18 15 56,0 0-56,23-16 57,2 4-57,-25 12 38,0 0-38,30-9 38,5 6-38,-35 3 25,0 0-25,39 3 26,0 8-26,-39-11 17,0 0-17,33 17 18,-6 4-18,-27-21 20,0 0-20,14 27 20,-14 1-20,0-28 18,0 0-18,-16 30 19,-21-3-19,37-27 18,0 0-18,-42 28 18,-10-4-18,52-24 19,0 0-19,-51 16 20,7 1-20,44-17 18,0 0-18,-37 9 19,18-2-19,19-7 7,0 0-7,0 0 8,7-11-8,-7 11 0,0 0 0,28-8 0,25-4 0,-4 3-1078</inkml:trace>
  <inkml:trace contextRef="#ctx0" brushRef="#br0" timeOffset="608627.7562">20065 4735 998,'0'0'0,"0"0"0,-9 8 0,9-8 5,0 0-5,-15 19 6,-10 7-6,25-26 13,0 0-13,-28 35 13,1 3-13,27-38 38,0 0-38,-26 40 39,-3-4-39,29-36 55,0 0-55,-24 31 55,4-1-55,20-30 69,0 0-69,-10 28 69,10-1-69,0-27 69,0 0-69,10 24 69,8-1-69,-18-23 71,0 0-71,21 16 72,2-10-72,-23-6 55,0 0-55,23-3 56,3-6-56,-26 9 45,0 0-45,20-12 46,-8 0-46,-12 12 36,0 0-36,6-12 36,-8-12-36,2 24 23,0 0-23,-9-28 23,-5 4-23,14 24 16,0 0-16,-13-21 16,1 6-16,12 15 9,0 0-9,-9-16 10,2 4-10,7 12 8,0 0-8,-3-16 8,3-5-8,0 21 7,0 0-7,8-24 8,12-3-8,-20 27 6,0 0-6,26-26 6,11 1-6,-37 25 5,0 0-5,43-20 6,8 7-6,-51 13 4,0 0-4,46-12 5,-7 5-5,-39 7 3,0 0-3,33-5 4,-6 5-4,-27 0 2,0 0-2,19 9 2,-3 0-2,-16-9 1,0 0-1,9 15 1,-7 11-1,-2-26 1,0 0-1,-2 28 1,-2 5-1,4-33 1,0 0-1,-3 31 1,-3-3-1,6-28 4,0 0-4,-7 24 5,0 0-5,7-24 11,0 0-11,0 24 11,0-8-11,0-16 18,0 0-18,6 12 19,-1-2-19,-5-10 21,0 0-21,7 7 22,0-3-22,-7-4 23,0 0-23,7 0 24,4-4-24,-11 4 24,0 0-24,12-8 24,0-5-24,1 1-1664</inkml:trace>
  <inkml:trace contextRef="#ctx0" brushRef="#br0" timeOffset="608770.4769">20208 4562 1401,'0'0'0,"0"0"0,0 0 0,0 0 27,0 0-27,0 0 28,5 12-28,-5-12 1,0 0-1,18 21 1,7 13-1,-25-34-5,0 0 5,30 33-5,0-9 5,0 4-1026</inkml:trace>
  <inkml:trace contextRef="#ctx0" brushRef="#br0" timeOffset="609469.2721">20404 4659 919,'0'0'0,"0"0"0,21-18 0,-21 18-5,0 0 5,13-10-5,-5 5 5,-8 5-5,0 0 5,11 3-4,7 2 4,-18-5 4,0 0-4,19 13 5,-3 11-5,-16-24 21,0 0-21,7 33 22,-2 10-22,-5-43 44,0 0-44,0 45 44,-3 0-44,3-45 59,0 0-59,-4 40 60,-3-4-60,7-36 55,0 0-55,-7 33 56,-2-9-56,9-24 52,0 0-52,-9 19 53,4-3-53,5-16 57,0 0-57,-2 10 58,1-3-58,1-7 60,0 0-60,0 0 60,0 0-60,0 0 51,0 0-51,16-9 51,8-13-51,-24 22 50,0 0-50,27-26 50,-3-2-50,-24 28 39,0 0-39,25-33 39,3-3-39,-28 36 32,0 0-32,25-33 33,-14 18-33,-11 15 26,0 0-26,5-13 27,4 7-27,-9 6 25,0 0-25,7-6 25,2 6-25,-9 0 15,0 0-15,10 9 16,3 12-16,-13-21 9,0 0-9,12 27 10,0 1-10,-12-28 5,0 0-5,13 26 6,3-2-6,-16-24 4,0 0-4,15 23 4,-2-2-4,-13-21 3,0 0-3,10 15 3,-3-1-3,-7-14 2,0 0-2,7 7 2,-7-7-2,0 0 1,0 0-1,8 5 2,2-7-2,1-1-1545</inkml:trace>
  <inkml:trace contextRef="#ctx0" brushRef="#br0" timeOffset="609694.1928">20960 4460 1278,'0'0'0,"0"0"0,7-7 0,-7 7 0,0 0 0,7-5 0,9 1 0,-16 4 4,0 0-4,14 9 4,0 3-4,-14-12 7,0 0-7,13 24 7,-5 4-7,-8-28 4,0 0-4,7 33 4,6 6-4,-13-39 6,0 0-6,12 49 7,-1 8-7,-11-57 17,0 0-17,9 57 18,-1-2-18,-8-55 40,0 0-40,7 52 41,-1-7-41,-6-45 44,0 0-44,-4 40 44,-1-3-44,5-37 38,0 0-38,-14 32 38,-4-2-38,-3 1-1141</inkml:trace>
  <inkml:trace contextRef="#ctx0" brushRef="#br0" timeOffset="611328.6176">20727 4906 1143,'0'0'0,"7"-2"0,14-8 0,-21 10 12,0 0-12,23-12 13,4-5-13,-27 17 13,0 0-13,31-25 13,15-8-13,-46 33 24,0 0-24,57-36 24,6-4-24,-63 40 23,0 0-23,62-36 24,-5 7-24,-57 29 20,0 0-20,44-23 21,-14 11-21,-30 12 16,0 0-16,21-5 16,-4 1-16,-17 4 8,0 0-8,15-3 9,-5 3-9,-10 0 6,0 0-6,7 7 6,-1 14-6,-6-21 3,0 0-3,0 27 4,-4 10-4,4-37 7,0 0-7,-5 36 7,-1 0-7,6-36 16,0 0-16,-8 37 16,2-5-16,6-32 32,0 0-32,-5 28 33,3-7-33,2-21 48,0 0-48,0 12 49,2-5-49,-2-7 54,0 0-54,0 0 55,5 9-55,-5-9 60,0 0-60,0 0 60,9-4-60,-9 4 54,0 0-54,9-12 55,7-9-55,-16 21 44,0 0-44,17-27 45,-2-5-45,-15 32 33,0 0-33,14-29 34,-2 1-34,-12 28 24,0 0-24,12-20 24,-6 7-24,-6 13 16,0 0-16,5-8 17,-5 8-17,0 0 10,0 0-10,0 0 10,7-4-10,-7 4 6,0 0-6,0 0 6,14 25-6,-14-25 2,0 0-2,5 24 3,3 0-3,-8-24 0,0 0 0,10 24 1,-1-6-1,-9-18 1,0 0-1,11 19 1,6-4-1,-17-15 2,0 0-2,16 12 3,-5-7-3,-11-5 4,0 0-4,10 4 4,6-1-4,-16-3 6,0 0-6,11 0 7,-2 0-7,-9 0 12,0 0-12,7-3 13,1-4-13,-8 7 10,0 0-10,13-9 11,-3-3-11,-10 12 4,0 0-4,7-12 4,0 0-4,-7 12 0,0 0 0,2-9 1,-2 9-1,0 0-1,0 0 1,7-12 0,-7 12 0,0 0-4,0 0 4,0 0-3,6 0 3,-6 0-8,0 0 8,7 0-7,3 9 7,-10-9-9,0 0 9,13 12-9,-1 4 9,-12-16-8,0 0 8,12 12-8,1-4 8,-13-8-6,0 0 6,5 7-5,-5-7 5,0 0-4,0 0 4,7 5-3,-7-5 3,0 0-2,0 0 2,12 4-2,-3-8 2,-9 4-2,0 0 2,9-1-1,-9 1 1,0 0-2,0 0 2,9-7-2,-6-2 2,-3 9-4,0 0 4,6-10-4,-1 1 4,-5 9-8,0 0 8,7-5-7,-7-4 7,0 9-10,0 0 10,0-7-10,0 7 10,0 0-12,0 0 12,2-8-12,-2 8 12,0 0-12,0 0 12,0 0-11,9 1 11,-9-1-10,0 0 10,7 7-9,7 2 9,-14-9-8,0 0 8,12 10-7,2-1 7,-14-9-5,0 0 5,14 9-4,0-6 4,-14-3-2,0 0 2,18 0-2,3-3 2,-21 3-1,0 0 1,23-9-1,-3-1 1,-20 10 0,0 0 0,17-18 0,-4-15 0,-13 33 0,0 0 0,10-34 1,-1 4-1,-9 30 2,0 0-2,4-27 2,1-3-2,-5 30 4,0 0-4,-4-24 4,-1 5-4,5 19 5,0 0-5,-12-12 6,-13 7-6,25 5 5,0 0-5,-30 0 5,0 12-5,30-12 4,0 0-4,-30 24 5,4 9-5,26-33 2,0 0-2,-22 40 2,6-2-2,16-38 4,0 0-4,-7 43 4,11-7-4,-4-36 5,0 0-5,9 32 6,0-8-6,-9-24 8,0 0-8,12 17 8,7-5-8,-19-12 10,0 0-10,27 4 10,13-4-10,-40 0 13,0 0-13,46-4 14,-5-4-14,-41 8 17,0 0-17,35-12 17,-1-4-17,-34 16 17,0 0-17,30-24 17,-7-1-17,-23 25 15,0 0-15,17-20 16,-3 4-16,-14 16 8,0 0-8,6-12 9,-5 5-9,-1 7 5,0 0-5,0 0 5,0-5-5,0 5 1,0 0-1,0 0 2,0 0-2,0 0 0,0 0 0,11 12 0,-4 5 0,-7-17 0,0 0 0,7 23 0,2-6 0,-9-17-1,0 0 1,5 12 0,1-3 0,-6-9-1,0 0 1,3 7-1,-3-7 1,0 0-2,0 0 2,5 8-1,-5-8 1,0 0-2,0 0 2,13 7-1,-6-7 1,-7 0-1,0 0 1,7-3 0,2 3 0,-9 0 0,0 0 0,9-5 0,-1 1 0,-8 4 0,0 0 0,11-3 0,1-1 0,-12 4 1,0 0-1,9-1 1,-9 1-1,0 0 1,0 0-1,9 0 2,-9 0-2,0 0 2,0 0-2,12-2 2,-1 9-2,-11-7 1,0 0-1,16 7 2,9 7-2,-25-14 0,0 0 0,24 12 1,1-5-1,-25-7 0,0 0 0,25 3 1,5-1-1,-30-2 0,0 0 0,30-2 0,-2-1 0,-28 3 0,0 0 0,25-12 1,6-4-1,-31 16 1,0 0-1,34-31 1,3-19-1,-37 50 2,0 0-2,39-58 2,5-9-2,-44 67 3,0 0-3,44-66 3,0 11-3,-44 55 3,0 0-3,35-49 4,-17 8-4,-18 41 3,0 0-3,7-40 4,-10 7-4,3 33 2,0 0-2,-13-24 3,-10 8-3,23 16 1,0 0-1,-30 0 2,-7 9-2,37-9 0,0 0 0,-35 24 1,3 13-1,32-37 0,0 0 0,-23 39 0,14 1 0,9-40 0,0 0 0,-1 45 0,4 4 0,-3-49 0,0 0 0,11 52 0,5 1 0,-16-53 0,0 0 0,16 49 0,-2-1 0,-14-48 0,0 0 0,7 42 0,-9-8 0,2-34-1,0 0 1,-5 25-1,-2-13 1,0 0-1720</inkml:trace>
  <inkml:trace contextRef="#ctx0" brushRef="#br0" timeOffset="611459.5819">22693 4686 1345,'0'0'0,"12"0"0,24 0 0,-36 0 4,0 0-4,44 6 4,-4 13-4,-40-19 0,0 0 0,34 17 1,-13-2-1,-2 1-956</inkml:trace>
  <inkml:trace contextRef="#ctx0" brushRef="#br0" timeOffset="614423.5609">19566 5534 438,'0'0'0,"0"0"0,0 0 0,0 0 19,0 0-19,0 0 20,0 0-20,0 0 59,0 0-59,0 0 60,17 0-60,-17 0 65,0 0-65,0 0 65,13 14-65,-13-14 57,0 0-57,7 16 57,-2 3-57,-5-19 39,0 0-39,4 21 39,-8-1-39,4-20 27,0 0-27,4 21 27,3 3-27,-7-24 22,0 0-22,16 25 23,-2-3-23,3-1-703</inkml:trace>
  <inkml:trace contextRef="#ctx0" brushRef="#br0" timeOffset="614612.4739">19622 6019 774,'0'0'0,"0"0"0,7 17 0,-7-17 0,0 0 0,7 19 0,4 5 0,-11-24 0,0 0 0,14 30 0,2 6 0,-16-36 1,0 0-1,12 37 1,-5 2-1,-7-39 1,0 0-1,6 33 1,-5 0-1,-1-33 0,0 0 0,4 35 1,-2-6-1,1 2-525</inkml:trace>
  <inkml:trace contextRef="#ctx0" brushRef="#br0" timeOffset="614760.5432">19666 6820 718,'0'0'0,"0"0"0,6 16 0,-6-16-1,0 0 1,12 19-1,-1 3 1,-11-22-3,0 0 3,12 26-3,0 4 3,-1-3-473</inkml:trace>
  <inkml:trace contextRef="#ctx0" brushRef="#br0" timeOffset="615181.3966">19686 7981 292,'0'0'0,"0"0"0,16 12 0,-16-12 4,0 0-4,10 13 4,-4 4-4,-6-17 8,0 0-8,-2 17 9,-5 9-9,0 0-178</inkml:trace>
  <inkml:trace contextRef="#ctx0" brushRef="#br0" timeOffset="615360.1046">19516 8758 718,'0'0'0,"0"0"0,2 19 0,-2-19-12,0 0 12,4 18-11,-3-6 11,-1-12-7,0 0 7,0 7-6,0 1 6,0-8-38,0 0 38,0 16-37,0 10 37,0 2-396</inkml:trace>
  <inkml:trace contextRef="#ctx0" brushRef="#br0" timeOffset="615543.3048">19502 9303 707,'0'0'0,"0"0"0,11 20 0,-11-20 12,0 0-12,10 17 12,-1-5-12,-9-12 16,0 0-16,11 12 16,3 12-16,-14-24 0,0 0 0,14 28 0,-9 5 0,2-2-513</inkml:trace>
  <inkml:trace contextRef="#ctx0" brushRef="#br0" timeOffset="615704.2605">19573 9836 270,'0'0'0,"0"0"0,-2 7 0,2-7 5,0 0-5,-3 9 6,1 1-6,2-10 0,0 0 0,5 13 1,2 4-1,2 2-152</inkml:trace>
  <inkml:trace contextRef="#ctx0" brushRef="#br0" timeOffset="615884.12">19594 10304 617,'0'0'0,"0"0"0,-7 8 0,7-8-5,0 0 5,-4 9-4,4 0 4,0-9-2,0 0 2,7 12-1,6 5 1,-13-17-6,0 0 6,14 17-6,-2-3 6,-12-14-22,0 0 22,11 18-21,-2 4 21,0 2-353</inkml:trace>
  <inkml:trace contextRef="#ctx0" brushRef="#br0" timeOffset="616242.0336">19636 11432 572,'0'0'0,"0"7"0,0 17 0,0-24-6,0 0 6,2 26-5,0-7 5,-2-19-3,0 0 3,3 21-2,3 3 2,-6-24 0,0 0 0,5 28 0,0-6 0,-5-22 1,0 0-1,7 25 1,-3-1-1,-4-24 2,0 0-2,5 29 2,0 13-2,1-1-362</inkml:trace>
  <inkml:trace contextRef="#ctx0" brushRef="#br0" timeOffset="616428.2588">19608 12062 673,'0'0'0,"0"5"0,-2 14 0,2-19-1,0 0 1,0 26 0,9 11 0,-9-37-2,0 0 2,14 41-2,9 4 2,-23-45 2,0 0-2,23 45 2,-2-5-2,-21-40 12,0 0-12,20 33 13,-10-7-13,-10-26 24,0 0-24,0 26 25,-10 7-25,-3-4-500</inkml:trace>
  <inkml:trace contextRef="#ctx0" brushRef="#br0" timeOffset="619151.2139">8218 13270 718,'0'0'0,"0"0"0,0 0 0,0 0 36,0 0-36,0 0 36,-21 0-36,21 0 95,0 0-95,0 0 95,-10-4-95,10 4 91,0 0-91,0 0 92,-9-1-92,9 1 77,0 0-77,0 0 77,-13 0-77,13 0 46,0 0-46,0 0 47,0 0-47,0 0 40,0 0-40,0 0 40,0 0-40,0 0 36,0 0-36,0 0 36,13-5-36,-13 5 30,0 0-30,0 0 31,9 10-31,-9-10 28,0 0-28,5 12 28,-1 12-28,-4-24 31,0 0-31,0 31 32,-9 16-32,9-47 37,0 0-37,-9 64 38,-5 24-38,14-88 45,0 0-45,-9 99 46,9 8-46,0-107 47,0 0-47,9 106 48,1 8-48,-10-114 52,0 0-52,18 107 52,3-18-52,-21-89 50,0 0-50,23 81 51,-3-10-51,-20-71 53,0 0-53,17 73 53,-4 1-53,-13-74 40,0 0-40,7 71 41,-4-16-41,-3-55 31,0 0-31,9 35 32,12-25-32,-1 1-1784</inkml:trace>
  <inkml:trace contextRef="#ctx0" brushRef="#br0" timeOffset="621690.1808">13956 12778 583,'0'0'0,"0"0"0,0 0 0,0 0 31,0 0-31,16 26 32,-13-15-32,-3-11 80,0 0-80,4 7 80,-3 1-80,-1-8 71,0 0-71,7 9 72,-3-2-72,-4-7 47,0 0-47,5 7 48,-5 2-48,0-9 33,0 0-33,2 10 34,2-1-34,-4-9 21,0 0-21,3 10 22,2 7-22,-3 1-806</inkml:trace>
  <inkml:trace contextRef="#ctx0" brushRef="#br0" timeOffset="621855.4512">13956 13048 471,'0'0'0,"0"0"0,5 6 0,-5-6 13,0 0-13,0 0 13,11 7-13,-11-7 26,0 0-26,7 5 26,-2 9-26,-5-14 10,0 0-10,9 17 11,3 2-11,-12-19 2,0 0-2,7 17 3,0-6-3,-3-1-372</inkml:trace>
  <inkml:trace contextRef="#ctx0" brushRef="#br0" timeOffset="622037.5112">13970 13372 415,'0'0'0,"0"0"0,12 16 0,-12-16 2,0 0-2,9 15 3,2-3-3,-11-12 6,0 0-6,8 14 7,3 2-7,-11-16 12,0 0-12,9 19 13,-2 0-13,-7-19 15,0 0-15,5 19 15,-1-4-15,-4-15 14,0 0-14,7 19 14,0 2-14,2 3-327</inkml:trace>
  <inkml:trace contextRef="#ctx0" brushRef="#br0" timeOffset="622176.4739">14111 13870 147,'0'0'0,"0"0"0,9 13 0,-9-13 1,0 0-1,9 20 2,-2 15-2,0 0-53</inkml:trace>
  <inkml:trace contextRef="#ctx0" brushRef="#br0" timeOffset="622338.3288">14012 14287 729,'0'0'0,"0"0"0,2 11 0,-2-11-19,0 0 19,2 14-19,-4-2 19,2-12-53,0 0 53,-4 21-52,1 15 52,3-36-3,0 0 3,-2 45-2,-5 5 2,7-50 1,0 0-1,-7 42 2,3-23-2,-3 1-378</inkml:trace>
  <inkml:trace contextRef="#ctx0" brushRef="#br0" timeOffset="629690.1943">19594 12211 460,'0'0'0,"0"0"0,0 0 0,0 0 30,0 0-30,0 0 31,0 0-31,0 0 107,0 0-107,0 17 108,0-17-108,0 0 107,0 0-107,-7 12 108,-2-3-108,9-9 69,0 0-69,-7 10 69,0 1-69,7-11 51,0 0-51,-2 10 52,2 6-52,0-16 42,0 0-42,2 20 43,5 1-43,-7-21 31,0 0-31,5 24 31,2-1-31,-7-23 20,0 0-20,6 19 20,-1-2-20,-5-17 18,0 0-18,2 18 18,1 1-18,-3-19 23,0 0-23,6 24 24,1 5-24,-7-29 31,0 0-31,5 33 32,-2 9-32,-3-42 33,0 0-33,6 58 33,3 17-33,-9-75 33,0 0-33,8 81 34,1 1-34,-9-82 33,0 0-33,7 91 33,6 17-33,-13-108 32,0 0-32,16 109 33,3-11-33,-19-98 32,0 0-32,23 101 33,5 11-33,-28-112 29,0 0-29,30 109 30,-2 0-30,-28-109 36,0 0-36,23 106 36,-7 13-36,-16-119 31,0 0-31,11 114 32,-6-17-32,-5-97 26,0 0-26,2 92 27,-2 0-27,0-92 28,0 0-28,0 86 28,2-8-28,-2-78 24,0 0-24,-2 66 24,-5-16-24,7-50 19,0 0-19,-4 42 19,6-6-19,-2-36 16,0 0-16,2 31 16,1-7-16,-3-24 13,0 0-13,0 19 13,6-7-13,-6-12 13,0 0-13,5 11 14,-2-4-14,-3-7 12,0 0-12,0 0 12,18-11-12,-18 11 11,0 0-11,0-24 11,-26-23-11,-1 1-1721</inkml:trace>
  <inkml:trace contextRef="#ctx0" brushRef="#br0" timeOffset="632243.6968">8174 12965 483,'0'0'0,"0"0"0,0 0 0,0 0 10,0 0-10,0 0 10,0 0-10,0 0 30,0 0-30,0 0 30,0 0-30,0 0 48,0 0-48,0 0 49,-19-12-49,19 12 48,0 0-48,0 0 48,-9 0-48,9 0 35,0 0-35,0 0 36,0 0-36,0 0 31,0 0-31,0 0 31,0 0-31,0 0 30,0 0-30,-7 5 31,7-5-31,0 0 30,0 0-30,0 0 31,0 7-31,0-7 40,0 0-40,0 0 40,0 0-40,0 0 44,0 0-44,0 0 44,7 7-44,-7-7 46,0 0-46,0 0 46,11 2-46,-11-2 44,0 0-44,12-2 44,6 1-44,-18 1 36,0 0-36,24-2 37,10-2-37,-34 4 31,0 0-31,33-3 32,3-1-32,-36 4 25,0 0-25,35-1 26,6 1-26,-41 0 19,0 0-19,37-2 20,0 0-20,-37 2 18,0 0-18,35-1 18,-3-3-18,-32 4 15,0 0-15,35-3 15,2-1-15,-37 4 11,0 0-11,44-2 11,2 1-11,-46 1 10,0 0-10,50-4 10,4-1-10,-54 5 8,0 0-8,60-3 8,-1 4-8,-59-1 6,0 0-6,58 4 7,-5-3-7,-53-1 6,0 0-6,49-1 6,2-3-6,-51 4 5,0 0-5,53-5 5,7-2-5,-60 7 5,0 0-5,62-7 6,2 2-6,-64 5 4,0 0-4,54-5 5,1-2-5,-55 7 5,0 0-5,49-5 5,6 3-5,-55 2 4,0 0-4,55-2 5,7-1-5,-62 3 5,0 0-5,63-4 5,1 1-5,-64 3 4,0 0-4,63-2 4,-1 2-4,-62 0 4,0 0-4,69-3 5,7-4-5,-76 7 4,0 0-4,79-7 4,0 2-4,-79 5 3,0 0-3,82-6 4,-5 0-4,-77 6 3,0 0-3,78-7 3,15-2-3,-93 9 2,0 0-2,96-9 3,-10 9-3,-86 0 1,0 0-1,87 6 2,1 2-2,-88-8 1,0 0-1,90 12 1,7-1-1,-97-11 0,0 0 0,102 8 1,-6 3-1,-96-11 0,0 0 0,100 10 0,11-3 0,-111-7 0,0 0 0,110 7 0,-3-2 0,-107-5 0,0 0 0,110 5 0,10 1 0,-120-6 0,0 0 0,118 5 0,-10-4 0,-108-1 0,0 0 0,109 6 0,9 4 0,-118-10 0,0 0 0,117 9 0,-17-4 0,-100-5 0,0 0 0,108 7 0,9 3 0,-117-10 0,0 0 0,113 9 0,-4-4 0,-109-5 0,0 0 0,113 3 1,12 3-1,-125-6 0,0 0 0,127 3 1,-5-3-1,-122 0 1,0 0-1,122-2 1,7 2-1,-129 0 1,0 0-1,128-1 1,-8-6-1,-120 7 1,0 0-1,113-7 1,-1 2-1,-112 5 2,0 0-2,107-4 3,-10-1-3,-97 5 2,0 0-2,104-7 2,9 0-2,-113 7 2,0 0-2,120-9 3,-3-1-3,-117 10 4,0 0-4,122-9 4,1 6-4,-123 3 5,0 0-5,125-7 5,11-5-5,-136 12 4,0 0-4,127-12 5,-5 3-5,-122 9 5,0 0-5,124-7 5,6 2-5,-130 5 5,0 0-5,126-7 6,-10-5-6,-116 12 6,0 0-6,118-10 6,11 3-6,-129 7 5,0 0-5,125-5 6,-5-4-6,-120 9 4,0 0-4,124-9 5,3 1-5,-127 8 5,0 0-5,129-7 5,0 1-5,-129 6 5,0 0-5,121 0 5,-2 4-5,-119-4 5,0 0-5,114 3 6,-4-3-6,-110 0 5,0 0-5,107 4 5,-6 8-5,-101-12 5,0 0-5,95 12 6,1-3-6,-96-9 3,0 0-3,95 8 4,7 1-4,-102-9 3,0 0-3,97 10 3,-12 4-3,-85-14 2,0 0-2,85 9 3,1-7-3,-86-2 3,0 0-3,80 1 3,-10 5-3,-70-6 3,0 0-3,62 6 4,-16 0-4,-46-6 3,0 0-3,35 1 3,-12-2-3,-23 1 4,0 0-4,18-2 4,-9 4-4,-9-2 3,0 0-3,8 1 4,1-2-4,-9 1 4,0 0-4,9-2 4,-9 2-4,0 0 3,0 0-3,12 0 4,-3 0-4,-9 0 4,0 0-4,13-2 4,-1 0-4,-12 2 3,0 0-3,11-1 4,-4 1-4,-7 0 4,0 0-4,0 0 4,10-4-4,-10 4 3,0 0-3,0 0 4,0 0-4,0 0 3,0 0-3,7-3 4,-7 3-4,0 0 2,0 0-2,0 0 2,13 14-2,-1 0-1518</inkml:trace>
  <inkml:trace contextRef="#ctx0" brushRef="#br0" timeOffset="632722.4972">18980 12552 539,'0'0'0,"0"0"0,9 0 0,-9 0 78,0 0-78,0 0 78,0 0-78,0 0 90,0 0-90,9 1 91,3 6-91,-12-7 59,0 0-59,28 11 60,18 3-60,-46-14 39,0 0-39,60 22 40,5 9-40,-65-31 14,0 0-14,67 38 14,-7 6-14,-60-44 16,0 0-16,50 45 16,-15 0-16,-35-45 24,0 0-24,19 45 24,-17 7-24,-2-52 24,0 0-24,-21 58 25,-27 12-25,48-70 25,0 0-25,-67 71 26,-21 8-26,88-79 25,0 0-25,-88 69 26,1-15-26,87-54 22,0 0-22,-83 47 23,4-14-23,79-33 12,0 0-12,-78 22 13,-1-12-13,5 1-993</inkml:trace>
  <inkml:trace contextRef="#ctx0" brushRef="#br0" timeOffset="644119.6207">11751 12432 729,'0'0'0,"0"0"0,0 0 0,0 0 53,0 0-53,6-22 53,-8 13-53,2 9 102,0 0-102,-4-7 102,-4 4-102,8 3 75,0 0-75,-9-2 76,-5 2-76,14 0 63,0 0-63,-23 5 63,-18 19-63,41-24 33,0 0-33,-44 33 34,-2 5-34,46-38 37,0 0-37,-46 45 38,15-1-38,31-44 35,0 0-35,-22 45 35,12-5-35,10-40 33,0 0-33,0 36 34,14-3-34,-14-33 33,0 0-33,23 24 33,14-12-33,-37-12 27,0 0-27,49 2 27,4-13-27,-53 11 31,0 0-31,51-20 31,-5-10-31,-46 30 31,0 0-31,39-36 32,-16-6-32,-23 42 34,0 0-34,18-41 35,-8 4-35,-10 37 34,0 0-34,4-34 34,-9 6-34,5 28 28,0 0-28,-8-24 28,7 1-28,1 23 24,0 0-24,-4-17 24,-1 7-24,5 10 16,0 0-16,0-7 17,0 7-17,0 0 10,0 0-10,0 0 10,-16 24-10,16-24 6,0 0-6,-7 28 6,-5 5-6,12-33 4,0 0-4,-6 33 5,3-2-5,3-31 2,0 0-2,3 31 3,6 7-3,-9-38 1,0 0-1,16 35 2,10-13-2,-26-22 0,0 0 0,36 10 1,4-13-1,-40 3 0,0 0 0,50-12 0,-4-12 0,-46 24 0,0 0 0,46-30 1,-13 4-1,-33 26 2,0 0-2,28-24 2,-5 3-2,-23 21 2,0 0-2,14-21 3,-5-6-3,-9 27 4,0 0-4,5-24 4,-1 4-4,-4 20 3,0 0-3,0-20 4,5-10-4,-5 30 3,0 0-3,7-27 4,0 6-4,-7 21 3,0 0-3,7-17 3,-5 10-3,-2 7 1,0 0-1,0 0 2,0 0-2,0 0 0,0 0 0,9 12 1,-5 3-1,-4-15 0,0 0 0,-4 23 0,-3 3 0,7-26 0,0 0 0,-7 27 0,2 5 0,5-32-1,0 0 1,-6 29 0,-1-3 0,7-26 0,0 0 0,-1 35 0,2 13 0,-1-48 0,0 0 0,7 55 0,0 3 0,-7-58 0,0 0 0,9 55 0,0-5 0,-9-50 0,0 0 0,7 45 1,-7-10-1,0-35 1,0 0-1,-9 34 1,-7 8-1,16-42 1,0 0-1,-15 36 1,-1-13-1,2-3-1598</inkml:trace>
  <inkml:trace contextRef="#ctx0" brushRef="#br0" timeOffset="644704.2202">12013 12453 919,'0'0'0,"0"0"0,0 0 0,0 0 18,0 0-18,14-10 18,-5 5-18,-9 5 37,0 0-37,14-11 38,9 1-38,-23 10 34,0 0-34,30-11 34,7 1-34,-37 10 19,0 0-19,40-7 19,1 0-19,-41 7 25,0 0-25,40 0 25,6 7-25,-46-7 27,0 0-27,41 12 27,-9 5-27,-32-17 24,0 0-24,21 23 24,-11 1-24,-10-24 24,0 0-24,0 30 25,-8 6-25,8-36 24,0 0-24,-14 33 24,-1-11-24,15-22 21,0 0-21,-12 18 22,1-8-22,11-10 18,0 0-18,-7 5 18,7-5-18,0 0 26,0 0-26,0 0 26,4-29-26,-4 29 28,0 0-28,9-30 29,8-4-29,-17 34 27,0 0-27,23-33 28,6 5-28,-29 28 22,0 0-22,30-26 22,-7 4-22,-23 22 15,0 0-15,19-16 16,-7 4-16,-12 12 13,0 0-13,11-3 13,1 6-13,-12-3 13,0 0-13,11 12 13,5 12-13,-16-24 15,0 0-15,9 37 15,-4 8-15,-5-45 18,0 0-18,5 59 18,0 13-18,-5-72 24,0 0-24,7 80 25,-3-1-25,-4-79 36,0 0-36,5 70 37,1-10-37,-6-60 33,0 0-33,0 52 33,-6-5-33,6-47 36,0 0-36,-5 36 37,3-13-37,2-23 26,0 0-26,0 15 27,2-8-27,-2-7 18,0 0-18,-4-7 19,-13-12-19,3 2-1569</inkml:trace>
  <inkml:trace contextRef="#ctx0" brushRef="#br0" timeOffset="644976.5656">12392 12256 1323,'0'0'0,"7"-5"0,11-2 0,-18 7 11,0 0-11,30-9 12,5 2-12,-35 7 11,0 0-11,46 4 11,5 9-11,-51-13 4,0 0-4,55 25 5,-6 9-5,-49-34 8,0 0-8,44 37 9,-8 6-9,-36-43 13,0 0-13,24 47 14,-17 1-14,-7-48 27,0 0-27,-12 50 28,-16 4-28,28-54 38,0 0-38,-41 48 39,-5-11-39,46-37 44,0 0-44,-44 26 45,4-16-45,40-10 40,0 0-40,-30 2 40,10-6-40,20 4 26,0 0-26,0-10 26,20-7-26,-20 17 12,0 0-12,30-19 12,12 1-12,0 1-1289</inkml:trace>
  <inkml:trace contextRef="#ctx0" brushRef="#br0" timeOffset="645116.113">12892 12547 1323,'0'0'0,"0"0"0,7 0 0,-7 0 15,0 0-15,0 0 15,8 3-15,-8-3 12,0 0-12,7 10 13,9 13-13,-16-23 1,0 0-1,20 15 1,6-13-1,-3 0-975</inkml:trace>
  <inkml:trace contextRef="#ctx0" brushRef="#br0" timeOffset="646385.9096">13758 12114 1043,'0'0'0,"0"0"0,0 0 0,0 0 14,0 0-14,0 0 15,18 17-15,-18-17 23,0 0-23,10 31 23,11 26-23,-21-57 38,0 0-38,18 66 38,-7 2-38,-11-68 49,0 0-49,12 69 49,-3-5-49,-9-64 59,0 0-59,3 66 59,-1 8-59,-2-74 68,0 0-68,-3 75 68,-4-10-68,7-65 55,0 0-55,-8 49 56,3-23-56,5-26 51,0 0-51,-9 17 52,-5-1-52,14-16 50,0 0-50,-19 8 50,-8-8-50,27 0 45,0 0-45,-26-14 45,-6-15-45,32 29 36,0 0-36,-32-38 37,4-9-37,28 47 40,0 0-40,-25-47 41,1 1-41,24 46 50,0 0-50,-21-35 50,-2 18-50,23 17 39,0 0-39,-23-7 40,-9 9-40,32-2 31,0 0-31,-32 15 31,6 16-31,26-31 18,0 0-18,-14 42 19,14 5-19,0-47 7,0 0-7,14 48 7,14-5-7,-28-43 2,0 0-2,40 38 3,13-6-3,-53-32 1,0 0-1,64 19 1,12-11-1,-76-8 0,0 0 0,83 0 1,1-7-1,-84 7 0,0 0 0,73-15 0,-15-9 0,-58 24 0,0 0 0,46-35 0,-9-8 0,-37 43-1,0 0 1,30-51 0,-12-2 0,-18 53-1,0 0 1,14-47-1,-9 14 1,-5 33-2,0 0 2,2-22-1,-2 10 1,0 12-4,0 0 4,2-9-3,-2 9 3,0 0-4,0 0 4,0 0-4,0 0 4,0 0-4,0 0 4,-4 16-4,-1 18 4,5-34-7,0 0 7,-7 35-7,7-11 7,0-24-9,0 0 9,7 21-9,-2 1 9,-5-22-11,0 0 11,9 21-11,5-7 11,-14-14-15,0 0 15,21 7-14,11-9 14,-32 2-10,0 0 10,32-12-10,-6-11 10,-26 23-8,0 0 8,25-29-8,-4-6 8,-21 35-5,0 0 5,16-36-5,-7 0 5,-9 36-2,0 0 2,2-30-2,-6 4 2,4 26-1,0 0 1,-12-22 0,-6 3 0,18 19 0,0 0 0,-25-14 0,-10 5 0,35 9 0,0 0 0,-41 0 0,-3 9 0,44-9 0,0 0 0,-42 19 0,1 10 0,41-29 0,0 0 0,-37 40 1,13 5-1,24-45 0,0 0 0,-11 52 0,7 0 0,4-52 0,0 0 0,8 47 0,11-6 0,-19-41 0,0 0 0,37 28 0,27-11 0,-64-17 0,0 0 0,75 7 1,12-7-1,-87 0 2,0 0-2,85-17 2,-10-18-2,-75 35 5,0 0-5,78-55 5,3-19-5,-81 74 5,0 0-5,69-84 5,-11 1-5,-58 83 3,0 0-3,43-93 4,-13-13-4,-30 106 2,0 0-2,10-102 3,-11 30-3,1 72 0,0 0 0,-13-54 0,-1 16 0,14 38-3,0 0 3,-14-23-3,-4 11 3,18 12-10,0 0 10,-23 4-9,-8 11 9,31-15-10,0 0 10,-32 31-10,14 18 10,18-49-11,0 0 11,-14 66-10,5 17 10,9-83-9,0 0 9,0 81-8,2-7 8,-2-74-7,0 0 7,9 73-6,7 0 6,-16-73-4,0 0 4,14 67-4,-4-1 4,-10-66-4,0 0 4,7 59-3,-1-16 3,-6-43-3,0 0 3,3 28-2,-1-11 2,-2-17-2,0 0 2,-2 11-2,-5-4 2,0-1-1560</inkml:trace>
  <inkml:trace contextRef="#ctx0" brushRef="#br0" timeOffset="647090.638">14279 12626 1412,'0'0'0,"8"-2"0,14-3 0,-22 5 11,0 0-11,37-8 11,12-3-11,-49 11 12,0 0-12,58-10 12,15-1-12,-73 11 32,0 0-32,81-6 33,14 4-33,-95 2 30,0 0-30,101-7 30,-11-4-30,-90 11 30,0 0-30,83-12 30,0-3-30,-83 15 24,0 0-24,68-14 25,-15 5-25,-53 9 17,0 0-17,34-5 18,-22-2-18,-12 7 12,0 0-12,0 0 13,-28-8-13,28 8 10,0 0-10,-39 3 11,-16 6-11,55-9 6,0 0-6,-51 15 7,11 3-7,40-18 7,0 0-7,-36 20 8,13 3-8,23-23 12,0 0-12,-17 24 13,8 12-13,9-36 20,0 0-20,-4 37 20,4-10-20,0-27 27,0 0-27,11 26 28,8 2-28,-19-28 30,0 0-30,27 21 31,5-11-31,-32-10 26,0 0-26,33 0 27,10-8-27,-43 8 28,0 0-28,42-18 29,-1-4-29,-41 22 21,0 0-21,31-26 22,-8 0-22,-23 26 17,0 0-17,18-24 18,-8 6-18,-10 18 13,0 0-13,4-12 13,-4 5-13,0 7 9,0 0-9,0 0 10,0-10-10,0 10 6,0 0-6,0 0 6,0 0-6,0 0 4,0 0-4,0 0 5,-9 2-5,9-2 2,0 0-2,4 10 3,-1 12-3,-3-22 2,0 0-2,11 25 2,3-6-2,-14-19 1,0 0-1,23 15 1,7-1-1,-30-14 1,0 0-1,32 7 1,5-5-1,-37-2 1,0 0-1,40-7 2,1-10-2,-41 17 1,0 0-1,44-26 1,-7-9-1,-37 35 2,0 0-2,30-40 3,-10 2-3,-20 38 3,0 0-3,12-34 4,-7 8-4,-5 26 4,0 0-4,2-19 4,-4 6-4,2 13 4,0 0-4,-5-8 4,5 8-4,0 0 3,0 0-3,-12 0 4,-3 1-4,15-1 2,0 0-2,-14 11 2,2 8-2,12-19 1,0 0-1,-5 29 1,5 9-1,0-38 0,0 0 0,8 42 1,8 5-1,-16-47 0,0 0 0,20 46 0,-4-6 0,-16-40 0,0 0 0,12 30 0,-1-13 0,-11-17-1,0 0 1,8 7 0,-8-7 0,0 0-3,0 0 3,9-7-2,-5-17 2,-4-1-1658</inkml:trace>
  <inkml:trace contextRef="#ctx0" brushRef="#br0" timeOffset="647233.188">15553 12190 1166,'0'0'0,"0"0"0,0 0 0,0 0 11,0 0-11,12 7 12,-3 0-12,-9-7 5,0 0-5,18 10 5,1 8-5,2-5-840</inkml:trace>
  <inkml:trace contextRef="#ctx0" brushRef="#br0" timeOffset="647481.4593">15800 11899 863,'0'0'0,"0"0"0,0 0 0,0 0 2,0 0-2,0 0 2,0-7-2,0 7 6,0 0-6,-2 13 6,-5 14-6,7-27 73,0 0-73,-5 40 73,1 10-73,4-50 84,0 0-84,-2 61 85,2 8-85,0-69 78,0 0-78,6 81 78,4 8-78,-10-89 87,0 0-87,16 83 88,0-12-88,-16-71 73,0 0-73,21 64 73,-1-4-73,-20-60 64,0 0-64,21 57 64,-7-3-64,-14-54 52,0 0-52,12 41 53,-8-16-53,-4-25 31,0 0-31,5 14 32,-5-6-32,0 1-1416</inkml:trace>
  <inkml:trace contextRef="#ctx0" brushRef="#br0" timeOffset="647915.3238">15835 12661 1356,'0'0'0,"9"-5"0,10-13 0,-19 18 8,0 0-8,30-19 8,9-3-8,-39 22 37,0 0-37,48-23 37,10-1-37,-58 24 42,0 0-42,60-28 43,4-6-43,-64 34 33,0 0-33,63-47 34,-1-15-34,-62 62 26,0 0-26,55-61 27,-25 11-27,-30 50 25,0 0-25,14-42 26,-21 16-26,7 26 25,0 0-25,-20-12 25,-17 14-25,37-2 22,0 0-22,-39 12 22,2 9-22,37-21 12,0 0-12,-31 29 12,4 11-12,27-40 9,0 0-9,-21 37 9,10-8-9,11-29 5,0 0-5,-3 31 6,10 2-6,-7-33 6,0 0-6,14 33 6,0-2-6,-14-31 6,0 0-6,18 26 7,-4-2-7,-14-24 9,0 0-9,17 23 10,-4-8-10,-13-15 11,0 0-11,10 16 12,-1 5-12,-9-21 11,0 0-11,2 20 11,-4-6-11,2-14 11,0 0-11,-14 11 11,-21-3-11,35-8 11,0 0-11,-41 4 12,-1-9-12,42 5 9,0 0-9,-35-11 10,10-3-10,25 14 14,0 0-14,-14-12 14,12 5-14,2 7 5,0 0-5,0 0 6,9-3-6,-9 3 8,0 0-8,9 3 8,-1-8-8,1 2-1483</inkml:trace>
  <inkml:trace contextRef="#ctx0" brushRef="#br0" timeOffset="654612.3303">20538 12552 639,'0'0'0,"0"0"0,0 0 0,0 0 13,0 0-13,0 0 14,0 0-14,0 0 30,0 0-30,0 0 31,-7 36-31,7-36 56,0 0-56,-3 43 57,3 18-57,0-61 47,0 0-47,7 67 48,9-3-48,-16-64 24,0 0-24,24 61 24,12-7-24,-36-54 23,0 0-23,40 53 24,10 4-24,-50-57 35,0 0-35,52 52 35,3-8-35,-55-44 37,0 0-37,62 32 38,10-11-38,-72-21 69,0 0-69,76 12 69,0-12-69,-76 0 59,0 0-59,74-7 60,-5-8-60,-69 15 48,0 0-48,69-30 49,-2-13-49,-67 43 51,0 0-51,70-52 52,-2-5-52,-68 57 42,0 0-42,54-71 43,-11-21-43,-43 92 41,0 0-41,31-96 41,-13 0-41,-18 96 34,0 0-34,-2-84 35,-22 6-35,24 78 30,0 0-30,-55-70 31,-30 12-31,85 58 25,0 0-25,-102-40 25,-9 19-25,111 21 19,0 0-19,-117-3 20,-1 16-20,118-13 16,0 0-16,-99 26 16,25 16-16,74-42 4,0 0-4,-57 54 5,17 13-5,40-67 0,0 0 0,-41 85 1,2 26-1,1 1-1485</inkml:trace>
  <inkml:trace contextRef="#ctx0" brushRef="#br0" timeOffset="655243.3397">20565 12896 729,'0'0'0,"0"0"0,7-17 0,-7 17 3,0 0-3,7-14 4,-4 4-4,-3 10 24,0 0-24,0-7 25,0 7-25,0 0 42,0 0-42,2-11 43,-2 11-43,0 0 43,0 0-43,0 0 43,4 23-43,-4-23 39,0 0-39,1 34 40,-1 22-40,0-56 40,0 0-40,-1 76 40,-12 28-40,13-104 39,0 0-39,-17 117 40,-3-1-40,20-116 39,0 0-39,-17 118 40,15-2-40,2-116 43,0 0-43,16 109 44,19-24-44,-35-85 42,0 0-42,49 69 42,6-10-42,-55-59 35,0 0-35,60 45 35,2-19-35,-62-26 39,0 0-39,63 8 40,8-14-40,-71 6 9,0 0-9,65-18 10,-10-6-10,-55 24 1,0 0-1,53-31 2,-9-7-2,2 0-1152</inkml:trace>
  <inkml:trace contextRef="#ctx0" brushRef="#br0" timeOffset="655648.4964">21558 12668 718,'0'0'0,"0"0"0,0 0 0,0 0 0,0 0 0,9-9 1,-9 9-1,0 0 1,0 0-1,0 0 2,0 0-2,0 0 11,0 0-11,5-3 12,1 10-12,-6-7 25,0 0-25,12 17 25,13 16-25,-25-33 48,0 0-48,24 43 49,-4 7-49,-20-50 64,0 0-64,12 52 64,-7 2-64,-5-54 65,0 0-65,0 64 66,-7 21-66,7-85 66,0 0-66,-14 91 66,-5 8-66,19-99 57,0 0-57,-21 97 57,1-2-57,20-95 49,0 0-49,-21 93 49,-4-4-49,25-89 35,0 0-35,-33 81 36,-11-20-36,44-61 42,0 0-42,-53 48 43,-9-12-43,62-36 47,0 0-47,-69 25 48,-8-8-48,77-17 32,0 0-32,-85 9 33,-2-8-33,87-1 12,0 0-12,-86-1 12,12-1-12,0-3-1317</inkml:trace>
  <inkml:trace contextRef="#ctx0" brushRef="#br0" timeOffset="658428.4676">14526 8016 281,'0'0'0,"0"0"0,0 0 0,0 0 37,0 0-37,17-23 38,-17 17-38,0 6 89,0 0-89,0 0 89,0 0-89,0 0 100,0 0-100,9-7 100,-9 7-100,0 0 80,0 0-80,0 0 80,0 0-80,0 0 55,0 0-55,0 0 56,4 8-56,-4-8 41,0 0-41,-4 16 42,1 5-42,3-21 42,0 0-42,3 26 43,6 3-43,-9-29 37,0 0-37,16 31 38,5-1-38,-21-30 35,0 0-35,21 31 36,-1 7-36,-20-38 34,0 0-34,17 43 34,1-1-34,-18-42 33,0 0-33,5 39 33,-8-2-33,3-37 29,0 0-29,-9 31 30,-2-9-30,11-22 28,0 0-28,-9 14 28,1-2-28,8-12 26,0 0-26,-6 9 26,-1-7-26,7-2 22,0 0-22,-9 1 23,-1 1-23,10-2 23,0 0-23,-9-2 23,4-1-23,5 3 23,0 0-23,-9-12 23,2-4-23,7 16 25,0 0-25,-7-20 26,0-5-26,7 25 28,0 0-28,-7-24 28,-2 5-28,9 19 24,0 0-24,-13-14 25,-1 4-25,14 10 22,0 0-22,-16-9 22,-3 6-22,19 3 16,0 0-16,-19 1 16,1 5-16,18-6 11,0 0-11,-18 12 12,4 8-12,14-20 8,0 0-8,-14 28 9,7-4-9,7-24 5,0 0-5,0 25 5,5-5-5,-5-20 2,0 0-2,13 21 3,8 0-3,-21-21 1,0 0-1,30 16 1,5-10-1,-35-6 0,0 0 0,41 2 0,3-7 0,-44 5 0,0 0 0,46-12 0,-2-5 0,-44 17 0,0 0 0,37-25 0,-7-2 0,-30 27 0,0 0 0,21-44 0,-9-9 0,-12 53 0,0 0 0,8-59 0,-8 0 0,0 59-3,0 0 3,0-52-2,1 12 2,-1 40-9,0 0 9,0-29-8,-3 10 8,3 19-14,0 0 14,-2-16-14,-3 1 14,5 15-17,0 0 17,-4-12-16,4 12 16,0 0-15,0 0 15,0 0-15,-9-2 15,9 2-14,0 0 14,0 0-13,-14 24 13,14-24-14,0 0 14,-12 26-13,3 9 13,9-35-14,0 0 14,-5 41-13,-1 8 13,6-49-13,0 0 13,2 55-12,4-5 12,-6-50-12,0 0 12,10 47-11,4-14 11,-14-33-9,0 0 9,9 28-9,-4-16 9,-5-12-6,0 0 6,2 8-6,-2-8 6,0 0-2,0 0 2,12 5-2,-4-10 2,-8 5 0,0 0 0,10-12 0,4-19 0,-14 31 2,0 0-2,16-29 2,-2 1-2,-14 28 8,0 0-8,14-24 8,-8 6-8,-6 18 11,0 0-11,7-17 12,3 5-12,-10 12 12,0 0-12,9-7 12,-4 0-12,-5 7 11,0 0-11,7 0 12,4 7-12,-11-7 9,0 0-9,11 17 9,-4 16-9,-7-33 7,0 0-7,0 38 7,-6 4-7,6-42 3,0 0-3,-7 31 4,-1-14-4,8-17 1,0 0-1,-11 5 1,-5-3-1,16-2 0,0 0 0,-16-3 1,-1-8-1,17 11 0,0 0 0,-18-26 0,0-13 0,18 39 0,0 0 0,-10-56 1,10-11-1,-4 1-1368</inkml:trace>
  <inkml:trace contextRef="#ctx0" brushRef="#br0" timeOffset="660168.1467">20791 13324 707,'0'0'0,"0"0"0,0 0 0,0 0 13,0 0-13,0 0 14,19 6-14,-19-6 48,0 0-48,0 0 49,5 16-49,-5-16 86,0 0-86,7 21 86,0 8-86,-7-29 66,0 0-66,7 44 66,-7 9-66,0-53 47,0 0-47,2 61 48,5 1-48,-7-62 34,0 0-34,6 57 35,-1-12-35,-5-45 32,0 0-32,3 31 33,-3-6-33,0-25 37,0 0-37,0 17 37,2-10-37,-2-7 35,0 0-35,0 0 35,0 0-35,0 0 34,0 0-34,-10 0 35,-1-11-35,11 11 39,0 0-39,-12-20 40,-3-10-40,15 30 40,0 0-40,-15-31 40,-5-9-40,20 40 40,0 0-40,-19-36 40,-4 6-40,23 30 34,0 0-34,-28-20 34,-6 13-34,34 7 28,0 0-28,-39 2 28,-5 15-28,44-17 23,0 0-23,-40 26 24,10 7-24,30-33 12,0 0-12,-18 33 13,13-9-13,5-24 5,0 0-5,8 26 5,21 7-5,-29-33 2,0 0-2,44 26 2,9-9-2,-53-17 1,0 0-1,60 9 1,0-8-1,-60-1 1,0 0-1,56-8 1,1-11-1,-57 19 1,0 0-1,53-32 1,-13-9-1,-40 41 1,0 0-1,35-50 2,-10-14-2,-25 64 1,0 0-1,21-57 1,-12 3-1,-9 54 0,0 0 0,7-43 1,-3 3-1,-4 40 0,0 0 0,3-30 1,-3 15-1,0 15 0,0 0 0,0-9 1,0 9-1,0 0 0,0 0 0,9-3 0,-9 3 0,0 0 0,0 0 0,0 8 0,0 20 0,0-28-1,0 0 1,2 38 0,-2 14 0,0-52-3,0 0 3,-2 57-3,-5 2 3,7-59-6,0 0 6,-5 55-6,3-10 6,2-45-9,0 0 9,0 35-8,5-13 8,-5-22-7,0 0 7,0 13-6,0-13 6,0 0-4,0 0 4,0 0-4,9 5 4,-9-5-2,0 0 2,14-5-2,9-14 2,-23 19 0,0 0 0,23-28 0,-2-10 0,-21 38 1,0 0-1,14-42 2,1 2-2,-15 40 5,0 0-5,15-36 5,0 5-5,-15 31 8,0 0-8,10-24 9,-5 12-9,-5 12 9,0 0-9,7-7 10,-7 7-10,0 0 8,0 0-8,0 0 8,6 17-8,-6-17 6,0 0-6,3 29 7,-3 13-7,0-42 4,0 0-4,-3 48 4,-3 3-4,6-51 1,0 0-1,-12 43 2,0-9-2,12-34 0,0 0 0,-16 25 1,-9-6-1,25-19 0,0 0 0,-25 8 0,-6-4 0,31-4-1,0 0 1,-32-5 0,2-6 0,30 11-1,0 0 1,-25-15 0,2-3 0,23 18-1,0 0 1,-12-24 0,7-7 0,5 31 0,0 0 0,7-36 0,10-1 0,-17 37-1,0 0 1,27-33 0,1 9 0,-28 24-3,0 0 3,25-15-3,-9 8 3,0 2-1485</inkml:trace>
  <inkml:trace contextRef="#ctx0" brushRef="#br0" timeOffset="660843.5495">21346 13500 841,'0'0'0,"0"0"0,0 0 0,0 0 11,0 0-11,0 0 11,0 0-11,0 0 7,0 0-7,0 0 8,0 0-8,0 0 45,0 0-45,0 0 46,0 0-46,0 0 70,0 0-70,-7-3 71,7 3-71,0 0 73,0 0-73,-1-7 73,1 7-73,0 0 68,0 0-68,5-18 68,7-1-68,-12 19 54,0 0-54,16-26 55,0-3-55,-16 29 54,0 0-54,14-29 55,-9 3-55,-5 26 47,0 0-47,4-25 48,-4 5-48,0 20 41,0 0-41,0-21 41,-5 2-41,5 19 34,0 0-34,-2-17 34,0 10-34,2 7 27,0 0-27,0 0 27,0 0-27,0 0 20,0 0-20,0 0 21,0 12-21,0-12 16,0 0-16,0 19 17,0 17-17,0-36 13,0 0-13,-5 38 14,0 2-14,5-40 9,0 0-9,-8 41 9,3 6-9,5-47 6,0 0-6,-3 49 7,1-4-7,2-45 9,0 0-9,0 38 9,2-9-9,-2-29 9,0 0-9,0 24 9,0-3-9,0-21 9,0 0-9,-2 21 9,-5-6-9,7-15 10,0 0-10,-13 14 11,-8-2-11,21-12 10,0 0-10,-19 7 10,7-3-10,12-4 13,0 0-13,-13 0 14,-1-2-14,14 2 16,0 0-16,-12-2 16,3 2-16,9 0 18,0 0-18,-7-3 19,7 3-19,0 0 16,0 0-16,0 0 17,3-7-17,-3 7 16,0 0-16,11-5 17,10-2-17,-21 7 14,0 0-14,35-7 14,18 2-14,-53 5 9,0 0-9,60-2 10,6 2-10,-66 0 2,0 0-2,61 3 3,-9 6-3,-52-9 2,0 0-2,33 0 2,-26-28-2,0 2-1706</inkml:trace>
  <inkml:trace contextRef="#ctx0" brushRef="#br0" timeOffset="662073.2742">14969 8244 897,'0'0'0,"0"0"0,0 0 0,0 0 43,0 0-43,0 0 44,0 0-44,0 0 111,0 0-111,12-26 112,-7 14-112,-5 12 107,0 0-107,0-12 107,2 4-107,-2 8 72,0 0-72,7-6 72,-2-6-72,-5 12 42,0 0-42,6-15 42,-5-6-42,-1 21 34,0 0-34,2-24 34,2-1-34,-4 25 31,0 0-31,0-24 32,1-12-32,-1 36 28,0 0-28,0-35 29,0 2-29,0 33 26,0 0-26,4-24 27,-8 7-27,4 17 25,0 0-25,-1-12 26,1 3-26,0 9 22,0 0-22,-4-7 23,4 7-23,0 0 20,0 0-20,0 0 21,0 0-21,0 0 16,0 0-16,-5 9 17,0 13-17,5-22 14,0 0-14,-4 33 14,4 4-14,0-37 9,0 0-9,4 38 9,-3-2-9,-1-36 5,0 0-5,4 36 6,-4 4-6,0-40 3,0 0-3,2 43 4,-1 8-4,-1-51 2,0 0-2,0 50 3,-1-5-3,1-45 2,0 0-2,-6 38 3,1-11-3,5-27 3,0 0-3,-7 20 4,5-8-4,2-12 6,0 0-6,0 0 6,-10 5-6,10-5 10,0 0-10,-7 3 10,1 1-10,6-4 12,0 0-12,0 0 13,0 0-13,0 0 14,0 0-14,-9 0 14,9 0-14,0 0 14,0 0-14,-5 0 15,5 0-15,0 0 15,0 0-15,-7-4 15,7 4-15,0 0 13,0 0-13,-14 0 14,3 0-14,11 0 10,0 0-10,-7 4 11,7-4-11,0 0 7,0 0-7,-8 0 7,8 0-7,0 0 5,0 0-5,0 0 5,30 3-5,-30-3 3,0 0-3,44-7 3,19-1-3,-63 8 2,0 0-2,78-12 2,5-8-2,-83 20 0,0 0 0,79-27 0,-15-11 0,-1-4-1716</inkml:trace>
  <inkml:trace contextRef="#ctx0" brushRef="#br0" timeOffset="665526.2683">19573 12585 236,'0'0'0,"0"0"0,0 0 0,0 0 10,0 0-10,0 0 11,0 0-11,0 0 49,0 0-49,0 0 49,5-14-49,-5 14 87,0 0-87,5-9 87,2 0-87,-7 9 82,0 0-82,8-10 82,-1-2-82,-7 12 53,0 0-53,10-16 54,6-4-54,-16 20 47,0 0-47,21-25 48,-1-1-48,-20 26 40,0 0-40,26-29 40,6-7-40,-32 36 30,0 0-30,37-38 30,0-4-30,-37 42 33,0 0-33,42-41 33,6-1-33,-48 42 35,0 0-35,56-38 35,5 7-35,-61 31 31,0 0-31,67-28 32,3 4-32,-70 24 31,0 0-31,69-19 32,-11 2-32,-58 17 34,0 0-34,58-16 35,-1 0-35,-57 16 28,0 0-28,58-13 29,4 0-29,-62 13 32,0 0-32,62-6 32,-1 6-32,-61 0 24,0 0-24,59 6 24,-10 1-24,-49-7 21,0 0-21,48 12 21,-1 6-21,-47-18 19,0 0-19,43 15 20,-8 3-20,-35-18 18,0 0-18,35 17 18,6 5-18,-41-22 19,0 0-19,35 28 20,-7 8-20,-28-36 20,0 0-20,27 42 21,-8 3-21,-19-45 19,0 0-19,14 47 20,-5 1-20,-9-48 14,0 0-14,4 49 15,-6-4-15,2-45 14,0 0-14,-7 45 15,-5 1-15,12-46 11,0 0-11,-14 49 11,3 6-11,11-55 10,0 0-10,-9 57 10,0 0-10,9-57 10,0 0-10,-7 47 11,4-19-11,3-28 12,0 0-12,-2 24 12,2 0-12,0-24 11,0 0-11,-2 21 11,-1-5-11,3-16 12,0 0-12,-4 12 13,-1-2-13,5-10 13,0 0-13,-4 9 14,3-2-14,1-7 14,0 0-14,0 0 14,-6 8-14,6-8 11,0 0-11,0 0 11,0 0-11,0 0-1470</inkml:trace>
  <inkml:trace contextRef="#ctx0" brushRef="#br0" timeOffset="665948.4594">20805 12778 460,'0'0'0,"0"0"0,0 0 0,0 0 104,0 0-104,1 7 105,-1-7-105,0 0 117,0 0-117,0 0 117,0 0-117,0 0 38,0 0-38,9 12 39,-2 4-39,-7-16 25,0 0-25,9 16 26,-2-1-26,-7-15 23,0 0-23,7 18 24,4 2-24,-11-20 26,0 0-26,12 23 26,1-2-26,-13-21 34,0 0-34,14 19 34,-4-4-34,-10-15 41,0 0-41,21 16 41,13-2-41,-34-14 38,0 0-38,39 8 39,-7-4-39,-32-4 36,0 0-36,31-4 37,10-4-37,-41 8 28,0 0-28,40-14 29,-8-4-29,-32 18 44,0 0-44,28-20 44,-5-1-44,-23 21 50,0 0-50,18-24 50,-4-4-50,-14 28 46,0 0-46,11-26 46,-4 7-46,-7 19 38,0 0-38,-4-23 38,-12-4-38,1-1-1323</inkml:trace>
  <inkml:trace contextRef="#ctx0" brushRef="#br0" timeOffset="672537.5158">8238 14362 191,'0'0'0,"0"0"0,0 0 0,0 0 12,0 0-12,0 0 13,18-19-13,-18 19 83,0 0-83,0 0 84,0 0-84,0 0 112,0 0-112,-6-9 113,6 2-113,0 7 91,0 0-91,0 0 92,6-8-92,-6 8 66,0 0-66,0 0 66,0 0-66,0 0 49,0 0-49,0 0 49,0 0-49,0 0 51,0 0-51,0 0 51,0 0-51,0 0 52,0 0-52,3 27 52,2 37-52,-5-64 47,0 0-47,9 83 47,2 14-47,-11-97 37,0 0-37,16 118 38,-2 24-38,-14-142 51,0 0-51,19 156 52,2 10-52,-21-166 50,0 0-50,27 173 50,5-4-50,-32-169 49,0 0-49,31 163 49,3-14-49,-34-149 53,0 0-53,40 145 53,5-4-53,-45-141 44,0 0-44,53 128 44,3-16-44,-56-112 33,0 0-33,64 100 33,6-15-33,-3 2-1408</inkml:trace>
  <inkml:trace contextRef="#ctx0" brushRef="#br0" timeOffset="674279.3606">19756 13974 281,'0'0'0,"0"0"0,0 0 0,0 0 4,0 0-4,0 0 4,0 0-4,0 0 14,0 0-14,0 0 15,0 0-15,0 0 29,0 0-29,0 0 29,0 0-29,0 0 44,0 0-44,0 0 45,0 0-45,0 0 29,0 0-29,0 0 30,-8 18-30,8-18 30,0 0-30,-13 1 31,-1 3-31,14-4 30,0 0-30,-14 0 31,-14 5-31,28-5 39,0 0-39,-27 7 39,1-2-39,26-5 40,0 0-40,-28 7 40,-6-4-40,34-3 34,0 0-34,-37 9 35,0 0-35,37-9 43,0 0-43,-35 12 44,-2-2-44,37-10 38,0 0-38,-41 11 39,-17 1-39,58-12 33,0 0-33,-64 15 33,-8 4-33,72-19 24,0 0-24,-81 21 25,1 0-25,80-21 21,0 0-21,-84 19 22,-15 2-22,99-21 15,0 0-15,-108 17 15,0 4-15,108-21 11,0 0-11,-121 17 11,-21-5-11,142-12 4,0 0-4,-160 5 5,-18-5-5,178 0 1,0 0-1,-186-3 2,-2-1-2,188 4 0,0 0 0,-188-1 1,0 1-1,188 0 0,0 0 0,-195 3 0,-7 4 0,202-7 0,0 0 0,-209 7 0,-6-4 0,215-3 0,0 0 0,-231 4 0,-9 6 0,240-10 1,0 0-1,-244 9 1,-8-7-1,252-2 3,0 0-3,-254 0 3,-4-4-3,258 4 6,0 0-6,-258-3 7,6-1-7,252 4 11,0 0-11,-249-1 11,0 1-11,249 0 11,0 0-11,-248 1 12,4 6-12,244-7 9,0 0-9,-249 5 10,-3-1-10,252-4 6,0 0-6,-252 3 7,-1 3-7,253-6 5,0 0-5,-254 6 5,-11 1-5,265-7 3,0 0-3,-263 9 3,4 1-3,259-10 1,0 0-1,-256 9 1,2-4-1,254-5 2,0 0-2,-238 2 3,7 0-3,231-2 7,0 0-7,-226 0 8,14 0-8,212 0 14,0 0-14,-200-2 14,17 0-14,183 2 18,0 0-18,-173-3 19,11-1-19,162 4 21,0 0-21,-150-3 22,7-2-22,143 5 27,0 0-27,-124-5 28,22 1-28,102 4 32,0 0-32,-92-3 33,16-1-33,76 4 30,0 0-30,-69-3 30,8-1-30,61 4 26,0 0-26,-46-3 26,17-1-26,29 4 22,0 0-22,-17-3 23,4 1-23,13 2 18,0 0-18,-8-2 18,8 2-18,0 0 11,0 0-11,3-10 11,17 7-11,-20 3 7,0 0-7,21-4 7,-7-3-7,0 0-1330</inkml:trace>
  <inkml:trace contextRef="#ctx0" brushRef="#br0" timeOffset="674759.9558">8810 13870 516,'0'0'0,"0"0"0,0 0 0,0 0 2,0 0-2,0 0 2,0 0-2,0 0 4,0 0-4,-18 21 4,-3 14-4,21-35 30,0 0-30,-28 50 30,-9 12-30,37-62 59,0 0-59,-41 64 59,-1-3-59,42-61 97,0 0-97,-46 54 97,-4-8-97,50-46 80,0 0-80,-46 44 81,9-1-81,37-43 61,0 0-61,-30 34 62,14-9-62,16-25 51,0 0-51,-3 24 52,8 7-52,-5-31 42,0 0-42,18 31 42,14-1-42,-32-30 34,0 0-34,40 24 34,13-3-34,-53-21 41,0 0-41,60 19 42,7 0-42,-67-19 38,0 0-38,73 20 38,1 5-38,-2-1-1139</inkml:trace>
  <inkml:trace contextRef="#ctx0" brushRef="#br0" timeOffset="682116.1788">19832 14756 471,'0'0'0,"0"0"0,0 0 0,0 0 8,0 0-8,0 0 8,0 0-8,0 0 35,0 0-35,-2-17 35,2 17-35,0 0 57,0 0-57,-7-5 57,7 5-57,0 0 60,0 0-60,-10-7 61,10 7-61,0 0 41,0 0-41,0 0 42,0 0-42,0 0 37,0 0-37,0 0 38,0 0-38,0 0 32,0 0-32,0 0 32,0 0-32,0 0 28,0 0-28,7-2 29,-4 13-29,-3-11 24,0 0-24,0 33 24,-7 25-24,7-58 21,0 0-21,-10 77 21,-6 11-21,16-88 24,0 0-24,-11 97 24,6 14-24,5-111 31,0 0-31,9 117 32,12 13-32,-21-130 38,0 0-38,34 137 39,11 12-39,-45-149 37,0 0-37,59 159 37,-1-5-37,-58-154 33,0 0-33,55 147 33,-18-10-33,-37-137 35,0 0-35,12 131 35,-33-5-35,21-126 16,0 0-16,-37 92 17,-14-43-17,1-3-1134</inkml:trace>
  <inkml:trace contextRef="#ctx0" brushRef="#br0" timeOffset="683302.8563">8534 15745 651,'0'0'0,"0"0"0,0 0 0,0 0 12,0 0-12,0 0 12,0 0-12,0 0 26,0 0-26,0 0 26,0 17-26,0-17 56,0 0-56,2 24 57,5 25-57,-7-49 57,0 0-57,5 58 58,1 10-58,-6-68 37,0 0-37,3 83 37,-3 30-37,0-113 32,0 0-32,6 122 33,-1 12-33,-5-134 40,0 0-40,9 135 41,-2 1-41,-7-136 49,0 0-49,10 132 50,-1-6-50,-9-126 53,0 0-53,13 113 54,-3-13-54,-10-100 45,0 0-45,12 78 45,-3-26-45,-9-52 37,0 0-37,6 36 37,2-12-37,-8-24 26,0 0-26,15 6 26,11-24-26,0 1-1138</inkml:trace>
  <inkml:trace contextRef="#ctx0" brushRef="#br0" timeOffset="691439.2565">12343 13997 516,'0'0'0,"0"0"0,0 0 0,0 0 23,0 0-23,0 0 23,0 0-23,0 0 67,0 0-67,0 0 68,0 0-68,0 0 69,0 0-69,0 0 69,0 0-69,0 0 61,0 0-61,7 33 62,-6 1-62,-1-34 38,0 0-38,6 37 38,-3-11-38,-3-26 31,0 0-31,14 20 32,4 1-32,-18-21 30,0 0-30,25 16 31,10-8-31,-35-8 30,0 0-30,41 2 31,-1-12-31,-40 10 25,0 0-25,41-21 26,-1-12-26,-40 33 39,0 0-39,32-42 39,0-9-39,-32 51 57,0 0-57,26-59 58,-6 2-58,-20 57 54,0 0-54,21-56 54,-7 3-54,-14 53 46,0 0-46,9-45 46,-14 10-46,5 35 37,0 0-37,-9-23 37,-4 13-37,13 10 21,0 0-21,-19 7 22,-22 17-22,41-24 14,0 0-14,-47 33 15,1 7-15,46-40 10,0 0-10,-42 48 10,1 10-10,41-58 3,0 0-3,-34 64 3,12 0-3,22-64 2,0 0-2,-11 58 2,14-7-2,-3-51 2,0 0-2,15 39 3,2-9-3,-17-30 4,0 0-4,30 21 4,11-9-4,-41-12 6,0 0-6,44 3 7,9-15-7,-53 12 12,0 0-12,56-22 12,10-15-12,-66 37 16,0 0-16,72-48 16,0-15-16,-72 63 17,0 0-17,73-67 17,-17-2-17,-56 69 19,0 0-19,50-69 20,-17 3-20,-33 66 18,0 0-18,21-56 19,-14 11-19,-7 45 18,0 0-18,0-36 18,-8 12-18,8 24 15,0 0-15,-9-14 16,-2 9-16,11 5 8,0 0-8,-10 0 9,3 3-9,7-3 6,0 0-6,-4 12 6,-1 14-6,5-26 3,0 0-3,-4 37 3,13 1-3,-9-38 1,0 0-1,18 36 2,5-3-2,-23-33 0,0 0 0,26 31 0,2 2 0,-28-33 0,0 0 0,29 36 0,-5 2 0,-24-38-1,0 0 1,18 35 0,-8-9 0,-10-26-1,0 0 1,6 21-1,-3-6 1,-3-15-1,0 0 1,0 11 0,0-1 0,0-10-1,0 0 1,0 10 0,-3-3 0,3-7-1,0 0 1,-6 7 0,1 0 0,5-7 0,0 0 0,-9 7 0,-3 4 0,12-11 0,0 0 0,-5 12 0,-1-2 0,6-10 0,0 0 0,0 7 0,0-7 0,0 0 0,0 0 0,9 5 0,18-15 0,-27 10 0,0 0 0,46-24 0,10-18 0,-56 42 0,0 0 0,67-52 0,5-8 0,-72 60 0,0 0 0,73-66 0,-6 2 0,-67 64 0,0 0 0,55-52 1,-25 15-1,-30 37 0,0 0 0,8-22 1,-11 15-1,3 7 1,0 0-1,-18 7 2,-14 19-2,32-26 2,0 0-2,-37 36 2,6 4-2,31-40 1,0 0-1,-27 43 1,4 8-1,23-51 0,0 0 0,-17 55 0,2 4 0,15-59 0,0 0 0,-14 55 0,6-3 0,8-52 0,0 0 0,-8 40 0,3-7 0,5-33 0,0 0 0,-3 26 0,1 0 0,2-26 0,0 0 0,2 22 0,5-3 0,-7-19 0,0 0 0,5 17 0,0-3 0,2 0-1546</inkml:trace>
  <inkml:trace contextRef="#ctx0" brushRef="#br0" timeOffset="693572.573">14118 13877 561,'0'0'0,"0"0"0,0 0 0,0 0 27,0 0-27,5-29 28,6 13-28,-11 16 38,0 0-38,18-17 38,3 0-38,-21 17 41,0 0-41,28-12 41,7 5-41,-35 7 48,0 0-48,32-4 49,0 9-49,-32-5 43,0 0-43,23 16 44,-2 10-44,-21-26 45,0 0-45,14 42 46,-14 11-46,0-53 58,0 0-58,-5 62 58,-4 1-58,9-63 50,0 0-50,-12 53 50,8-23-50,4-30 42,0 0-42,0 17 43,0-5-43,0-12 44,0 0-44,7 5 45,9-3-45,-16-2 39,0 0-39,25-7 40,6-20-40,-31 27 36,0 0-36,27-39 36,-2-11-36,-25 50 34,0 0-34,24-53 34,1 4-34,-25 49 30,0 0-30,23-40 31,-2 11-31,-21 29 28,0 0-28,14-21 28,-5 9-28,-9 12 19,0 0-19,9-5 20,0 5-20,-9 0 10,0 0-10,0 0 10,9 19-10,-9-19 6,0 0-6,5 28 6,0 13-6,-5-41 3,0 0-3,7 45 4,0 2-4,-7-47 2,0 0-2,13 40 3,-1-1-3,-12-39 2,0 0-2,16 33 2,0-7-2,-16-26 3,0 0-3,14 19 3,11-5-3,-25-14 4,0 0-4,30 5 4,-2-10-4,-28 5 5,0 0-5,30-14 5,-4-8-5,-26 22 11,0 0-11,23-31 11,0-7-11,-23 38 11,0 0-11,18-40 12,-9-2-12,-9 42 8,0 0-8,5-31 9,-2 17-9,-3 14 6,0 0-6,2-10 7,-2 10-7,0 0 4,0 0-4,0 0 4,0 0-4,0 0 3,0 0-3,4 7 3,5 3-3,-9-10 2,0 0-2,19 14 2,16-2-2,-35-12 0,0 0 0,46 5 1,9-6-1,-55 1 0,0 0 0,58-16 0,4-8 0,-62 24 0,0 0 0,56-30 0,-8-1 0,-48 31 0,0 0 0,37-33 0,-14-6 0,-23 39-1,0 0 1,9-33-1,-14-2 1,5 35-4,0 0 4,-18-29-3,-9 8 3,27 21-6,0 0 6,-26-17-6,-2 10 6,28 7-9,0 0 9,-23-7-9,9 7 9,14 0-10,0 0 10,-9 7-9,5 7 9,4-14-7,0 0 7,7 24-6,13 12 6,-20-36-3,0 0 3,26 40-3,8 0 3,-34-40-2,0 0 2,39 41-1,1 1 1,-40-42 0,0 0 0,35 41 0,-10-1 0,-25-40 0,0 0 0,18 36 0,-15-11 0,-3-25 2,0 0-2,-3 24 2,-15 2-2,18-26 4,0 0-4,-25 22 4,-10-8-4,35-14 8,0 0-8,-32 7 8,1-10-8,31 3 11,0 0-11,-27-7 11,4-4-11,23 11 12,0 0-12,-23-12 13,11 2-13,12 10 12,0 0-12,0-11 12,5-4-12,-5 15 11,0 0-11,21-16 11,11-3-11,-32 19 10,0 0-10,41-17 11,13-2-11,-54 19 8,0 0-8,62-17 8,11-8-8,-73 25 5,0 0-5,74-22 6,-7 3-6,-67 19 3,0 0-3,60-19 4,-11-4-4,-49 23 2,0 0-2,41-24 2,-11 0-2,-30 24 1,0 0-1,23-24 2,-7 1-2,-16 23 1,0 0-1,10-22 1,-5 6-1,-5 16 0,0 0 0,-3-10 0,-11 6 0,14 4 0,0 0 0,-23 5 0,-18 11 0,41-16 0,0 0 0,-47 21 0,-1 5 0,48-26 0,0 0 0,-46 22 0,11-3 0,35-19-2,0 0 2,-23 16-1,11-7 1,12-9-2,0 0 2,0 12-1,12 7 1,-12-19-3,0 0 3,26 17-2,13-10 2,-39-7-4,0 0 4,44 2-3,0-9 3,-44 7-2,0 0 2,46-12-1,-12-6 1,-34 18-1,0 0 1,26-19-1,-10 0 1,-16 19-1,0 0 1,7-17 0,-9 3 0,2 14 0,0 0 0,-8-12 0,-6 3 0,14 9 0,0 0 0,-15-3 0,0 3 0,15 0 0,0 0 0,-16 2 0,3 4 0,13-6 0,0 0 0,-14 18 0,5 9 0,9-27 0,0 0 0,-3 40 0,6 14 0,-3-54 0,0 0 0,9 64 0,0 9 0,-9-73 0,0 0 0,14 74 1,-5-5-1,-9-69 2,0 0-2,7 69 3,-7 6-3,0-75 7,0 0-7,-7 78 8,-11 1-8,18-79 13,0 0-13,-28 64 13,-13-20-13,41-44 15,0 0-15,-51 27 15,-14-16-15,65-11 18,0 0-18,-67-2 18,12-14-18,55 16 16,0 0-16,-46-29 16,13-14-16,33 43 8,0 0-8,-14-52 9,21-12-9,0 0-1608</inkml:trace>
  <inkml:trace contextRef="#ctx0" brushRef="#br0" timeOffset="736764.6485">12253 1810 550,'0'0'0,"5"-19"0,16-38 0,-21 57 22,0 0-22,23-64 22,-4 3-22,-19 61 98,0 0-98,18-48 99,-9 22-99,-9 26 139,0 0-139,0-16 139,-5 4-139,5 12 91,0 0-91,-18-7 92,-14 6-92,32 1 51,0 0-51,-40 14 51,-13 22-51,53-36 46,0 0-46,-51 60 46,-8 25-46,59-85 38,0 0-38,-49 97 39,-1 16-39,50-113 22,0 0-22,-31 112 22,20-3-22,11-109 13,0 0-13,7 109 14,14-7-14,-21-102 10,0 0-10,27 101 11,1-4-11,-28-97 9,0 0-9,18 93 10,-13-17-10,-5-76 7,0 0-7,-11 73 7,-15 3-7,26-76 6,0 0-6,-41 81 6,-13-3-6,54-78 4,0 0-4,-71 68 4,-10-11-4,-2-4-1191</inkml:trace>
  <inkml:trace contextRef="#ctx0" brushRef="#br0" timeOffset="737380.3165">11526 2682 1099,'0'0'0,"8"-12"0,12-19 0,-20 31 13,0 0-13,39-48 13,15-9-13,-54 57 18,0 0-18,66-61 18,4 6-18,-70 55 10,0 0-10,87-54 11,15 5-11,-102 49 7,0 0-7,104-57 7,-9-3-7,-95 60 7,0 0-7,90-64 7,-15 7-7,-75 57 13,0 0-13,61-44 14,-20 15-14,-41 29 20,0 0-20,25-16 20,-15 9-20,-10 7 22,0 0-22,-9 13 23,-21 21-23,30-34 24,0 0-24,-37 49 24,-9 16-24,46-65 19,0 0-19,-44 64 20,7 0-20,37-64 20,0 0-20,-31 61 20,9 1-20,22-62 14,0 0-14,-10 64 15,8-3-15,2-61 13,0 0-13,9 52 13,12-11-13,-21-41 13,0 0-13,26 28 13,3-16-13,-29-12 11,0 0-11,30-12 12,7-21-12,-37 33 12,0 0-12,33-45 13,3-15-13,-36 60 8,0 0-8,35-64 9,-3 0-9,-32 64 6,0 0-6,26-66 7,-8-2-7,-18 68 5,0 0-5,14-57 6,-9 9-6,-5 48 9,0 0-9,4-37 9,-4 13-9,0 24 16,0 0-16,0-21 17,1 11-17,-1 10 22,0 0-22,4-5 23,5-2-23,-9 7 24,0 0-24,17 3 25,6 13-25,-23-16 20,0 0-20,32 24 20,3 9-20,-35-33 17,0 0-17,41 40 17,5 5-17,-46-45 14,0 0-14,42 48 14,-3-8-14,-39-40 9,0 0-9,34 40 9,-10-7-9,-24-33 6,0 0-6,16 28 7,-9-4-7,-7-24 7,0 0-7,-8 12 8,-10-7-8,18-5 9,0 0-9,-23 0 9,0-9-9,23 9 8,0 0-8,-18-20 8,-3-15-8,21 35 8,0 0-8,-10-42 8,13-18-8,-3 60 9,0 0-9,25-69 9,24-20-9,-49 89 14,0 0-14,62-76 14,7 16-14,-69 60 15,0 0-15,67-45 16,0 14-16,-67 31 18,0 0-18,72-26 19,8-2-19,-1 0-1497</inkml:trace>
  <inkml:trace contextRef="#ctx0" brushRef="#br0" timeOffset="738249.5579">14570 2175 897,'0'0'0,"0"0"0,37-38 0,-37 38 2,0 0-2,40-43 3,10-11-3,-50 54 6,0 0-6,46-52 6,-6 4-6,-40 48 5,0 0-5,32-36 6,-14 17-6,-18 19 13,0 0-13,-6-18 14,-15-15-14,21 33 20,0 0-20,-33-27 21,-11 11-21,44 16 26,0 0-26,-55 0 27,-10 16-27,65-16 48,0 0-48,-71 33 49,-3 15-49,74-48 61,0 0-61,-72 68 61,-3 28-61,75-96 60,0 0-60,-61 97 60,20-12-60,41-85 45,0 0-45,-19 78 45,22-10-45,-3-68 36,0 0-36,28 57 37,25-18-37,-53-39 30,0 0-30,64 21 31,1-24-31,-65 3 20,0 0-20,65-28 21,4-20-21,-69 48 14,0 0-14,64-61 14,-1-5-14,-63 66 17,0 0-17,53-72 18,-7-5-18,-46 77 17,0 0-17,28-60 17,-12 30-17,-16 30 17,0 0-17,6-19 17,-6 7-17,0 12 15,0 0-15,-15 0 15,-9 19-15,24-19 13,0 0-13,-25 37 13,-1 13-13,26-50 10,0 0-10,-18 59 10,4-9-10,14-50 5,0 0-5,-5 48 5,10-4-5,-5-44 3,0 0-3,14 45 3,16-2-3,-30-43 1,0 0-1,46 29 1,17-10-1,-63-19 0,0 0 0,67-3 1,11-18-1,-78 21 1,0 0-1,85-36 1,10-13-1,-95 49 2,0 0-2,90-60 2,-10-29-2,-80 89 3,0 0-3,70-91 4,-12 1-4,-58 90 5,0 0-5,48-82 5,-14 24-5,-34 58 4,0 0-4,22-38 5,-13 18-5,-9 20 3,0 0-3,-7-8 3,-16 11-3,23-3 2,0 0-2,-28 18 3,-4 21-3,32-39 1,0 0-1,-26 61 2,-1 29-2,27-90 0,0 0 0,-23 100 1,0 4-1,23-104-1,0 0 1,-21 109 0,2 12 0,19-121-2,0 0 2,-18 115-2,4-19 2,14-96-3,0 0 3,-14 92-2,5-7 2,9-85-4,0 0 4,-9 85-3,4-16 3,5-69-3,0 0 3,0 57-2,5-14 2,-5-43-2,0 0 2,6 30-2,1-11 2,-7-19-4,0 0 4,0 0-4,7-4 4,0 4-1357</inkml:trace>
  <inkml:trace contextRef="#ctx0" brushRef="#br0" timeOffset="738746.4348">15194 1968 942,'0'0'0,"13"-16"0,12-24 0,-25 40 6,0 0-6,38-48 7,7 6-7,-45 42 5,0 0-5,54-48 5,12-1-5,-66 49 11,0 0-11,77-39 12,15 14-12,-92 25 6,0 0-6,95-12 7,-8 21-7,-87-9 5,0 0-5,83 28 5,-7 23-5,-76-51 6,0 0-6,58 66 7,-28 10-7,-30-76 7,0 0-7,5 97 7,-31 16-7,26-113 7,0 0-7,-46 109 7,-11-24-7,57-85 7,0 0-7,-60 69 8,-3-9-8,63-60 16,0 0-16,-67 45 16,0-17-16,67-28 31,0 0-31,-52 21 32,21-14-32,31-7 37,0 0-37,-18-16 38,18-24-38,0 40 37,0 0-37,18-48 38,28-9-38,-46 57 32,0 0-32,61-64 33,13-26-33,-74 90 26,0 0-26,94-88 27,14 3-27,-108 85 25,0 0-25,104-69 26,-18 20-26,-86 49 15,0 0-15,67-31 16,-24 14-16,-43 17 9,0 0-9,28 0 10,-11 13-10,-17-13 7,0 0-7,9 35 7,-12 22-7,3-57 4,0 0-4,-6 69 4,-2 11-4,8-80 4,0 0-4,-9 85 4,4-7-4,5-78 3,0 0-3,-6 76 4,-3 9-4,9-85 3,0 0-3,-5 81 3,5-5-3,0-76 4,0 0-4,-3 66 5,-1-7-5,4-59 6,0 0-6,-5 53 7,-1-9-7,6-44 8,0 0-8,-8 41 9,2-5-9,-2 4-1150</inkml:trace>
  <inkml:trace contextRef="#ctx0" brushRef="#br0" timeOffset="739064.0087">16266 1940 1065,'0'0'0,"7"-7"0,9-10 0,-16 17 19,0 0-19,30-21 20,14-2-20,-44 23 8,0 0-8,60-20 9,21-1-9,-81 21 0,0 0 0,78-12 1,-1 8-1,-77 4 2,0 0-2,73 4 3,-8 8-3,-65-12 6,0 0-6,56 21 7,-3 10-7,-53-31 8,0 0-8,29 48 9,-28 22-9,-1-70 11,0 0-11,-19 76 12,-18 2-12,37-78 13,0 0-13,-46 72 13,-5-20-13,51-52 14,0 0-14,-53 40 14,-7-19-14,60-21 14,0 0-14,-53 12 15,12-9-15,41-3 13,0 0-13,-30 0 14,20-3-14,10 3 8,0 0-8,9-9 9,28-6-9,-37 15 8,0 0-8,60-28 8,23-17-8,-1 0-933</inkml:trace>
  <inkml:trace contextRef="#ctx0" brushRef="#br0" timeOffset="739171.6583">17242 2046 987,'0'0'0,"0"0"0,-7 0 0,7 0 0,0 0 0,0 0 0,0 0 0,0 0-681</inkml:trace>
  <inkml:trace contextRef="#ctx0" brushRef="#br0" timeOffset="758518.3006">24514 4243 102,'0'0'0,"0"0"0,0 0 0,0 0 20,0 0-20,5-17 21,-3 8-21,-2 9 70,0 0-70,0 0 71,-12 9-71,12-9 84,0 0-84,-9 16 85,-3 4-85,12-20 78,0 0-78,-6 33 78,-1 11-78,7-44 55,0 0-55,-7 53 55,0-1-55,7-52 44,0 0-44,-7 57 44,0 4-44,7-61 35,0 0-35,-3 72 35,3 17-35,0-89 33,0 0-33,1 81 33,-1-12-33,0-69 35,0 0-35,0 57 35,4-10-35,-4-47 37,0 0-37,3 30 37,3-10-37,-6-20 32,0 0-32,19 12 33,18-8-33,2-1-804</inkml:trace>
  <inkml:trace contextRef="#ctx0" brushRef="#br0" timeOffset="759674.5789">24332 4238 147,'0'0'0,"7"4"0,9 4 0,-16-8 30,0 0-30,16 12 30,0-6-30,-16-6 67,0 0-67,19 3 68,15-6-68,-34 3 47,0 0-47,42-2 48,10-5-48,-52 7 40,0 0-40,58-12 41,9-6-41,-67 18 24,0 0-24,76-15 25,7-4-25,-83 19 18,0 0-18,99-17 18,19 1-18,-118 16 16,0 0-16,134-12 17,9-5-17,-143 17 22,0 0-22,152-19 23,10 1-23,-162 18 25,0 0-25,173-15 26,5 3-26,-178 12 26,0 0-26,175-19 26,8 1-26,-183 18 23,0 0-23,173-15 24,-16-3-24,-157 18 14,0 0-14,143-19 15,-16 2-15,-127 17 10,0 0-10,120-19 11,-5-2-11,-115 21 5,0 0-5,106-19 6,-11 5-6,-95 14 6,0 0-6,89-15 6,-10-4-6,-79 19 6,0 0-6,72-18 6,-6 3-6,-66 15 7,0 0-7,54-12 8,-15 7-8,-39 5 8,0 0-8,30-4 8,-7 4-8,-23 0 10,0 0-10,18 0 10,-4 4-10,-14-4 10,0 0-10,12 0 10,-3 0-10,-9 0 8,0 0-8,9 5 8,1 7-8,-10-12 8,0 0-8,6 19 8,-6 5-8,0-24 10,0 0-10,0 29 11,1 8-11,-1-37 12,0 0-12,2 40 12,0-4-12,-2-36 17,0 0-17,0 33 18,0 10-18,0-43 20,0 0-20,2 49 20,3 16-20,-5-65 19,0 0-19,9 76 20,1 6-20,-10-82 23,0 0-23,16 79 24,2-9-24,-18-70 21,0 0-21,18 69 22,-2 10-22,-16-79 20,0 0-20,12 75 20,-3-11-20,-9-64 21,0 0-21,5 52 21,-3-11-21,-2-41 21,0 0-21,-4 32 22,-3-8-22,7-24 27,0 0-27,-10 21 28,-5-9-28,15-12 29,0 0-29,-19 8 30,-9-4-30,28-4 28,0 0-28,-34-4 28,-12 1-28,46 3 22,0 0-22,-56-5 22,-15-2-22,71 7 22,0 0-22,-77-5 22,-4-2-22,81 7 18,0 0-18,-94-2 18,-15-2-18,109 4 15,0 0-15,-120 0 15,-7 4-15,127-4 11,0 0-11,-140 3 11,-10 6-11,150-9 7,0 0-7,-178 12 7,-15 0-7,193-12 6,0 0-6,-208 16 7,-4 1-7,212-17 6,0 0-6,-218 19 7,15 4-7,203-23 5,0 0-5,-182 26 6,21 3-6,161-29 4,0 0-4,-137 28 5,15-4-5,122-24 12,0 0-12,-106 21 12,11-9-12,95-12 18,0 0-18,-90 8 18,-13-8-18,103 0 18,0 0-18,-95-8 19,12-10-19,83 18 19,0 0-19,-79-25 19,5-8-19,-1 0-1391</inkml:trace>
  <inkml:trace contextRef="#ctx0" brushRef="#br0" timeOffset="767706.2821">24881 4437 438,'0'0'0,"0"0"0,0 0 0,0 0 32,0 0-32,6-26 32,-5 19-32,-1 7 98,0 0-98,0 0 98,2-8-98,-2 8 110,0 0-110,9 0 110,7-4-110,-16 4 86,0 0-86,19 7 87,2 23-87,-21-30 51,0 0-51,16 43 51,-12 14-51,-4-57 56,0 0-56,0 73 57,0 20-57,0-93 51,0 0-51,0 92 51,0-7-51,0-85 42,0 0-42,0 77 43,2-11-43,-2-66 48,0 0-48,5 59 48,5-14-48,-10-45 44,0 0-44,9 28 45,-5-16-45,-4-12 30,0 0-30,3-12 31,6-23-31,2 0-1245</inkml:trace>
  <inkml:trace contextRef="#ctx0" brushRef="#br0" timeOffset="768470.389">24867 4304 841,'0'0'0,"0"0"0,5-14 0,-5 14 34,0 0-34,7-10 34,4 4-34,-11 6 75,0 0-75,25-3 76,14 6-76,-39-3 41,0 0-41,45 16 42,1 5-42,-46-21 16,0 0-16,46 36 17,-7 9-17,-39-45 8,0 0-8,27 49 9,-19-4-9,-8-45 5,0 0-5,-5 46 6,-13 3-6,18-49 4,0 0-4,-31 50 4,-15 5-4,46-55 5,0 0-5,-51 54 6,-1-11-6,52-43 8,0 0-8,-49 37 9,8-13-9,41-24 16,0 0-16,-33 15 17,12-6-17,21-9 27,0 0-27,-14 4 27,14-4-27,0 0 30,0 0-30,0 0 31,0 0-31,0 0 29,0 0-29,28-13 30,28-6-30,-56 19 18,0 0-18,69-24 19,7-4-19,-76 28 9,0 0-9,79-32 10,-4-8-10,-75 40-1,0 0 1,63-38 0,-19 10 0,-44 28-15,0 0 15,37-28-15,-5 1 15,-32 27-42,0 0 42,26-26-41,-3 7 41,-23 19-55,0 0 55,15-16-54,-7 4 54,-8 12-29,0 0 29,4-9-28,-6-6 28,2 15-14,0 0 14,-10-9-13,-10 4 13,20 5-2,0 0 2,-25 5-2,-1 7 2,26-12 3,0 0-3,-25 19 4,-3 11-4,28-30 32,0 0-32,-25 33 33,6 6-33,19-39 75,0 0-75,-18 44 75,13-6-75,5-38 89,0 0-89,2 36 89,5-3-89,-7-33 72,0 0-72,9 28 72,3-9-72,-12-19 60,0 0-60,14 12 61,5-12-61,-19 0 44,0 0-44,23-9 44,11-13-44,-34 22 32,0 0-32,33-33 32,-3-9-32,-30 42 21,0 0-21,25-43 21,-12 13-21,-13 30 12,0 0-12,10-27 13,-5-1-13,-5 28 7,0 0-7,4-28 8,-2 15-8,-2 13 5,0 0-5,0-13 6,0 7-6,0 6 4,0 0-4,0 0 4,0 0-4,0 0 3,0 0-3,-16 8 4,5 11-4,11-19 2,0 0-2,-10 28 3,-1 8-3,11-36 2,0 0-2,-7 38 3,5-1-3,2-37 3,0 0-3,6 34 3,6-8-3,-12-26 2,0 0-2,18 24 3,1-5-3,-19-19 3,0 0-3,19 9 3,3-5-3,-22-4 0,0 0 0,24-4 0,3-5 0,-27 9-4,0 0 4,24-12-3,-8-3 3,0-3-1543</inkml:trace>
  <inkml:trace contextRef="#ctx0" brushRef="#br0" timeOffset="770543.5776">25607 4525 975,'0'0'0,"0"0"0,-8-8 0,8 8 42,0 0-42,0 0 42,-7-9-42,7 9 84,0 0-84,0 0 84,0 0-84,0 0 71,0 0-71,0 0 71,-8 24-71,8-24 50,0 0-50,-9 26 50,0 9-50,9-35 43,0 0-43,-4 36 44,11 6-44,-7-42 41,0 0-41,15 40 41,8-11-41,-23-29 44,0 0-44,24 22 44,-1-13-44,-23-9 45,0 0-45,23 4 46,0-8-46,-23 4 43,0 0-43,30-15 44,11-22-44,-41 37 36,0 0-36,37-41 36,-4 10-36,-33 31 28,0 0-28,30-25 29,-3 1-29,-27 24 21,0 0-21,19-17 22,-8 1-22,-11 16 17,0 0-17,5-12 17,-1 0-17,-4 12 14,0 0-14,-4-9 14,-3 6-14,7 3 12,0 0-12,-9 0 12,-1 9-12,10-9 11,0 0-11,-9 15 11,2 13-11,7-28 8,0 0-8,-2 41 9,9 20-9,-7-61 7,0 0-7,11 73 7,4-1-7,-15-72 5,0 0-5,18 85 6,-2 7-6,-16-92 5,0 0-5,11 98 6,-8 10-6,-3-108 5,0 0-5,-3 98 6,-10-15-6,13-83 6,0 0-6,-25 73 6,-12-11-6,37-62 5,0 0-5,-44 52 6,0-15-6,44-37 11,0 0-11,-46 15 11,2-22-11,44 7 13,0 0-13,-42-20 14,-1-20-14,43 40 14,0 0-14,-35-45 15,9 0-15,26 45 13,0 0-13,-11-56 14,13-8-14,-2 64 3,0 0-3,16-78 3,16-18-3,-32 96 0,0 0 0,37-101 0,0 13 0,-37 88-14,0 0 14,37-90-14,2-14 14,-39 104-48,0 0 48,38-93-47,1 18 47,-39 75-59,0 0 59,37-60-59,-3 16 59,-34 44-69,0 0 69,32-29-69,-11 6 69,-21 23-45,0 0 45,23-17-44,1 5 44,-24 12-33,0 0 33,25-3-33,0 10 33,-25-7-20,0 0 20,19 17-19,-3 14 19,-16-31-13,0 0 13,5 33-13,-8 3 13,3-36-3,0 0 3,-2 45-2,-1 11 2,3-56 0,0 0 0,0 53 0,3-4 0,-3-49 4,0 0-4,2 43 5,3-8-5,-5-35 14,0 0-14,5 22 15,1-10-15,-6-12 22,0 0-22,0 0 22,0 0-22,0 0 24,0 0-24,12-12 24,4-24-24,-16 36 25,0 0-25,19-49 25,1-8-25,-20 57 22,0 0-22,17-55 23,-2 18-23,-15 37 18,0 0-18,12-24 18,-3 3-18,-9 21 13,0 0-13,7-12 13,0 4-13,-7 8 11,0 0-11,7-4 12,-7 4-12,0 0 8,0 0-8,12-7 9,2 7-9,-14 0 5,0 0-5,14 4 6,4 8-6,-18-12 3,0 0-3,16 15 4,-5 6-4,-11-21 2,0 0-2,5 24 3,2 1-3,-7-25 2,0 0-2,9 24 2,-2-9-2,-7-15 2,0 0-2,5 9 2,2-2-2,-7-7 2,0 0-2,11 0 2,5-3-2,-16 3 2,0 0-2,24-16 2,10-8-2,-34 24 2,0 0-2,32-28 3,-15 11-3,-17 17 3,0 0-3,11-12 4,-2-4-4,-9 16 3,0 0-3,9-17 3,-2 5-3,-7 12 2,0 0-2,3-11 2,-1 6-2,-2 5 2,0 0-2,0 0 3,5-9-3,-5 9 2,0 0-2,0 0 2,5 6-2,-5-6 2,0 0-2,6 12 2,1 7-2,-7-19 2,0 0-2,9 21 2,1-1-2,-10-20 0,0 0 0,11 19 1,6 2-1,-17-21 0,0 0 0,18 21 1,-4-12-1,-14-9 0,0 0 0,14 6 1,4-6-1,-18 0 0,0 0 0,19-6 0,1-7 0,-20 13 0,0 0 0,17-13 0,-4-3 0,-13 16-1,0 0 1,9-12-1,-2 3 1,-7 9-4,0 0 4,1-10-4,3 5 4,-4 5-9,0 0 9,0 0-8,2-12 8,-2 12-10,0 0 10,0 0-10,0 0 10,0 0-12,0 0 12,-7 3-12,7 6 12,0-9-13,0 0 13,3 5-13,1 2 13,-4-7-12,0 0 12,9 5-12,6 2 12,-15-7-12,0 0 12,27 0-11,12-4 11,-39 4-11,0 0 11,39-8-10,-4-4 10,-35 12-8,0 0 8,33-16-8,1-8 8,-34 24-6,0 0 6,32-30-5,-6-1 5,-26 31-3,0 0 3,20-41-2,-10-2 2,-10 43-2,0 0 2,0-45-1,-10 12 1,10 33-2,0 0 2,-18-23-1,-3 11 1,21 12-1,0 0 1,-28 0-1,-13 16 1,41-16-2,0 0 2,-46 31-1,-3 10 1,49-41-1,0 0 1,-48 49 0,13-6 0,35-43 0,0 0 0,-23 42 0,16-3 0,7-39 0,0 0 0,1 40 0,14 5 0,-15-45 0,0 0 0,26 42 1,11-8-1,-37-34 2,0 0-2,46 21 3,11-16-3,-57-5 3,0 0-3,52 0 4,-14-5-4,-38 5 4,0 0-4,37-21 5,10-15-5,-47 36 6,0 0-6,43-40 7,-13 7-7,-30 33 8,0 0-8,23-27 9,-11 6-9,-12 21 6,0 0-6,9-19 6,-6 3-6,-3 16 4,0 0-4,-3-8 4,-10 2-4,13 6 3,0 0-3,-14 0 4,0 12-4,14-12 2,0 0-2,-10 14 3,1 5-3,9-19 3,0 0-3,-6 21 3,5 3-3,1-24 1,0 0-1,5 25 2,7 2-2,-12-27 0,0 0 0,18 24 1,3-11-1,-21-13 0,0 0 0,32 5 0,17-7 0,-49 2 0,0 0 0,51-7 0,-10-10 0,-41 17 0,0 0 0,35-24 0,-8 5 0,-27 19 0,0 0 0,23-25 0,-4 5 0,-19 20-1,0 0 1,14-21 0,-7 2 0,-7 19-1,0 0 1,-1-12 0,-8 0 0,9 12-1,0 0 1,-14-4-1,-8 11 1,22-7-1,0 0 1,-21 9 0,9 3 0,12-12-1,0 0 1,-7 12 0,7-3 0,0-9 0,0 0 0,9 10 0,8 2 0,-17-12 0,0 0 0,30 12 0,16-10 0,-46-2 0,0 0 0,58-5 0,17-11 0,-75 16 0,0 0 0,81-24 0,2-6 0,-83 30 0,0 0 0,72-43 0,-17-23 0,-55 66-4,0 0 4,46-76-4,-8-9 4,-38 85-8,0 0 8,25-84-7,-21 11 7,-4 73-15,0 0 15,-11-61-14,-12 18 14,23 43-21,0 0 21,-30-29-21,-9 20 21,39 9-25,0 0 25,-46 5-25,-5 23 25,51-28-24,0 0 24,-56 36-23,-2 16 23,58-52-17,0 0 17,-50 66-17,17 19 17,33-85-7,0 0 7,-22 85-6,15-13 6,7-72-2,0 0 2,2 68-2,3-15 2,-5-53-1,0 0 1,13 49 0,1-4 0,-14-45 0,0 0 0,12 34 0,-5-16 0,0 1-1307</inkml:trace>
  <inkml:trace contextRef="#ctx0" brushRef="#br0" timeOffset="770683.2239">27521 4501 1132,'0'0'0,"0"0"0,16-8 0,-16 8 16,0 0-16,21-4 16,11-5-16,-32 9 32,0 0-32,58-3 32,34-2-32,-92 5 26,0 0-26,106 0 26,-2 1-26,-104-1 12,0 0-12,99-1 12,-6-11-12,-1 0-918</inkml:trace>
  <inkml:trace contextRef="#ctx0" brushRef="#br0" timeOffset="771427.5566">28732 4387 684,'0'0'0,"9"-10"0,14-16 0,-23 26 26,0 0-26,23-32 26,-9 12-26,-14 20 37,0 0-37,0-25 37,-13 1-37,13 24 83,0 0-83,-31-15 83,-24 22-83,55-7 73,0 0-73,-65 29 73,-4 14-73,69-43 60,0 0-60,-64 50 61,13 6-61,51-56 59,0 0-59,-41 48 60,19-6-60,22-42 53,0 0-53,-9 34 54,14-1-54,-5-33 43,0 0-43,18 28 44,10-7-44,-28-21 38,0 0-38,37 12 39,14-12-39,-51 0 30,0 0-30,55-9 30,3-13-30,-58 22 24,0 0-24,49-24 25,-15 3-25,-34 21 17,0 0-17,23-21 17,-5-3-17,-18 24 12,0 0-12,12-31 12,-5-2-12,-7 33 9,0 0-9,-2-28 9,-5 11-9,7 17 7,0 0-7,-5-9 7,5 9-7,0 0 6,0 0-6,-2 14 7,4 14-7,-2-28 5,0 0-5,2 36 6,1 9-6,-3-45 4,0 0-4,5 64 5,4 16-5,-9-80 4,0 0-4,9 86 5,-2-1-5,-7-85 12,0 0-12,2 85 12,-6-2-12,4-83 20,0 0-20,-10 81 21,-11 0-21,21-81 26,0 0-26,-32 73 26,-10-19-26,42-54 30,0 0-30,-50 43 30,-1-12-30,51-31 28,0 0-28,-53 21 29,-2-16-29,55-5 27,0 0-27,-51-3 27,-2-11-27,53 14 23,0 0-23,-49-28 23,3-13-23,46 41 18,0 0-18,-35-56 19,12-13-19,23 69 15,0 0-15,0-73 16,30 6-16,-30 67 11,0 0-11,49-57 11,20 0-11,-69 57 8,0 0-8,85-52 9,22-4-9,-107 56 0,0 0 0,113-45 0,-7 16 0,2-2-1677</inkml:trace>
  <inkml:trace contextRef="#ctx0" brushRef="#br0" timeOffset="772359.9702">29252 4352 595,'0'0'0,"0"0"0,0 0 0,0 0 58,0 0-58,-19-20 58,3 11-58,16 9 95,0 0-95,-21 0 96,-9 9-96,30-9 86,0 0-86,-37 19 86,-12 14-86,49-33 45,0 0-45,-50 39 46,6-2-46,44-37 24,0 0-24,-34 36 24,8 0-24,26-36 29,0 0-29,-18 30 30,10-3-30,8-27 38,0 0-38,0 18 38,8-6-38,-8-12 40,0 0-40,18 7 40,7-11-40,-25 4 32,0 0-32,37-8 32,23-11-32,-60 19 26,0 0-26,63-21 27,-13-3-27,-50 24 18,0 0-18,39-21 18,-11 5-18,-28 16 11,0 0-11,19-12 11,-8 0-11,-11 12 8,0 0-8,9-12 8,-6 3-8,-3 9 6,0 0-6,0 0 6,-16-3-6,16 3 4,0 0-4,-14 7 5,0 5-5,14-12 5,0 0-5,-5 14 5,8 1-5,-3-15 5,0 0-5,16 12 5,12 4-5,-28-16 5,0 0-5,41 12 6,10-8-6,-51-4 5,0 0-5,64-4 5,19-5-5,-83 9 12,0 0-12,88-22 13,2-7-13,-90 29 14,0 0-14,85-52 15,-10-30-15,-75 82 14,0 0-14,69-88 14,-7-2-14,-62 90 2,0 0-2,46-97 3,-27 0-3,-19 97-2,0 0 2,-3-95-1,-22 17 1,25 78-16,0 0 16,-37-64-15,-4 23 15,41 41-32,0 0 32,-40-25-31,1 22 31,39 3-28,0 0 28,-37 15-27,2 22 27,35-37-12,0 0 12,-27 57-12,6 28 12,21-85-6,0 0 6,-14 93-5,9 11 5,5-104-2,0 0 2,0 114-2,3 2 2,-3-116 0,0 0 0,7 111 0,2-14 0,-9-97 0,0 0 0,9 83 0,0-9 0,-9-74 0,0 0 0,7 61 1,-4-21-1,1-1-1124</inkml:trace>
  <inkml:trace contextRef="#ctx0" brushRef="#br0" timeOffset="773380.8836">29431 4480 1076,'0'0'0,"0"0"0,-13-15 0,13 15 20,0 0-20,-8-9 20,8 9-20,0 0 35,0 0-35,23-15 35,37-10-35,-60 25 28,0 0-28,72-27 28,7 6-28,-79 21 18,0 0-18,81-17 19,-6-2-19,-75 19 16,0 0-16,74-18 16,2-1-16,-76 19 13,0 0-13,63-21 14,-28 9-14,-35 12 12,0 0-12,25-12 12,-5 0-12,-20 12 11,0 0-11,14-9 11,-6 6-11,-8 3 13,0 0-13,6-9 14,-8-1-14,2 10 16,0 0-16,-7-5 16,-9 8-16,16-3 14,0 0-14,-21 18 15,0 9-15,21-27 11,0 0-11,-13 30 12,8 4-12,5-34 10,0 0-10,4 33 11,4 0-11,-8-33 11,0 0-11,18 28 11,3-11-11,-21-17 10,0 0-10,30 12 11,11-5-11,-41-7 17,0 0-17,39 4 17,-15-11-17,-24 7 30,0 0-30,25-21 30,10-19-30,-35 40 27,0 0-27,30-52 27,-8-2-27,-22 54 24,0 0-24,8-48 25,-13 12-25,5 36 21,0 0-21,-14-31 22,-5 10-22,19 21 17,0 0-17,-27-16 18,-6 14-18,33 2 12,0 0-12,-39 6 13,-5 13-13,44-19 11,0 0-11,-48 36 11,-1 14-11,49-50 7,0 0-7,-36 59 7,17 7-7,19-66 6,0 0-6,-2 64 7,14-12-7,-12-52 9,0 0-9,22 45 10,4-5-10,-26-40 11,0 0-11,35 32 11,8-11-11,-43-21 13,0 0-13,44 16 13,2-11-13,-46-5 22,0 0-22,51-2 22,5-13-22,-56 15 24,0 0-24,62-28 24,2-5-24,-64 33 22,0 0-22,56-36 23,-15-1-23,-41 37 21,0 0-21,24-39 21,-11-10-21,-13 49 17,0 0-17,3-41 17,-8 9-17,5 32 14,0 0-14,-7-24 14,0 12-14,7 12 12,0 0-12,-7-3 13,0 10-13,7-7 9,0 0-9,-7 15 10,7 11-10,0-26 6,0 0-6,1 31 6,1 6-6,-2-37 3,0 0-3,6 29 3,1-1-3,-7-28 2,0 0-2,10 24 2,1-8-2,-11-16 1,0 0-1,10 12 1,3-4-1,-13-8 0,0 0 0,12 4 1,-1-1-1,-11-3 0,0 0 0,14-3 1,7-1-1,-21 4 0,0 0 0,25-8 0,-2-8 0,-23 16 0,0 0 0,19-17 0,-3-11 0,-16 28 0,0 0 0,12-24 0,-8 3 0,-4 21-1,0 0 1,-4-15 0,-3 8 0,7 7-1,0 0 1,-7 0 0,0 10 0,7-10-1,0 0 1,-3 17 0,4 2 0,-1-19-1,0 0 1,6 18 0,4-6 0,-10-12-1,0 0 1,18 12-1,7 0 1,-25-12-2,0 0 2,35 12-1,20-5 1,-55-7-2,0 0 2,56 9-2,-5-6 2,-51-3-2,0 0 2,46-3-2,-4-6 2,-42 9-1,0 0 1,39-23 0,2-15 0,-41 38 0,0 0 0,32-51 0,-18-19 0,-14 70 0,0 0 0,-2-67 0,-19 6 0,21 61 0,0 0 0,-36-48 0,-13 18 0,49 30 0,0 0 0,-53-19 1,-3 14-1,56 5 1,0 0-1,-52 5 2,14 14-2,38-19 1,0 0-1,-18 33 1,23 9-1,-5-42 0,0 0 0,25 48 0,14 4 0,-39-52-1,0 0 1,49 52-1,8-7 1,-3-2-1644</inkml:trace>
  <inkml:trace contextRef="#ctx0" brushRef="#br0" timeOffset="774208.3406">31487 4153 1267,'0'0'0,"0"0"0,-13-7 0,13 7 5,0 0-5,-16-1 6,-7 6-6,23-5 7,0 0-7,-30 9 8,-7 10-8,37-19 3,0 0-3,-37 27 4,-1 10-4,38-37 6,0 0-6,-34 41 6,8 8-6,26-49 24,0 0-24,-23 43 24,5-7-24,18-36 40,0 0-40,-7 30 40,10-10-40,-3-20 44,0 0-44,9 16 45,4-9-45,-13-7 37,0 0-37,30 0 38,28-4-38,-58 4 29,0 0-29,58-8 30,-21-3-30,-37 11 22,0 0-22,34-17 22,3-19-22,-37 36 19,0 0-19,31-40 20,-13 11-20,-18 29 12,0 0-12,7-28 12,-9 0-12,2 28 13,0 0-13,-7-21 14,-3 9-14,10 12 12,0 0-12,-14-7 13,0 11-13,14-4 11,0 0-11,-9 8 11,2 8-11,7-16 7,0 0-7,0 19 8,7 5-8,-7-24 5,0 0-5,12 25 5,6-1-5,-18-24 3,0 0-3,21 17 4,0-1-4,-21-16 3,0 0-3,21 12 3,-1-7-3,-20-5 2,0 0-2,28-2 3,16-8-3,-44 10 2,0 0-2,44-14 2,-17 2-2,-27 12 1,0 0-1,17-16 1,-4-8-1,-13 24 0,0 0 0,5-24 1,-10 0-1,5 24 0,0 0 0,-14-16 0,-6 11 0,20 5-1,0 0 1,-19 0 0,5 8 0,14-8 0,0 0 0,-7 9 0,5 10 0,2-19 0,0 0 0,7 21 0,10 3 0,-17-24 0,0 0 0,29 24 0,10-3 0,-39-21 0,0 0 0,45 16 0,10-4 0,-55-12 0,0 0 0,53 3 0,-5-3 0,-48 0 0,0 0 0,54-7 0,22-8 0,-76 15 0,0 0 0,73-24 0,-10-9 0,-63 33 0,0 0 0,53-40 0,-12-2 0,-41 42-1,0 0 1,28-43 0,-17 14 0,-11 29 0,0 0 0,-2-28 0,-9 7 0,11 21 0,0 0 0,-16-15 0,-1 6 0,17 9 0,0 0 0,-18-7 1,4 7-1,14 0 1,0 0-1,-9 4 1,0 2-1,9-6 1,0 0-1,-7 13 2,4 4-2,3-17 3,0 0-3,0 28 3,7 13-3,-7-41 4,0 0-4,14 55 5,11 10-5,-25-65 7,0 0-7,35 77 7,11 12-7,-46-89 12,0 0-12,40 102 13,-6 22-13,-34-124 20,0 0-20,21 116 20,-17-22-20,-4-94 25,0 0-25,-13 81 26,-13-8-26,26-73 26,0 0-26,-44 55 26,-20-19-26,64-36 23,0 0-23,-69 18 24,4-22-24,1 1-1547</inkml:trace>
  <inkml:trace contextRef="#ctx0" brushRef="#br0" timeOffset="790976.5828">26501 5003 718,'0'0'0,"0"0"0,0 0 0,0 0 30,0 0-30,-14-17 30,7 12-30,7 5 89,0 0-89,0 0 89,-11-4-89,11 4 89,0 0-89,0 0 89,-8 0-89,8 0 75,0 0-75,0 0 76,-16 14-76,16-14 43,0 0-43,-14 16 44,-4 15-44,18-31 38,0 0-38,-11 38 38,13 12-38,-2-50 37,0 0-37,13 59 38,6 5-38,-19-64 34,0 0-34,25 64 35,-1 0-35,-24-64 33,0 0-33,18 62 34,-14 11-34,-4-73 27,0 0-27,-9 79 28,-14-1-28,0 2-1226</inkml:trace>
  <inkml:trace contextRef="#ctx0" brushRef="#br0" timeOffset="791231.2374">26565 5979 1020,'0'0'0,"0"0"0,0-7 0,0 7 70,0 0-70,0 0 71,3-8-71,-3 8 54,0 0-54,0 0 55,0 0-55,0 0 44,0 0-44,-1 12 45,-8 3-45,9-15 35,0 0-35,-9 24 36,5 9-36,4-33 28,0 0-28,2 37 28,5 6-28,-7-43 34,0 0-34,11 48 34,1 3-34,-12-51 34,0 0-34,12 55 34,-3 14-34,-9-69 31,0 0-31,4 69 31,-6 4-31,0 3-1203</inkml:trace>
  <inkml:trace contextRef="#ctx0" brushRef="#br0" timeOffset="791479.5409">26522 6806 1300,'0'0'0,"7"5"0,11 2 0,-18-7 30,0 0-30,18 13 31,-8 0-31,-10-13 59,0 0-59,6 21 60,-5 14-60,-1-35 48,0 0-48,2 36 49,2-3-49,-4-33 25,0 0-25,7 31 25,2-1-25,-9-30 15,0 0-15,14 24 16,2 0-16,-16-24 7,0 0-7,15 29 8,1 11-8,0 0-1195</inkml:trace>
  <inkml:trace contextRef="#ctx0" brushRef="#br0" timeOffset="791718.5431">26494 7659 852,'0'0'0,"0"0"0,7 13 0,-7-13 29,0 0-29,6 12 29,1 5-29,-7-17 58,0 0-58,10 26 59,8 9-59,-18-35 48,0 0-48,14 38 49,2 3-49,-16-41 28,0 0-28,14 37 29,-2-1-29,-12-36 16,0 0-16,6 29 16,-3 6-16,1-1-850</inkml:trace>
  <inkml:trace contextRef="#ctx0" brushRef="#br0" timeOffset="791988.5508">26655 8501 651,'0'0'0,"0"0"0,-9 8 0,9-8 19,0 0-19,-9 11 20,2 1-20,7-12 33,0 0-33,-5 12 33,1 0-33,4-12 27,0 0-27,-2 14 27,2 0-27,0-14 20,0 0-20,4 20 21,3 5-21,-7-25 16,0 0-16,7 29 16,0-1-16,-7-28 13,0 0-13,7 29 13,-1 2-13,-6-31 11,0 0-11,5 30 12,0-8-12,0-1-639</inkml:trace>
  <inkml:trace contextRef="#ctx0" brushRef="#br0" timeOffset="792204.4663">26627 9013 763,'0'0'0,"0"0"0,12 12 0,-12-12 16,0 0-16,10 9 16,-2 1-16,-8-10 34,0 0-34,3 17 34,-3 7-34,0-24 33,0 0-33,-2 30 34,-5 1-34,7-31 22,0 0-22,-7 24 22,2 6-22,5-30 14,0 0-14,-2 31 15,6 0-15,-1 2-693</inkml:trace>
  <inkml:trace contextRef="#ctx0" brushRef="#br0" timeOffset="792399.2682">26605 9752 931,'0'0'0,"0"0"0,9 19 0,-9-19 2,0 0-2,5 19 3,1-4-3,-6-15 4,0 0-4,5 16 5,2 5-5,-7-21-2,0 0 2,7 26-2,0 3 2,0-1-646</inkml:trace>
  <inkml:trace contextRef="#ctx0" brushRef="#br0" timeOffset="792592.4305">26572 10359 684,'0'0'0,"0"0"0,10 19 0,-10-19 5,0 0-5,9 21 6,-2 12-6,-7-33 13,0 0-13,4 36 14,-6 0-14,2-36 19,0 0-19,0 32 20,4-5-20,-4-27 13,0 0-13,7 28 13,0 5-13,0-5-531</inkml:trace>
  <inkml:trace contextRef="#ctx0" brushRef="#br0" timeOffset="792714.7269">26619 11032 292,'0'0'0,"0"0"0,15 19 0,-15-19-5,0 0 5,10 18-5,-5-6 5,1-4-152</inkml:trace>
  <inkml:trace contextRef="#ctx0" brushRef="#br0" timeOffset="792858.4965">26704 11500 651,'0'0'0,"0"0"0,9 17 0,-9-17-1,0 0 1,9 14-1,-2 3 1,0 0-427</inkml:trace>
  <inkml:trace contextRef="#ctx0" brushRef="#br0" timeOffset="793333.2838">26769 12524 908,'0'0'0,"0"0"0,-7 10 0,7-10-8,0 0 8,-7 13-7,0 2 7,7-15-71,0 0 71,-5 21-70,3 3 70,2-24 1,0 0-1,2 30 2,3 4-2,-5-34 24,0 0-24,6 31 25,-3-6-25,-3-25 52,0 0-52,4 22 53,4 1-53,-8-23 70,0 0-70,9 22 71,-2 1-71,-7-23 42,0 0-42,4 19 43,-4 0-43,0-19 21,0 0-21,2 20 22,1 3-22,1-1-824</inkml:trace>
  <inkml:trace contextRef="#ctx0" brushRef="#br0" timeOffset="796440.4114">26704 13457 684,'0'0'0,"0"0"0,0 0 0,0 0 28,0 0-28,0 0 29,0 0-29,0 0 72,0 0-72,0 0 72,0 0-72,0 0 64,0 0-64,0 0 65,0 0-65,0 0 47,0 0-47,0 0 47,-16 19-47,16-19 28,0 0-28,0 0 28,0 0-28,0 0 22,0 0-22,0 0 23,6 5-23,-6-5 17,0 0-17,0 0 18,1 7-18,-1-7 14,0 0-14,0 0 14,0 0-14,0 0 14,0 0-14,0 0 14,0 0-14,0 0 14,0 0-14,0 0 15,0 0-15,0 0 21,0 0-21,0 0 21,0 0-21,0 0 28,0 0-28,0 0 28,-7 5-28,7-5 33,0 0-33,0 0 33,0 0-33,0 0 33,0 0-33,0 0 34,0 0-34,0 0 30,0 0-30,0 0 31,0 0-31,0 0 23,0 0-23,0 0 24,0 0-24,0 0 20,0 0-20,0 0 21,0 0-21,0 0 16,0 0-16,0 0 17,0 0-17,0 0 12,0 0-12,2 11 12,0-3-12,-2-8 12,0 0-12,2 5 13,-2-5-13,0 0 11,0 0-11,3 7 11,-3-7-11,0 0 10,0 0-10,5 12 11,-1 2-11,-4-14 13,0 0-13,3 25 13,-1 11-13,-2-36 12,0 0-12,2 38 13,0-3-13,-2-35 13,0 0-13,0 34 13,0 2-13,0-36 14,0 0-14,3 37 14,6-4-14,-9-33 12,0 0-12,9 41 13,2 11-13,-11-52 10,0 0-10,10 61 10,1 3-10,-11-64 9,0 0-9,10 71 10,3 7-10,-13-78 8,0 0-8,10 86 9,-1 23-9,-9-109 8,0 0-8,7 116 9,-2-2-9,-5-114 7,0 0-7,9 125 7,9 13-7,-18-138 7,0 0-7,18 146 7,1 8-7,-19-154 7,0 0-7,21 150 7,4-10-7,-25-140 7,0 0-7,26 141 7,1 6-7,-27-147 7,0 0-7,23 142 7,-4-14-7,-19-128 6,0 0-6,14 123 6,-3-9-6,-11-114 7,0 0-7,5 102 8,-5-19-8,0-83 8,0 0-8,-3 76 8,-3 0-8,6-76 8,0 0-8,-7 68 8,0-15-8,7-53 9,0 0-9,-16 33 10,-17-22-10,-1-1-1579</inkml:trace>
  <inkml:trace contextRef="#ctx0" brushRef="#br0" timeOffset="800705.5687">19783 15018 113,'0'0'0,"0"0"0,0 0 0,0 0 0,0 0 0,0 0 0,0 0 0,0 0 0,0 0 0,0 0 0,0 0 0,0 0 1,0 0-1,0 0 1,0 0-1,0 0 4,0 0-4,0 0 5,0 0-5,0 0 6,0 0-6,0 0 7,0 0-7,0 0 10,0 0-10,0 0 11,0 0-11,0 0 18,0 0-18,0 0 18,0 0-18,0 0 23,0 0-23,0 0 24,0 0-24,0 0 33,0 0-33,0 0 33,0 0-33,0 0 37,0 0-37,0 0 37,0 0-37,0 0 42,0 0-42,0 0 42,0 0-42,0 0 44,0 0-44,0 0 45,0 0-45,0 0 40,0 0-40,0 0 40,0 0-40,0 0 37,0 0-37,0 0 37,0 0-37,0 0 32,0 0-32,0 0 32,0 0-32,0 0 23,0 0-23,0 0 24,0 0-24,0 0 18,0 0-18,0 0 19,0 0-19,0 0 17,0 0-17,0 0 17,0 0-17,0 0 14,0 0-14,0 0 14,0 0-14,0 0 12,0 0-12,0 0 13,0 0-13,0 0 15,0 0-15,0 0 15,-18 3-15,18-3 17,0 0-17,0 0 17,0 0-17,0 0 19,0 0-19,-7 4 20,7-4-20,0 0 24,0 0-24,-7-2 24,7 2-24,0 0 24,0 0-24,-7 5 24,7-5-24,0 0 20,0 0-20,-5 2 20,5-2-20,0 0 18,0 0-18,0 0 19,-9-2-19,9 2 15,0 0-15,0 0 16,0 0-16,0 0 11,0 0-11,0 0 12,-5 0-12,5 0 10,0 0-10,0 0 10,0 0-10,0 0 8,0 0-8,0 0 8,-7 0-8,7 0 6,0 0-6,0 0 7,0 0-7,0 0 5,0 0-5,-6 7 5,6-7-5,0 0 5,0 0-5,-9 9 5,2-6-5,7-3 5,0 0-5,-8 4 6,-8 1-6,16-5 6,0 0-6,-23 7 6,0-2-6,23-5 7,0 0-7,-30 5 8,-2 4-8,32-9 7,0 0-7,-30 8 7,4-2-7,26-6 8,0 0-8,-27 5 8,-5 0-8,32-5 8,0 0-8,-37 5 9,2 0-9,35-5 8,0 0-8,-37 4 9,-5-1-9,42-3 7,0 0-7,-46 6 7,-2 2-7,48-8 2,0 0-2,-48 11 3,-1-1-3,49-10 1,0 0-1,-49 10 2,-1 1-2,50-11 0,0 0 0,-55 8 0,-5-2 0,60-6 0,0 0 0,-65 5 0,-7 2 0,72-7 0,0 0 0,-73 7 0,3 0 0,70-7 0,0 0 0,-76 5 0,-5-4 0,81-1 0,0 0 0,-87 2 0,-12 2 0,99-4 0,0 0 0,-104 3 0,2-1 0,102-2 0,0 0 0,-111 2 1,-6-1-1,117-1 1,0 0-1,-125 2 1,-6-4-1,131 2 1,0 0-1,-135-1 2,-1-3-2,136 4 3,0 0-3,-147-3 4,-10 1-4,157 2 3,0 0-3,-162-4 4,-1-2-4,163 6 4,0 0-4,-165-7 4,4 1-4,161 6 3,0 0-3,-161-3 4,-3 0-4,164 3 3,0 0-3,-169-4 4,-4 2-4,173 2 3,0 0-3,-182-1 3,4-5-3,178 6 2,0 0-2,-175-5 3,4 3-3,171 2 2,0 0-2,-171 2 2,3 3-2,168-5 2,0 0-2,-175 6 2,-3-1-2,178-5 1,0 0-1,-180 5 2,-5 2-2,185-7 1,0 0-1,-185 9 2,6-1-2,179-8 1,0 0-1,-176 9 2,6 1-2,170-10 2,0 0-2,-171 14 3,-3 3-3,174-17 3,0 0-3,-173 16 3,-4-4-3,177-12 5,0 0-5,-175 10 5,11-1-5,164-9 6,0 0-6,-162 9 6,5 1-6,157-10 7,0 0-7,-155 12 7,1 0-7,154-12 6,0 0-6,-153 12 6,-1-1-6,154-11 5,0 0-5,-148 10 5,8 1-5,140-11 4,0 0-4,-137 12 4,3 2-4,134-14 4,0 0-4,-133 12 5,10-2-5,123-10 3,0 0-3,-120 10 4,3-3-4,117-7 2,0 0-2,-109 7 3,3 0-3,106-7 1,0 0-1,-97 7 2,-6-2-2,103-5 0,0 0 0,-95 6 1,14-3-1,81-3 0,0 0 0,-78 5 1,2 0-1,76-5 0,0 0 0,-72 7 1,0-1-1,72-6 0,0 0 0,-67 5 1,10 0-1,57-5 1,0 0-1,-47 2 1,10 1-1,37-3 1,0 0-1,-41 4 1,-3-1-1,44-3 0,0 0 0,-37 0 1,9 0-1,28 0 0,0 0 0,-27-3 1,9 1-1,18 2 1,0 0-1,-14-2 1,-7 0-1,21 2 2,0 0-2,-18-3 2,4-1-2,14 4 2,0 0-2,-8-1 3,-1 1-3,9 0 1,0 0-1,-7 0 2,0 0-2,7 0 1,0 0-1,0 0 1,-11-4-1,11 4 0,0 0 0,0 0 1,-7 2-1,7-2 1,0 0-1,0 0 1,-7 2-1,7-2 2,0 0-2,0 0 2,-7-4-2,7 4 2,0 0-2,0 0 2,7-7-2,-7 7 3,0 0-3,14-15 3,9-13-3,0-1-1200</inkml:trace>
  <inkml:trace contextRef="#ctx0" brushRef="#br0" timeOffset="801096.001">8963 15177 539,'0'0'0,"-9"5"0,-17 9 0,26-14 17,0 0-17,-32 23 17,-12 11-17,44-34 33,0 0-33,-49 38 33,-3 5-33,52-43 32,0 0-32,-49 40 32,8-5-32,41-35 45,0 0-45,-40 29 46,8-4-46,32-25 56,0 0-56,-35 22 57,7-3-57,28-19 50,0 0-50,-27 12 50,13-3-50,14-9 61,0 0-61,-9 12 61,11 9-61,-2-21 55,0 0-55,16 22 55,12 2-55,-28-24 48,0 0-48,41 25 49,8-6-49,-49-19 48,0 0-48,58 19 48,15 0-48,-73-19 21,0 0-21,81 22 22,0 8-22,-81-30 13,0 0-13,86 20 13,-4-4-13,-5 0-1066</inkml:trace>
  <inkml:trace contextRef="#ctx0" brushRef="#br0" timeOffset="801778.5108">12441 14872 931,'0'0'0,"0"0"0,0 0 0,0 0 45,0 0-45,-3 47 46,-6 15-46,9-62 94,0 0-94,-9 66 95,0-10-95,9-56 102,0 0-102,0 50 103,4 0-103,-4-50 53,0 0-53,9 47 54,8-8-54,-17-39 37,0 0-37,20 33 37,-2-10-37,-18-23 31,0 0-31,17 7 31,11-16-31,-28 9 20,0 0-20,29-21 20,-8-12-20,2 2-1215</inkml:trace>
  <inkml:trace contextRef="#ctx0" brushRef="#br0" timeOffset="801923.5517">12528 14750 998,'0'0'0,"0"0"0,0 12 0,0-12 0,0 0 0,0 12 0,2-2 0,-2-10-2,0 0 2,12 23-1,7 22 1,-19-45-21,0 0 21,23 46-21,2-6 21,0 0-655</inkml:trace>
  <inkml:trace contextRef="#ctx0" brushRef="#br0" timeOffset="802354.7326">12719 14866 841,'0'0'0,"0"0"0,5-16 0,-5 16 0,0 0 0,5-10 0,-5 10 0,0 0 0,0 0 0,0 0 0,9 13 0,-9-13 16,0 0-16,7 28 17,2 21-17,-9-49 34,0 0-34,5 55 34,-1-3-34,-4-52 52,0 0-52,0 45 53,5-12-53,-5-33 67,0 0-67,3 27 67,5-2-67,-8-25 62,0 0-62,12 20 62,6-2-62,-18-18 51,0 0-51,26 5 52,6-12-52,-32 7 50,0 0-50,37-16 50,3-6-50,-40 22 45,0 0-45,36-28 46,-8-1-46,-28 29 39,0 0-39,23-30 40,-7 4-40,-16 26 39,0 0-39,10-22 40,-1 5-40,-9 17 36,0 0-36,4-14 36,1 5-36,-5 9 31,0 0-31,0 0 32,0 0-32,0 0 23,0 0-23,12 9 24,3 10-24,-15-19 16,0 0-16,17 22 17,6 4-17,-23-26 11,0 0-11,32 26 12,1-3-12,-33-23 8,0 0-8,39 19 9,4-4-9,-43-15 9,0 0-9,49 16 10,6 3-10,-55-19 4,0 0-4,58 12 4,-5-15-4,-4-1-1470</inkml:trace>
  <inkml:trace contextRef="#ctx0" brushRef="#br0" timeOffset="804922.5185">13294 14852 684,'0'0'0,"0"0"0,0 0 0,0 0 46,0 0-46,26 12 47,-8-2-47,-18-10 161,0 0-161,21 21 162,-3 14-162,-18-35 136,0 0-136,19 36 137,-10-2-137,-9-34 97,0 0-97,4 32 98,1 1-98,-5-33 59,0 0-59,2 31 60,5-2-60,-7-29 40,0 0-40,10 30 41,6 1-41,-16-31 41,0 0-41,23 26 41,4-9-41,-27-17 36,0 0-36,30 9 37,0-11-37,-30 2 44,0 0-44,28-12 44,2-11-44,-30 23 39,0 0-39,23-29 40,3-8-40,-26 37 31,0 0-31,20-43 31,-1-10-31,-19 53 33,0 0-33,18-52 34,-2-2-34,-16 54 25,0 0-25,10-47 25,3 13-25,-13 34 21,0 0-21,8-23 22,6 13-22,-14 10 17,0 0-17,18 2 18,14 10-18,-32-12 12,0 0-12,35 22 13,6 9-13,-41-31 9,0 0-9,46 37 10,-4 1-10,-42-38 0,0 0 0,46 36 0,2-7 0,-48-29-7,0 0 7,49 25-7,0-8 7,-49-17-44,0 0 44,46 10-43,-9-6 43,-37-4-107,0 0 107,30-5-106,-7-7 106,-23 12-114,0 0 114,14-18-114,-8-3 114,-6 21-100,0 0 100,-2-22-100,-5-6 100,7 28-52,0 0 52,-9-27-52,-2-1 52,11 28-29,0 0 29,-14-23-28,-2 11 28,16 12-13,0 0 13,-19-5-12,-18 9 12,37-4-3,0 0 3,-41 15-2,1 18 2,40-33 0,0 0 0,-44 42 0,7 1 0,37-43 9,0 0-9,-32 41 10,5-8-10,27-33 32,0 0-32,-19 31 33,7-1-33,12-30 41,0 0-41,0 29 41,5-1-41,-5-28 40,0 0-40,18 24 41,10 0-41,-28-24 47,0 0-47,33 12 47,4-15-47,-37 3 44,0 0-44,37-10 44,-1-11-44,-36 21 36,0 0-36,24-26 36,-8-5-36,-16 31 29,0 0-29,9-35 29,-12-5-29,3 40 24,0 0-24,-6-45 24,-1-5-24,7 50 18,0 0-18,-2-55 19,2-1-19,0 56 17,0 0-17,9-50 17,5 12-17,-14 38 14,0 0-14,20-28 15,5 15-15,-25 13 13,0 0-13,28-7 13,4 10-13,-32-3 11,0 0-11,35 9 11,2 3-11,-37-12 7,0 0-7,32 24 8,-4 14-8,-28-38 4,0 0-4,25 45 5,-10 4-5,-15-49 3,0 0-3,16 46 4,-7-9-4,-9-37 2,0 0-2,5 34 2,1-1-2,-6-33 5,0 0-5,3 26 5,-3-9-5,0-17 7,0 0-7,0 14 8,2 2-8,-2-16 9,0 0-9,2 14 10,-2-7-10,0-7 11,0 0-11,0 0 12,0 0-12,0 0 13,0 0-13,0 7 13,0-7-13,0 0 12,0 0-12,0 0 13,7-4-13,0 1-1715</inkml:trace>
  <inkml:trace contextRef="#ctx0" brushRef="#br0" timeOffset="805080.3591">14441 14568 1244,'0'0'0,"0"0"0,7 7 0,-7-7 33,0 0-33,2 7 33,-2-7-33,0 0 33,0 0-33,9 17 34,12 7-34,-21-24 1,0 0-1,28 30 2,11 3-2,0-1-975</inkml:trace>
  <inkml:trace contextRef="#ctx0" brushRef="#br0" timeOffset="805781.532">14900 14729 975,'0'0'0,"0"0"0,-13-7 0,13 7 16,0 0-16,-14-4 16,-3 4-16,17 0 60,0 0-60,-23 4 61,-18 6-61,41-10 54,0 0-54,-44 19 55,2 9-55,42-28 53,0 0-53,-41 42 53,9 13-53,32-55 64,0 0-64,-26 60 65,12 1-65,14-61 68,0 0-68,-7 50 68,8-7-68,-1-43 63,0 0-63,16 39 63,14-1-63,-30-38 49,0 0-49,41 34 49,14-8-49,-55-26 45,0 0-45,60 16 45,3-11-45,-63-5 33,0 0-33,62-5 33,-4-11-33,-58 16 29,0 0-29,55-22 29,0-6-29,-55 28 24,0 0-24,45-29 24,-9 1-24,-36 28 23,0 0-23,26-28 24,-8 1-24,-18 27 23,0 0-23,7-23 24,-4 9-24,-3 14 19,0 0-19,4-10 19,-4 10-19,0 0 18,0 0-18,0-7 18,0 7-18,0 0 15,0 0-15,0 0 15,0 0-15,0 0 11,0 0-11,0 9 11,0 3-11,0-12 7,0 0-7,0 17 7,9 4-7,-9-21 5,0 0-5,9 20 6,8-2-6,-17-18 3,0 0-3,25 12 4,5-3-4,-30-9 3,0 0-3,32 1 4,0-8-4,-32 7 4,0 0-4,26-13 4,2-8-4,-28 21 4,0 0-4,27-30 5,-4-8-5,-23 38 4,0 0-4,17-41 4,-8-9-4,-9 50 4,0 0-4,5-52 5,-10 7-5,5 45 4,0 0-4,-14-35 4,-4 11-4,18 24 3,0 0-3,-23-16 4,-3 14-4,26 2 3,0 0-3,-32 6 3,-8 6-3,40-12 2,0 0-2,-50 22 3,1 18-3,49-40 2,0 0-2,-41 52 2,13 10-2,28-62 2,0 0-2,-16 63 2,14-11-2,2-52 4,0 0-4,11 51 4,21 1-4,-32-52 9,0 0-9,44 51 9,10-6-9,-54-45 11,0 0-11,68 34 12,13-15-12,-81-19 22,0 0-22,83 7 22,10-7-22,-93 0 17,0 0-17,81-9 18,-17-8-18,-64 17 11,0 0-11,46-21 12,-18 2-12,0-1-1869</inkml:trace>
  <inkml:trace contextRef="#ctx0" brushRef="#br0" timeOffset="821256.4319">8563 16471 303,'0'0'0,"0"0"0,0 0 0,0 0 6,0 0-6,0 0 7,0 0-7,0 0 33,0 0-33,0 0 33,0 0-33,0 0 74,0 0-74,0 0 74,0 0-74,0 0 80,0 0-80,0 0 80,0 0-80,0 0 57,0 0-57,0 0 58,0 0-58,0 0 47,0 0-47,0 0 47,0 0-47,0 0 39,0 0-39,0 0 40,0 0-40,0 0 35,0 0-35,21 7 35,-21-7-35,0 0 31,0 0-31,0 0 31,10 0-31,-10 0 28,0 0-28,9 0 29,0 0-29,-9 0 29,0 0-29,9 0 29,5-1-29,-14 1 27,0 0-27,12-2 27,2 2-27,-14 0 26,0 0-26,20-2 26,6 0-26,-26 2 25,0 0-25,36-1 26,6-1-26,-42 2 20,0 0-20,49 0 20,8 0-20,-57 0 18,0 0-18,63 0 19,-3 0-19,-60 0 13,0 0-13,64 0 14,3 0-14,-67 0 10,0 0-10,69 0 10,7 0-10,-76 0 9,0 0-9,77 0 9,-6-2-9,-71 2 11,0 0-11,65-3 12,2-2-12,-67 5 9,0 0-9,73-6 10,6 0-10,-79 6 9,0 0-9,83-6 10,-7 3-10,-76 3 9,0 0-9,72-4 9,1 1-9,-73 3 8,0 0-8,74-4 9,5 3-9,-79 1 8,0 0-8,72 0 9,-6 1-9,-66-1 7,0 0-7,61 2 7,-2 0-7,-59-2 7,0 0-7,58 0 7,2-4-7,-60 4 8,0 0-8,67-1 8,-3 1-8,-64 0 6,0 0-6,63-4 6,1-3-6,-64 7 4,0 0-4,61-7 4,5 2-4,-66 5 4,0 0-4,67-5 4,9-2-4,-76 7 2,0 0-2,76-7 3,-4 2-3,-72 5 2,0 0-2,69-3 3,-9 3-3,-60 0 2,0 0-2,63 0 2,8-2-2,-71 2 1,0 0-1,69 0 2,-2 0-2,-67 0 1,0 0-1,63-2 1,-1 0-1,-62 2 1,0 0-1,64-3 1,-1-2-1,-63 5 1,0 0-1,69-7 1,7 0-1,-76 7 1,0 0-1,72-7 1,-7 0-1,-65 7 1,0 0-1,66-5 2,6 1-2,-72 4 1,0 0-1,72-3 2,10-1-2,-82 4 1,0 0-1,81-3 2,-9 1-2,-72 2 2,0 0-2,72 0 2,3 0-2,-75 0 2,0 0-2,79 0 3,8 2-3,-87-2 2,0 0-2,84 2 2,-1-4-2,-83 2 3,0 0-3,85-3 3,7-3-3,-92 6 2,0 0-2,93-5 3,-5-2-3,-88 7 2,0 0-2,89-8 3,-3-1-3,-86 9 1,0 0-1,87-7 2,8 2-2,-95 5 1,0 0-1,93-5 2,-6-2-2,-87 7 1,0 0-1,90-7 1,0 2-1,-90 5 1,0 0-1,90-7 1,-4 1-1,-86 6 1,0 0-1,85-3 1,2-4-1,-87 7 1,0 0-1,84-9 2,8 1-2,-92 8 1,0 0-1,90-9 1,-9-3-1,-81 12 1,0 0-1,87-12 1,-1 3-1,-86 9 0,0 0 0,94-5 1,1 3-1,-95 2 0,0 0 0,90-3 1,-4-2-1,-86 5 0,0 0 0,90-6 1,11 5-1,-101 1 0,0 0 0,99-2 1,-13-1-1,-86 3 0,0 0 0,90-6 1,9 1-1,-99 5 0,0 0 0,94-3 0,-3 1 0,-91 2 0,0 0 0,90-2 1,0-1-1,-90 3 0,0 0 0,96-4 1,3 3-1,-99 1 0,0 0 0,95 0 1,-10 0-1,-85 0 0,0 0 0,86-2 1,2 2-1,-88 0 0,0 0 0,90 0 1,-1 0-1,-89 0 0,0 0 0,79-2 0,2 0 0,-81 2 0,0 0 0,83-3 0,0-1 0,-83 4 0,0 0 0,85-1 0,-11 1 0,-74 0 0,0 0 0,70-2 0,-1-1 0,-69 3 0,0 0 0,71-4 0,7 1 0,-78 3 0,0 0 0,74-2 0,2 4 0,-76-2 0,0 0 0,77 1 0,3 1 0,-80-2 0,0 0 0,86 0 0,9 0 0,-95 0 0,0 0 0,90-2 0,-8 1 0,-82 1 0,0 0 0,82-4 0,8-1 0,-90 5-1,0 0 1,89-3 0,-3 1 0,-86 2 0,0 0 0,81-4 0,-7-3 0,-74 7 0,0 0 0,82-7 0,8 2 0,-90 5 0,0 0 0,88-3 0,-2 1 0,-86 2 0,0 0 0,87-2 0,-1-3 0,-86 5 0,0 0 0,90-5 0,0 0 0,-90 5 0,0 0 0,83-5 1,-7-4-1,-76 9 0,0 0 0,78-9 1,3 1-1,-81 8 1,0 0-1,85-9 1,-1 6-1,-84 3 0,0 0 0,76-2 1,2-3-1,-78 5 0,0 0 0,81-7 1,11 0-1,-92 7 0,0 0 0,90-7 1,-4 0-1,-86 7 0,0 0 0,85-10 1,-7-4-1,-78 14 0,0 0 0,84-14 1,6 0-1,-90 14 0,0 0 0,87-16 1,-11 1-1,-76 15 0,0 0 0,77-17 1,8-1-1,-85 18 0,0 0 0,90-14 1,2 4-1,-92 10 0,0 0 0,86-9 1,1 1-1,-87 8 0,0 0 0,90-7 1,5 2-1,-95 5 0,0 0 0,94-4 1,-10 1-1,-84 3 0,0 0 0,85-6 1,5 1-1,-90 5 0,0 0 0,92-3 1,-6-2-1,-86 5 0,0 0 0,83-7 1,-3-5-1,-80 12 0,0 0 0,81-13 1,11 5-1,-92 8 1,0 0-1,91-4 1,-6-1-1,-85 5 1,0 0-1,88-3 1,8-1-1,-96 4 1,0 0-1,97-3 2,2 1-2,-99 2 2,0 0-2,98-2 3,-8-3-3,-90 5 2,0 0-2,96-5 3,2 1-3,-98 4 3,0 0-3,96-3 3,-12-4-3,-84 7 3,0 0-3,87-5 4,5-4-4,-92 9 4,0 0-4,95-7 5,-1 2-5,-94 5 6,0 0-6,90-3 6,1-3-6,-91 6 7,0 0-7,94-5 7,5 0-7,-99 5 7,0 0-7,95-3 8,-9-1-8,-86 4 6,0 0-6,90-5 6,6 0-6,-96 5 7,0 0-7,90-4 8,-13 1-8,-77 3 9,0 0-9,76-2 10,-3-1-10,-73 3 9,0 0-9,74-4 10,2-3-10,-76 7 9,0 0-9,74-3 10,-7 6-10,-67-3 9,0 0-9,65 2 9,-1-2-9,-64 0 7,0 0-7,58-5 8,-2-2-8,-56 7 7,0 0-7,57-7 7,-2-3-7,-55 10 7,0 0-7,47-9 7,-12 0-7,-35 9 6,0 0-6,34-8 6,0 1-6,-34 7 5,0 0-5,37-4 5,-6 3-5,-31 1 4,0 0-4,34 0 5,5 0-5,-39 0 4,0 0-4,39-4 5,-2 2-5,-37 2 4,0 0-4,35-1 4,4-1-4,-39 2 3,0 0-3,31-2 4,-11 0-4,-20 2 4,0 0-4,18 0 4,1 0-4,-19 0 3,0 0-3,19 0 4,-1-3-4,-18 3 4,0 0-4,16-2 4,0 2-4,-16 0 4,0 0-4,17 0 5,3 0-5,-20 0 5,0 0-5,19 0 5,-1 0-5,-18 0 4,0 0-4,19 0 5,4 2-5,-23-2 4,0 0-4,25 3 4,3-3-4,-28 0 3,0 0-3,28 0 4,-1-3-4,-27 3 3,0 0-3,23-3 4,-2-1-4,-21 4 3,0 0-3,19-2 3,-1-1-3,-18 3 4,0 0-4,12-2 4,3-1-4,-15 3 3,0 0-3,10-4 4,-1 1-4,-9 3 4,0 0-4,7-2 4,-7 2-4,0 0 3,0 0-3,7 0 4,-7 0-4,0 0 2,0 0-2,0 0 2,0 0-2,0 0 1,0 0-1,4-7 2,-4 7-2,0 0 1,0 0-1,-9-9 1,0 1-1,0-1-1603</inkml:trace>
  <inkml:trace contextRef="#ctx0" brushRef="#br0" timeOffset="821796.727">26452 15205 326,'0'0'0,"0"0"0,3 12 0,-3-12 96,0 0-96,2 8 97,-2-8-97,0 0 71,0 0-71,7 14 71,4 2-71,-11-16 33,0 0-33,21 22 33,16 15-33,-37-37 29,0 0-29,42 40 29,1-1-29,-43-39 40,0 0-40,46 37 41,1-3-41,-47-34 43,0 0-43,44 31 43,-10-6-43,-34-25 40,0 0-40,25 20 40,-10-4-40,-15-16 29,0 0-29,8 17 29,-12 16-29,4-33 21,0 0-21,-23 40 22,-26 5-22,49-45 15,0 0-15,-71 47 15,-19 3-15,90-50 10,0 0-10,-113 59 11,-23 8-11,136-67 8,0 0-8,-155 59 8,-41-12-8,0 1-840</inkml:trace>
  <inkml:trace contextRef="#ctx0" brushRef="#br0" timeOffset="824635.2208">15948 15835 393,'0'0'0,"0"0"0,-7-19 0,7 19 55,0 0-55,-5-14 55,3 3-55,2 11 120,0 0-120,0-5 120,0 5-120,0 0 110,0 0-110,0 0 111,0 17-111,0-17 75,0 0-75,5 35 75,1 26-75,-6-61 40,0 0-40,12 71 40,6 0-40,-18-71 35,0 0-35,19 79 35,2 15-35,-21-94 35,0 0-35,23 88 36,-12-14-36,-11-74 39,0 0-39,7 63 40,-2-18-40,-5-45 31,0 0-31,-7 43 31,-9 5-31,16-48 19,0 0-19,-26 40 20,-13-19-20,0 0-1077</inkml:trace>
  <inkml:trace contextRef="#ctx0" brushRef="#br0" timeOffset="827292.555">15765 15606 684,'0'0'0,"7"-7"0,16-12 0,-23 19 31,0 0-31,28-22 31,11 1-31,-39 21 55,0 0-55,40-16 56,3 8-56,-43 8 30,0 0-30,38 3 31,-8 13-31,-30-16 36,0 0-36,30 29 36,-7 14-36,-23-43 22,0 0-22,20 58 22,-8 18-22,-12-76 26,0 0-26,7 78 26,-5-2-26,-2-76 31,0 0-31,-4 65 31,-4-16-31,8-49 32,0 0-32,-16 43 32,-7-3-32,23-40 35,0 0-35,-23 31 36,5-10-36,18-21 31,0 0-31,-12 16 32,-8-4-32,20-12 29,0 0-29,-17 8 29,4-4-29,13-4 27,0 0-27,-3-9 27,10-13-27,-7 22 23,0 0-23,18-28 23,19-5-23,-37 33 18,0 0-18,45-35 19,17-1-19,-62 36 15,0 0-15,69-33 16,-2 2-16,-67 31 11,0 0-11,65-28 11,-1 4-11,-64 24 8,0 0-8,56-19 9,-6 7-9,-50 12 6,0 0-6,35-16 7,-14 3-7,-21 13 6,0 0-6,16-16 7,-11 0-7,-5 16 5,0 0-5,-5-19 6,-2 4-6,7 15 4,0 0-4,-14-12 5,-12 5-5,26 7 4,0 0-4,-34 5 5,-5 9-5,39-14 5,0 0-5,-39 27 5,1 13-5,38-40 5,0 0-5,-32 40 6,9-7-6,23-33 13,0 0-13,-14 29 14,5-4-14,9-25 20,0 0-20,-5 20 20,10-2-20,-5-18 20,0 0-20,14 14 21,18-6-21,-32-8 20,0 0-20,44 0 20,11-12-20,-55 12 16,0 0-16,58-17 17,-3-4-17,-55 21 16,0 0-16,49-24 16,-8 0-16,-41 24 14,0 0-14,31-23 14,-15 4-14,-16 19 12,0 0-12,9-16 13,-7 4-13,-2 12 11,0 0-11,-2-8 11,2 8-11,0 0 8,0 0-8,-11-7 9,1 7-9,10 0 8,0 0-8,-7 0 8,7 0-8,0 0 5,0 0-5,0 0 6,-2 7-6,2-7 4,0 0-4,5 10 5,1 9-5,-6-19 2,0 0-2,10 23 3,8-3-3,-18-20 2,0 0-2,25 16 2,3-4-2,-28-12 1,0 0-1,30 5 1,0-8-1,-30 3 0,0 0 0,30-9 1,-9-3-1,-21 12 0,0 0 0,16-14 1,-4-1-1,-12 15 0,0 0 0,4-16 1,-4 6-1,0 10 1,0 0-1,0 0 1,-11-7-1,11 7 1,0 0-1,-7 0 2,7 0-2,0 0 2,0 0-2,-7 5 2,7-5-2,0 0 1,0 0-1,-4 14 1,8-2-1,-4-12 0,0 0 0,16 15 1,21 6-1,-37-21 0,0 0 0,46 17 0,5-8 0,-51-9 0,0 0 0,51 2 0,-5-9 0,-46 7 0,0 0 0,42-14 0,-6-5 0,-36 19 0,0 0 0,28-26 0,-7-5 0,-21 31 0,0 0 0,12-29 0,-3 1 0,-9 28 0,0 0 0,6-21 1,-6 9-1,0 12 2,0 0-2,0-7 2,0 7-2,0 0 2,0 0-2,0 0 2,0 0-2,0 0 2,0 0-2,0 26 2,0 21-2,0-47 2,0 0-2,3 53 2,2 1-2,-5-54 0,0 0 0,7 52 1,2 5-1,-9-57 0,0 0 0,11 68 0,1 9 0,-12-77 0,0 0 0,11 71 0,-6-14 0,-5-57 0,0 0 0,2 44 0,-4-18 0,2-26 0,0 0 0,-9 19 1,-8-2-1,17-17 2,0 0-2,-23 5 3,-7-19-3,30 14 5,0 0-5,-25-32 6,7-22-6,18 54 13,0 0-13,-21-66 14,4-10-14,17 76 18,0 0-18,-11-81 18,7 1-18,4 80 20,0 0-20,7-83 21,9-12-21,-16 95 20,0 0-20,27-88 20,8 23-20,-35 65 15,0 0-15,37-46 15,7 16-15,-44 30 13,0 0-13,43-17 13,4 10-13,-47 7 4,0 0-4,43 4 5,-12 8-5,-31-12 1,0 0-1,30 20 2,-7 17-2,-23-37 0,0 0 0,20 45 0,-10 7 0,-10-52-1,0 0 1,6 53 0,-5-8 0,-1-45-4,0 0 4,0 35-3,0-11 3,0-24-4,0 0 4,0 19-4,0-3 4,0-16-4,0 0 4,2 14-4,4-6 4,-6-8-3,0 0 3,14 7-2,3-3 2,-17-4-2,0 0 2,27-4-2,3-10 2,-30 14-1,0 0 1,30-24 0,2-9 0,-32 33 0,0 0 0,26-36 0,-3 0 0,-23 36 0,0 0 0,21-35 0,0 7 0,-21 28 1,0 0-1,16-20 1,-7 9-1,-9 11 1,0 0-1,0 0 2,9-10-2,-9 10 2,0 0-2,0 0 2,0 0-2,0 0 1,0 0-1,7 5 2,-5 0-2,-2-5 1,0 0-1,1 16 1,5 17-1,-6-33 0,0 0 0,5 32 0,2-9 0,-7-23 0,0 0 0,4 16 0,1 1 0,-5-17 0,0 0 0,9 14 0,1-4 0,-10-10-1,0 0 1,16 7 0,7-4 0,-23-3-1,0 0 1,27-5 0,-3-7 0,-24 12 0,0 0 0,21-19 0,-3-2 0,-18 21 0,0 0 0,16-22 1,-4-1-1,-12 23 1,0 0-1,11-17 1,-4 8-1,-7 9 2,0 0-2,0 0 2,4-8-2,-4 8 2,0 0-2,0 0 2,0 0-2,0 0 2,0 0-2,0 0 2,5 8-2,-5-8 1,0 0-1,2 13 1,3-1-1,-5-12 0,0 0 0,10 13 1,1 3-1,-11-16 0,0 0 0,19 16 0,11 1 0,-30-17 0,0 0 0,30 14 0,-5-4 0,-25-10 0,0 0 0,23 7 0,2-5 0,-25-2-1,0 0 1,23 0 0,-7-2 0,-16 2 0,0 0 0,14-5 0,2-4 0,-16 9 0,0 0 0,14-12 0,0-2 0,-14 14-1,0 0 1,12-15-1,-1-3 1,-11 18-3,0 0 3,14-15-3,-2 4 3,-12 11-5,0 0 5,9-6-4,-2 0 4,-7 6-9,0 0 9,7-3-8,0 1 8,-7 2-10,0 0 10,7 0-9,2 2 9,-9-2-13,0 0 13,11 3-12,-1 3 12,-10-6-12,0 0 12,13 1-12,6 6 12,-19-7-13,0 0 13,27 7-13,-1-3 13,-26-4-11,0 0 11,28-4-10,2-8 10,-30 12-7,0 0 7,29-21-7,-3-6 7,-26 27-4,0 0 4,28-28-4,-7-5 4,-21 33-3,0 0 3,20-33-3,-8 4 3,-12 29-2,0 0 2,5-25-2,-8 6 2,3 19-1,0 0 1,-12-15-1,-8 4 1,20 11-1,0 0 1,-23-5 0,-5 7 0,28-2 0,0 0 0,-32 7 0,-1 5 0,33-12-1,0 0 1,-34 17 0,-1 6 0,35-23-2,0 0 2,-27 24-1,12 7 1,15-31-3,0 0 3,-9 38-3,2 7 3,7-45-3,0 0 3,-2 44-2,4-15 2,-2-29-2,0 0 2,12 24-1,4 0 1,-16-24-1,0 0 1,25 18 0,8-10 0,-33-8 0,0 0 0,35-3 0,1-13 0,-36 16 0,0 0 0,33-27 1,3-11-1,-36 38 3,0 0-3,31-44 3,-4 3-3,-27 41 6,0 0-6,21-31 7,-3 6-7,-18 25 9,0 0-9,12-19 10,-5 11-10,-7 8 10,0 0-10,0 0 10,0 0-10,0 0 8,0 0-8,0 7 9,-4 3-9,4-10 5,0 0-5,-1 19 6,2 9-6,-1-28 3,0 0-3,8 31 4,6 2-4,-14-33 3,0 0-3,14 29 4,3-5-4,-17-24 3,0 0-3,18 19 3,5-5-3,-23-14 2,0 0-2,23 9 3,5-7-3,-28-2 2,0 0-2,28-7 2,-1-11-2,-27 18 2,0 0-2,23-24 3,-4-3-3,-19 27 2,0 0-2,16-25 2,-4 1-2,-12 24 2,0 0-2,4-19 2,-2 3-2,-2 16 2,0 0-2,0-12 3,0 12-3,0 0 2,0 0-2,0-7 3,0 7-3,0 0 3,0 0-3,0 0 4,0 0-4,0 0 2,0 0-2,0 0 2,0 0-2,0 0 1,0 0-1,14 13 1,11 6-1,-25-19 0,0 0 0,30 19 0,-4-7 0,-26-12 0,0 0 0,30 5 0,11-7 0,-41 2 0,0 0 0,42-12 0,-3-12 0,-39 24 0,0 0 0,37-37 0,3-4 0,-40 41-1,0 0 1,36-52 0,4-12 0,-40 64-1,0 0 1,41-80 0,-4-13 0,-37 93-1,0 0 1,25-87 0,-22 23 0,-3 64-1,0 0 1,-9-52-1,-6 16 1,15 36-2,0 0 2,-23-21-1,-7 18 1,30 3-3,0 0 3,-36 12-2,-1 12 2,37-24-7,0 0 7,-30 42-6,9 20 6,21-62-12,0 0 12,-12 74-12,6 16 12,6-90-13,0 0 13,0 87-13,7-11 13,-7-76-11,0 0 11,9 69-10,-2 2 10,-7-71-9,0 0 9,6 66-8,-6-5 8,0-61-4,0 0 4,0 46-4,0-18 4,0-28-3,0 0 3,-2 17-3,-5-3 3,7-14-6,0 0 6,-14 11-5,-15-4 5,1-1-1520</inkml:trace>
  <inkml:trace contextRef="#ctx0" brushRef="#br0" timeOffset="827434.9175">19234 15634 1177,'0'0'0,"0"0"0,11-5 0,-11 5 3,0 0-3,21-9 3,18 6-3,-39 3 4,0 0-4,44 3 5,7 6-5,-51-9-3,0 0 3,55 12-3,3 5 3,0 2-830</inkml:trace>
  <inkml:trace contextRef="#ctx0" brushRef="#br0" timeOffset="831856.6772">27924 15454 359,'0'0'0,"0"0"0,0 0 0,0 0 11,0 0-11,-34 5 11,13 11-11,21-16 47,0 0-47,-28 24 47,-6 11-47,34-35 86,0 0-86,-35 43 87,0 9-87,35-52 89,0 0-89,-27 60 89,11 13-89,16-73 52,0 0-52,-3 74 52,13-10-52,-10-64 40,0 0-40,34 54 41,24-12-41,-58-42 28,0 0-28,74 31 28,18-12-28,-92-19 22,0 0-22,111 8 23,13-8-23,-124 0 19,0 0-19,125-10 20,-7-7-20,-118 17 20,0 0-20,111-26 20,-5-5-20,-106 31 23,0 0-23,87-47 24,-22-17-24,-65 64 24,0 0-24,46-73 24,-20 0-24,-26 73 29,0 0-29,0-77 30,-26-8-30,26 85 28,0 0-28,-57-80 29,-31 2-29,88 78 18,0 0-18,-102-60 18,-8 20-18,110 40 16,0 0-16,-111-14 17,-3 28-17,114-14 12,0 0-12,-101 40 12,18 26-12,83-66 4,0 0-4,-67 77 4,12 3-4,2 1-1068</inkml:trace>
  <inkml:trace contextRef="#ctx0" brushRef="#br0" timeOffset="832291.4426">27784 15717 292,'0'0'0,"9"3"0,16 10 0,-25-13 12,0 0-12,24 29 12,-8 26-12,-16-55 26,0 0-26,9 70 27,-5 7-27,-4-77 26,0 0-26,9 92 26,6 19-26,-15-111 21,0 0-21,23 111 21,9-8-21,-32-103 28,0 0-28,39 104 28,5 11-28,-44-115 27,0 0-27,46 109 27,-4-25-27,-42-84 26,0 0-26,43 73 26,1-14-26,-44-59 28,0 0-28,49 50 29,6-3-29,-55-47 19,0 0-19,63 34 20,12-13-20,-75-21 20,0 0-20,79 2 21,7-23-21,1 0-512</inkml:trace>
  <inkml:trace contextRef="#ctx0" brushRef="#br0" timeOffset="832623.635">28760 15592 875,'0'0'0,"0"0"0,11 16 0,-11-16 0,0 0 0,10 28 1,4 18-1,-14-46 1,0 0-1,18 64 2,3 19-2,-21-83 13,0 0-13,23 90 13,2-3-13,-25-87 18,0 0-18,26 99 18,-1 15-18,-25-114 24,0 0-24,19 114 24,-6-3-24,-13-111 23,0 0-23,9 109 24,-6 5-24,-3-114 24,0 0-24,-3 100 24,-8-18-24,11-82 21,0 0-21,-18 72 22,-5-8-22,23-64 17,0 0-17,-35 59 17,-16-10-17,51-49 14,0 0-14,-64 38 15,-11-7-15,75-31 14,0 0-14,-90 12 15,-16-28-15,2 1-855</inkml:trace>
  <inkml:trace contextRef="#ctx0" brushRef="#br0" timeOffset="835504.7082">26634 15606 337,'0'0'0,"0"0"0,0 0 0,0 0 5,0 0-5,1-21 5,1 8-5,-2 13 33,0 0-33,5-14 33,2 3-33,-7 11 51,0 0-51,15-13 51,6-13-51,-21 26 48,0 0-48,28-35 49,9-10-49,-37 45 30,0 0-30,48-55 31,12-9-31,-60 64 29,0 0-29,65-65 30,6-2-30,-71 67 29,0 0-29,74-78 30,7-22-30,-81 100 25,0 0-25,92-99 25,7 16-25,-99 83 29,0 0-29,97-78 30,-9 2-30,-88 76 30,0 0-30,85-67 31,-1 9-31,-84 58 28,0 0-28,85-39 29,-9 14-29,-76 25 24,0 0-24,67-10 25,-9 10-25,-58 0 19,0 0-19,57 17 20,-3 23-20,-54-40 14,0 0-14,46 52 14,-9 12-14,-37-64 10,0 0-10,23 83 10,-14 24-10,-9-107 5,0 0-5,-2 116 5,-12 0-5,14-116 1,0 0-1,-16 125 2,6 6-2,10-131 0,0 0 0,-4 125 0,8-25 0,-4-100 0,0 0 0,8 96 1,7-3-1,-15-93 3,0 0-3,12 83 4,-1-14-4,-11-69 7,0 0-7,7 52 8,-6-19-8,-1-33 11,0 0-11,-5 23 11,-6-11-11,11-12 11,0 0-11,-10 8 11,10-8-11,0 0-866</inkml:trace>
  <inkml:trace contextRef="#ctx0" brushRef="#br0" timeOffset="835880.4614">28008 15662 595,'0'0'0,"0"0"0,0 0 0,0 0 13,0 0-13,-1 12 14,-3-2-14,4-10 16,0 0-16,-5 23 16,-2 16-16,7-39 39,0 0-39,-6 49 40,5 8-40,1-57 48,0 0-48,1 57 48,3-10-48,-4-47 42,0 0-42,3 38 42,3-12-42,-6-26 45,0 0-45,16 21 46,14-2-46,-30-19 43,0 0-43,47 8 44,22-9-44,-69 1 41,0 0-41,78-14 42,5-12-42,-83 26 47,0 0-47,83-37 48,-9-15-48,-74 52 44,0 0-44,62-51 45,-20 11-45,-42 40 39,0 0-39,26-30 40,-15 16-40,-11 14 23,0 0-23,0 0 23,-12 20-23,12-20 22,0 0-22,-15 20 22,1-1-22,0 0-1086</inkml:trace>
  <inkml:trace contextRef="#ctx0" brushRef="#br0" timeOffset="837698.3816">26826 16594 337,'0'0'0,"0"0"0,0 0 0,0 0 15,0 0-15,0 40 16,2 33-16,-2-73 47,0 0-47,1 81 47,3-3-47,-4-78 73,0 0-73,4 83 73,-1 14-73,-3-97 73,0 0-73,5 100 74,4-6-74,-9-94 37,0 0-37,13 93 37,2 6-37,-15-99 29,0 0-29,16 97 29,-3-4-29,-13-93 40,0 0-40,10 85 40,1-9-40,-11-76 39,0 0-39,9 75 40,-6 3-40,-3-78 43,0 0-43,2 72 44,0-6-44,-2-66 39,0 0-39,2 50 40,-4-19-40,2-31 33,0 0-33,-6 18 34,3-10-34,3-8 24,0 0-24,0 0 25,-14-8-25,14 8 13,0 0-13,-11-16 13,-1-5-13,-1 0-956</inkml:trace>
  <inkml:trace contextRef="#ctx0" brushRef="#br0" timeOffset="844646.8292">19882 16539 595,'0'0'0,"0"0"0,0 0 0,0 0 17,0 0-17,-2-17 17,2 17-17,0 0 41,0 0-41,-5-9 41,5 9-41,0 0 43,0 0-43,0 0 44,0 0-44,0 0 34,0 0-34,0 0 34,0 0-34,0 0 24,0 0-24,0 0 24,10 5-24,-10-5 18,0 0-18,11 33 19,5 35-19,-16-68 17,0 0-17,10 91 17,-10 18-17,0-109 25,0 0-25,-5 128 26,0 18-26,5-146 33,0 0-33,-2 154 34,5-2-34,-3-152 47,0 0-47,11 138 47,7-16-47,-18-122 56,0 0-56,16 107 57,1-5-57,-17-102 53,0 0-53,16 90 54,0-16-54,-16-74 48,0 0-48,11 54 48,-4-25-48,0 1-1075</inkml:trace>
  <inkml:trace contextRef="#ctx0" brushRef="#br0" timeOffset="846027.4872">27050 16511 337,'0'0'0,"0"0"0,0 0 0,0 0 7,0 0-7,0 0 7,-18 5-7,18-5 27,0 0-27,-7 4 28,7-4-28,0 0 60,0 0-60,-8 3 60,8-3-60,0 0 81,0 0-81,-7 2 81,7-2-81,0 0 50,0 0-50,-13-5 50,4 1-50,9 4 53,0 0-53,-12-5 54,-4 0-54,16 5 53,0 0-53,-18-5 54,1 1-54,17 4 58,0 0-58,-21-1 58,-9 1-58,30 0 53,0 0-53,-30 0 54,-4 0-54,34 0 44,0 0-44,-35 1 45,-4 3-45,39-4 39,0 0-39,-42 3 40,-3-1-40,45-2 42,0 0-42,-49-2 42,-14-1-42,63 3 40,0 0-40,-78-4 41,-14 4-41,92 0 37,0 0-37,-100 0 38,-13-1-38,113 1 29,0 0-29,-119-2 30,-9 2-30,128 0 22,0 0-22,-135 0 23,-8 0-23,143 0 15,0 0-15,-142-2 16,-5-1-16,147 3 14,0 0-14,-152-4 15,-10 3-15,162 1 12,0 0-12,-173 0 13,-12 0-13,185 0 8,0 0-8,-200 0 8,-20-2-8,220 2 7,0 0-7,-223-2 8,-1 0-8,224 2 7,0 0-7,-229-1 8,-2-5-8,231 6 7,0 0-7,-226-5 8,7 2-8,219 3 7,0 0-7,-215-4 8,6-1-8,209 5 7,0 0-7,-199-5 8,5 3-8,194 2 7,0 0-7,-184 2 8,6 5-8,178-7 6,0 0-6,-176 9 7,-1 1-7,177-10 5,0 0-5,-168 9 6,-1-1-6,169-8 4,0 0-4,-171 5 5,7-6-5,164 1 2,0 0-2,-157-4 3,24 1-3,133 3 2,0 0-2,-129-5 2,15-6-2,114 11 2,0 0-2,-96-7 2,15 4-2,81 3 2,0 0-2,-63 0 3,19 2-3,44-2 2,0 0-2,-30 1 2,10 3-2,20-4 2,0 0-2,-16 7 3,4 1-3,12-8 2,0 0-2,-9 11 3,0-3-3,9-8 1,0 0-1,0 7 1,0-7-1,0 0 0,0 0 0,-5 7 1,5-7-1,0 0-1437</inkml:trace>
  <inkml:trace contextRef="#ctx0" brushRef="#br0" timeOffset="846495.3868">20390 16311 471,'0'0'0,"0"0"0,0 0 0,0 0 21,0 0-21,0 6 21,0-6-21,0 0 12,0 0-12,-5 14 12,-11 4-12,16-18 33,0 0-33,-28 24 34,-17 7-34,45-31 32,0 0-32,-60 36 32,-23 2-32,83-38 58,0 0-58,-88 38 58,5 6-58,83-44 76,0 0-76,-77 41 76,6-1-76,71-40 70,0 0-70,-62 38 71,16-3-71,46-35 61,0 0-61,-30 26 61,13-11-61,17-15 54,0 0-54,-7 12 55,10 2-55,-3-14 44,0 0-44,25 19 44,28 7-44,-53-26 38,0 0-38,72 26 39,13-2-39,-85-24 16,0 0-16,95 28 16,27 7-16,-122-35 6,0 0-6,125 38 7,13 10-7,-2 1-1079</inkml:trace>
  <inkml:trace contextRef="#ctx0" brushRef="#br0" timeOffset="850126.5184">22395 16125 729,'0'0'0,"0"0"0,0 0 0,0 0 39,0 0-39,-16-24 40,9 12-40,7 12 85,0 0-85,-9-7 86,-16 7-86,25 0 97,0 0-97,-32 7 98,-6 7-98,38-14 69,0 0-69,-43 26 69,-3 15-69,46-41 41,0 0-41,-46 51 41,6 4-41,40-55 33,0 0-33,-35 54 34,10-13-34,25-41 26,0 0-26,-18 30 27,9-13-27,9-17 22,0 0-22,-3 8 22,3-8-22,0 0 17,0 0-17,3 7 18,15 0-18,-18-7 14,0 0-14,27 0 15,11-17-15,-38 17 11,0 0-11,39-29 11,2-13-11,-41 42 10,0 0-10,37-47 10,0-3-10,-37 50 9,0 0-9,32-43 9,-9 8-9,-23 35 8,0 0-8,16-24 9,-8 12-9,-8 12 10,0 0-10,0 0 10,0 0-10,0 0 11,0 0-11,0 0 12,-16 22-12,16-22 11,0 0-11,-8 23 11,1 5-11,7-28 7,0 0-7,-4 26 8,2-4-8,2-22 5,0 0-5,2 21 5,5 1-5,-7-22 3,0 0-3,9 23 4,3-6-4,-12-17 5,0 0-5,18 14 5,7-2-5,-25-12 6,0 0-6,30 7 7,8-7-7,-38 0 7,0 0-7,41-10 7,-9-11-7,-32 21 9,0 0-9,28-30 9,-3-8-9,-25 38 11,0 0-11,19-39 11,-6 6-11,-13 33 12,0 0-12,8-26 12,-4 10-12,-4 16 11,0 0-11,0-8 12,0 8-12,0 0 11,0 0-11,-5 6 11,-2 13-11,7-19 8,0 0-8,-9 32 9,0 6-9,9-38 7,0 0-7,-5 34 7,3-13-7,2-21 4,0 0-4,3 17 5,8 6-5,-11-23 2,0 0-2,18 21 3,3-8-3,-21-13 2,0 0-2,30 4 2,12-11-2,-42 7 1,0 0-1,50-16 2,-3-6-2,-47 22 2,0 0-2,46-28 2,-9-1-2,-37 29 3,0 0-3,27-26 4,-13 9-4,-14 17 4,0 0-4,9-14 5,-8 3-5,-1 11 6,0 0-6,0 0 7,0 0-7,0 0 7,0 0-7,-9-3 7,9 3-7,0 0 7,0 0-7,-7 12 8,6-5-8,1-7 5,0 0-5,0 0 6,0 0-6,0 0 3,0 0-3,1 10 4,19 8-4,-20-18 2,0 0-2,23 20 2,1-4-2,-24-16 1,0 0-1,29 12 1,8-3-1,-37-9 0,0 0 0,37 3 1,-2-8-1,-35 5 0,0 0 0,27-10 0,-3-6 0,-24 16 0,0 0 0,16-22 0,-7-4 0,-9 26-1,0 0 1,5-28 0,-10 0 0,5 28-1,0 0 1,-7-24-1,-2 8 1,9 16-1,0 0 1,-7-10-1,7 10 1,0 0-1,0 0 1,-9-2 0,9 2 0,0 0-1,0 0 1,2 18 0,2 2 0,-4-20-1,0 0 1,10 31 0,11 11 0,-21-42-1,0 0 1,32 40 0,12-11 0,-44-29-1,0 0 1,51 18-1,4-13 1,-55-5-1,0 0 1,57-11 0,-6-15 0,-51 26 0,0 0 0,51-41 0,-2-16 0,-49 57 0,0 0 0,48-66 0,-6 0 0,-42 66 0,0 0 0,32-72 0,-11-8 0,-21 80 0,0 0 0,9-81 1,-14 10-1,5 71 0,0 0 0,-18-51 1,-8 19-1,26 32 0,0 0 0,-37-14 1,-6 17-1,43-3 0,0 0 0,-40 24 1,1 25-1,39-49 0,0 0 0,-35 62 0,6 14 0,29-76-1,0 0 1,-17 76 0,11-11 0,6-65-2,0 0 2,6 64-1,10 5 1,-16-69-1,0 0 1,17 64-1,1-19 1,-18-45-2,0 0 2,16 31-2,-7-12 2,1 0-1488</inkml:trace>
  <inkml:trace contextRef="#ctx0" brushRef="#br0" timeOffset="850291.2888">23311 16054 1199,'0'0'0,"7"2"0,9 2 0,-16-4 14,0 0-14,28 7 15,14 3-15,-42-10 32,0 0-32,55 10 32,19 1-32,-74-11 2,0 0-2,85 14 2,8 3-2,-93-17-1,0 0 1,94 17 0,-15 0 0,-1 1-912</inkml:trace>
  <inkml:trace contextRef="#ctx0" brushRef="#br0" timeOffset="850430.9894">23805 16174 987,'0'0'0,"0"0"0,12 5 0,-12-5 0,0 0 0,30 9 0,28 10 0,-1 0-681</inkml:trace>
  <inkml:trace contextRef="#ctx0" brushRef="#br0" timeOffset="851507.193">24521 15668 639,'0'0'0,"0"0"0,0 0 0,0 0-9,0 0 9,0 0-9,-3-15 9,3 15-3,0 0 3,0 0-2,7 5 2,-7-5 4,0 0-4,5 28 5,2 36-5,-7-64 21,0 0-21,5 74 21,-5 11-21,0-85 54,0 0-54,-1 87 55,-5-4-55,6-83 70,0 0-70,-9 84 70,-1-1-70,10-83 77,0 0-77,-12 77 77,1-19-77,11-58 88,0 0-88,-9 44 88,0-15-88,9-29 78,0 0-78,-10 21 79,-3-9-79,13-12 67,0 0-67,-12 3 68,3-6-68,9 3 58,0 0-58,-7-10 58,0-11-58,7 21 52,0 0-52,-7-28 53,-2-8-53,9 36 43,0 0-43,-12-40 44,-6 0-44,18 40 38,0 0-38,-23-33 38,-5 13-38,28 20 29,0 0-29,-32-13 30,-3 12-30,35 1 24,0 0-24,-32 7 25,13 7-25,19-14 17,0 0-17,-16 17 17,11 5-17,5-22 10,0 0-10,5 26 11,16 5-11,-21-31 6,0 0-6,35 32 7,18-3-7,-53-29 3,0 0-3,64 24 4,6-6-4,-70-18 2,0 0-2,73 10 2,3-5-2,-76-5 0,0 0 0,70 2 0,-11-6 0,-59 4-3,0 0 3,45-12-2,-8-12 2,1 0-1518</inkml:trace>
  <inkml:trace contextRef="#ctx0" brushRef="#br0" timeOffset="852273.5184">24888 16132 1087,'0'0'0,"0"0"0,0 0 0,0 0 9,0 0-9,0 0 10,-7-3-10,7 3 27,0 0-27,0 0 27,0 0-27,0 0 30,0 0-30,7 5 31,-7-5-31,0 0 21,0 0-21,9 3 21,-9-3-21,0 0 18,0 0-18,12 4 18,-4-4-18,-8 0 19,0 0-19,0 0 20,8-4-20,-8 4 23,0 0-23,0 0 23,0 0-23,0 0 24,0 0-24,7-1 24,-7 1-24,0 0 24,0 0-24,0 0 24,0 0-24,0 0 22,0 0-22,-12 0 22,0 0-22,12 0 20,0 0-20,-16 3 20,-5 8-20,21-11 25,0 0-25,-22 19 26,5 7-26,17-26 30,0 0-30,-16 31 31,0 5-31,16-36 32,0 0-32,-14 35 32,7-11-32,7-24 29,0 0-29,-2 17 30,4-3-30,-2-14 33,0 0-33,10 14 34,13 3-34,-23-17 33,0 0-33,36 12 33,4-10-33,-40-2 29,0 0-29,46-12 30,5-12-30,-51 24 33,0 0-33,48-33 34,-7-7-34,-41 40 27,0 0-27,31-45 28,-11 2-28,-20 43 26,0 0-26,9-40 26,-11 9-26,2 31 25,0 0-25,-9-26 25,-5 5-25,14 21 22,0 0-22,-20-14 22,-8 13-22,28 1 20,0 0-20,-33 8 20,-6 9-20,39-17 14,0 0-14,-42 32 15,3 14-15,39-46 12,0 0-12,-29 54 13,7 3-13,22-57 9,0 0-9,-13 55 10,10-8-10,3-47 8,0 0-8,7 42 9,7-6-9,-14-36 7,0 0-7,28 29 7,18-1-7,-46-28 7,0 0-7,56 19 7,3-12-7,-59-7 7,0 0-7,61-5 7,-4-12-7,-57 17 8,0 0-8,51-28 9,-3-8-9,-48 36 10,0 0-10,39-51 10,-4-14-10,-35 65 13,0 0-13,30-70 14,-4-1-14,-26 71 14,0 0-14,20-60 15,-11 20-15,-9 40 15,0 0-15,1-26 16,-6 11-16,5 15 12,0 0-12,-9-6 12,-3 12-12,12-6 9,0 0-9,-16 17 10,-3 16-10,19-33 5,0 0-5,-20 53 5,4 24-5,16-77 2,0 0-2,-16 86 2,-3 2-2,19-88 0,0 0 0,-16 90 1,11 11-1,5-101 0,0 0 0,0 98 0,3-13 0,-3-85 0,0 0 0,7 76 0,0-12 0,-7-64 0,0 0 0,4 61 0,-8-2 0,4-59 0,0 0 0,-10 50 0,-10-10 0,20-40 0,0 0 0,-30 24 0,-10-17 0,-1 0-1900</inkml:trace>
  <inkml:trace contextRef="#ctx0" brushRef="#br0" timeOffset="852573.4067">25187 16146 1177,'0'0'0,"7"-7"0,17-15 0,-24 22 20,0 0-20,36-25 20,6 1-20,-42 24 19,0 0-19,53-22 20,10 3-20,-63 19 26,0 0-26,66-12 26,-5 10-26,-61 2 19,0 0-19,46 5 20,-14 5-20,-32-10 17,0 0-17,25 21 17,-8 12-17,-17-33 31,0 0-31,8 49 31,-16 15-31,8-64 36,0 0-36,-19 62 36,-9-8-36,28-54 33,0 0-33,-35 43 33,-6-12-33,41-31 36,0 0-36,-42 24 36,5-8-36,37-16 34,0 0-34,-29 8 34,13-1-34,16-7 25,0 0-25,-10 0 26,10 0-26,0 0 24,0 0-24,16-8 24,21-3-24,0 1-1305</inkml:trace>
  <inkml:trace contextRef="#ctx0" brushRef="#br0" timeOffset="852718.5454">25859 16283 1289,'0'0'0,"0"0"0,-9 7 0,9-7 48,0 0-48,-7 7 49,3 0-49,4-7 17,0 0-17,0 0 18,-1 7-18,-1-1-1006</inkml:trace>
  <inkml:trace contextRef="#ctx0" brushRef="#br0" timeOffset="863307.7333">8697 17030 337,'0'0'0,"0"0"0,0 0 0,0 0 38,0 0-38,-9-20 38,9 20-38,0 0 91,0 0-91,-7-7 92,7 7-92,0 0 91,0 0-91,0 0 92,0 0-92,0 0 81,0 0-81,-9 21 82,7 17-82,2-38 48,0 0-48,-7 55 49,-3 23-49,10-78 44,0 0-44,-18 95 44,-5 21-44,23-116 44,0 0-44,-23 118 45,-3 3-45,26-121 42,0 0-42,-20 119 42,11 2-42,9-121 44,0 0-44,-3 109 45,8-17-45,-5-92 46,0 0-46,12 76 46,3-20-46,-15-56 43,0 0-43,21 43 44,-2-10-44,-19-33 39,0 0-39,23 21 39,4-15-39,-1 1-1175</inkml:trace>
  <inkml:trace contextRef="#ctx0" brushRef="#br0" timeOffset="869809.744">19797 16788 404,'0'0'0,"0"0"0,0 0 0,0 0 20,0 0-20,11 21 20,-11-21-20,0 0 60,0 0-60,0 9 60,0-9-60,0 0 65,0 0-65,0 0 65,-9 8-65,9-8 50,0 0-50,-7 4 50,-2-1-50,9-3 35,0 0-35,-13 4 35,-1 1-35,14-5 27,0 0-27,-17 7 28,-3-2-28,20-5 28,0 0-28,-26 5 28,-11 2-28,37-7 28,0 0-28,-41 10 29,-1 3-29,42-13 24,0 0-24,-46 13 25,-3 1-25,49-14 27,0 0-27,-52 12 27,-4-1-27,56-11 26,0 0-26,-65 10 26,-15-1-26,80-9 25,0 0-25,-83 7 26,-3 0-26,86-7 22,0 0-22,-96 3 23,-11-1-23,107-2 18,0 0-18,-118 3 18,-4 2-18,122-5 17,0 0-17,-131 6 17,-15-3-17,146-3 12,0 0-12,-161 4 13,-14 1-13,175-5 8,0 0-8,-180 5 8,2-2-8,178-3 7,0 0-7,-176 2 8,6-2-8,170 0 10,0 0-10,-174-3 10,-1-1-10,175 4 11,0 0-11,-184-3 12,-3-1-12,187 4 13,0 0-13,-192-3 13,-9-1-13,201 4 12,0 0-12,-203-3 12,0-1-12,203 4 13,0 0-13,-207-3 13,-3 1-13,210 2 9,0 0-9,-210 2 9,2 1-9,208-3 8,0 0-8,-213 6 8,-4-1-8,217-5 5,0 0-5,-212 7 6,-2 1-6,214-8 3,0 0-3,-212 14 3,-3 2-3,215-16 2,0 0-2,-213 17 3,-4 2-3,217-19 1,0 0-1,-212 23 2,4 1-2,208-24 1,0 0-1,-203 24 1,3 0-1,200-24 1,0 0-1,-197 23 2,-1-2-2,198-21 1,0 0-1,-192 15 1,-3 2-1,195-17 1,0 0-1,-188 16 1,-3-4-1,191-12 2,0 0-2,-189 11 2,7-3-2,182-8 2,0 0-2,-171 11 3,9 1-3,162-12 3,0 0-3,-159 14 4,2 3-4,157-17 2,0 0-2,-154 12 3,10-7-3,144-5 1,0 0-1,-136 4 1,18-1-1,118-3 1,0 0-1,-106 0 1,5-7-1,101 7 1,0 0-1,-95-7 1,5 2-1,90 5 1,0 0-1,-76-3 2,12-3-2,64 6 2,0 0-2,-45-5 2,13 2-2,32 3 3,0 0-3,-27 0 4,8 0-4,19 0 7,0 0-7,-12-2 7,3 2-7,9 0 5,0 0-5,0 0 6,3 12-6,1 0-1187</inkml:trace>
  <inkml:trace contextRef="#ctx0" brushRef="#br0" timeOffset="870243.1826">9463 16892 639,'0'0'0,"0"0"0,-11-7 0,11 7 31,0 0-31,-18-3 32,-5 4-32,23-1 21,0 0-21,-37 7 22,-24 7-22,61-14 3,0 0-3,-73 24 4,1 13-4,72-37 5,0 0-5,-78 43 6,-3 14-6,81-57 6,0 0-6,-81 61 7,3-3-7,78-58 23,0 0-23,-74 51 24,9-8-24,65-43 39,0 0-39,-50 33 40,19-11-40,31-22 49,0 0-49,-23 18 50,14-5-50,9-13 51,0 0-51,-4 21 51,8 12-51,-4-33 46,0 0-46,18 36 46,22 1-46,-40-37 37,0 0-37,64 36 38,22 0-38,-86-36 32,0 0-32,99 37 32,5-3-32,-104-34 25,0 0-25,118 35 26,16 0-26,-134-35 5,0 0-5,142 33 5,2-1-5,-144-32 5,0 0-5,133 25 5,-13-15-5,-2 0-994</inkml:trace>
  <inkml:trace contextRef="#ctx0" brushRef="#br0" timeOffset="872422.5764">13202 16560 774,'0'0'0,"0"0"0,0 0 0,0 0 18,0 0-18,0 0 18,0 0-18,0 0 40,0 0-40,-21-18 41,14 18-41,7 0 51,0 0-51,-14 4 51,-11 8-51,25-12 57,0 0-57,-32 24 57,-3 14-57,35-38 24,0 0-24,-39 52 25,-1 11-25,40-63 15,0 0-15,-45 69 15,1-4-15,44-65 29,0 0-29,-33 65 30,8-5-30,25-60 39,0 0-39,-11 61 40,15-4-40,-4-57 41,0 0-41,16 46 41,23-13-41,-39-33 42,0 0-42,49 18 43,15-17-43,-64-1 38,0 0-38,63-13 39,4-17-39,-67 30 36,0 0-36,66-36 36,-3-4-36,-63 40 33,0 0-33,53-38 34,-16 5-34,-37 33 30,0 0-30,23-29 30,-7 6-30,-16 23 25,0 0-25,0-22 26,-9-1-26,9 23 22,0 0-22,-16-19 22,-8 5-22,24 14 17,0 0-17,-27-8 18,6 6-18,21 2 14,0 0-14,-23 5 15,-9 7-15,32-12 11,0 0-11,-28 17 11,1 4-11,27-21 8,0 0-8,-22 28 9,2 5-9,20-33 6,0 0-6,-12 36 7,12-1-7,0-35 4,0 0-4,5 29 4,9-3-4,-14-26 2,0 0-2,25 21 3,7-7-3,-32-14 2,0 0-2,33 0 2,6-18-2,-39 18 2,0 0-2,37-29 2,4-11-2,-41 40 2,0 0-2,37-41 3,-4-1-3,-33 42 2,0 0-2,32-41 3,-2-8-3,-30 49 2,0 0-2,26-47 3,-3 4-3,-23 43 4,0 0-4,22-36 4,-8 6-4,-14 30 3,0 0-3,14-17 4,-2 10-4,-12 7 1,0 0-1,13 4 2,1 3-2,-14-7 0,0 0 0,8 17 1,3 11-1,-11-28 0,0 0 0,7 29 0,-2-3 0,-5-26 0,0 0 0,6 24 0,-6 2 0,0-26 0,0 0 0,3 24 0,-1-3 0,-2-21 0,0 0 0,4 19 0,-1-3 0,-3-16 0,0 0 0,5 14 0,1-6 0,-6-8 0,0 0 0,14 5 0,7-6 0,-21 1 0,0 0 0,32-11 0,1-6 0,-33 17 0,0 0 0,39-24 1,2-6-1,-41 30 0,0 0 0,33-27 1,-1 4-1,-32 23 1,0 0-1,25-17 1,-9 3-1,-16 14 1,0 0-1,10-9 1,-3 8-1,-7 1 1,0 0-1,0 0 1,0 0-1,0 0 0,0 0 0,0 0 1,-2 8-1,2-8 0,0 0 0,2 12 1,5 9-1,-7-21 0,0 0 0,6 23 0,2-3 0,-8-20 0,0 0 0,14 19 0,9-1 0,-23-18 0,0 0 0,30 12 0,2-7 0,-32-5 0,0 0 0,41-5 0,5-11 0,-46 16 0,0 0 0,51-22 0,5-9 0,-56 31 0,0 0 0,51-44 0,-5-14 0,-46 58 0,0 0 0,39-66 0,-4-5 0,-35 71 1,0 0-1,29-66 1,-12 16-1,-17 50 1,0 0-1,9-38 2,-4 5-2,-5 33 1,0 0-1,0-23 2,-3 11-2,3 12 2,0 0-2,-9-5 2,-1 9-2,10-4 1,0 0-1,-18 12 1,-2 14-1,20-26 1,0 0-1,-17 38 1,-1 14-1,18-52 1,0 0-1,-9 64 1,9 14-1,0-78 1,0 0-1,2 79 1,5-3-1,-7-76 2,0 0-2,9 76 3,2 1-3,-11-77 8,0 0-8,14 79 8,2 6-8,-16-85 14,0 0-14,14 74 14,-11-13-14,-3-61 18,0 0-18,-2 55 19,-5-1-19,7-54 19,0 0-19,-12 50 19,-7-3-19,19-47 14,0 0-14,-27 43 15,-5-5-15,32-38 11,0 0-11,-40 30 11,-8-11-11,48-19 5,0 0-5,-46 7 6,4-16-6,-2 0-1627</inkml:trace>
  <inkml:trace contextRef="#ctx0" brushRef="#br0" timeOffset="872618.6635">13956 17134 1054,'0'0'0,"5"-5"0,14-7 0,-19 12 3,0 0-3,30-21 4,11-5-4,-41 26 9,0 0-9,49-27 9,17-1-9,-66 28 20,0 0-20,74-24 20,3 6-20,-77 18 6,0 0-6,69-12 6,-7 4-6,-2-1-789</inkml:trace>
  <inkml:trace contextRef="#ctx0" brushRef="#br0" timeOffset="872761.4827">14647 16816 1020,'0'0'0,"0"0"0,-5 8 0,5-8 10,0 0-10,0 0 11,5 11-11,-5-11 14,0 0-14,13 3 14,15 3-14,-2-1-742</inkml:trace>
  <inkml:trace contextRef="#ctx0" brushRef="#br0" timeOffset="873803.4677">15244 16657 785,'0'0'0,"9"0"0,8-2 0,-17 2-1,0 0 1,23-2-1,-3 4 1,-20-2 21,0 0-21,21 5 22,-2 4-22,-19-9 82,0 0-82,22 17 83,0 9-83,-22-26 82,0 0-82,18 28 83,-6 1-83,-12-29 69,0 0-69,8 30 70,-5 1-70,-3-31 63,0 0-63,0 29 63,0-3-63,0-26 62,0 0-62,-3 21 63,3-6-63,0-15 55,0 0-55,3 11 55,-1-4-55,-2-7 41,0 0-41,12 3 42,15-5-42,-27 2 34,0 0-34,31-8 35,10-11-35,-41 19 29,0 0-29,41-24 30,4-6-30,-45 30 27,0 0-27,45-31 27,-8 2-27,-37 29 23,0 0-23,26-21 24,-12 10-24,-14 11 14,0 0-14,13-3 15,-13 3-15,0 0 7,0 0-7,0 0 8,1 10-8,-1-10 4,0 0-4,0 16 5,-1 13-5,1-29 2,0 0-2,-4 30 2,2-10-2,2-20 1,0 0-1,6 20 2,8-1-2,-14-19 1,0 0-1,17 17 2,6-3-2,-23-14 2,0 0-2,25 8 2,5-4-2,-30-4 1,0 0-1,30-4 2,-2-3-2,-28 7 1,0 0-1,20-10 2,1-2-2,-21 12 2,0 0-2,14-14 2,-3 0-2,-11 14 1,0 0-1,7-14 2,-6 1-2,-1 13 0,0 0 0,4-11 1,-4 11-1,0 0 0,0 0 0,3-8 0,-3 8 0,0 0 0,0 0 0,0 0 0,0 0 0,0 0-1,0 0 1,0 0 0,9 1 0,-9-1-1,0 0 1,9 7 0,10 4 0,-19-11-1,0 0 1,29 10-1,6-1 1,-35-9-2,0 0 2,37 5-1,4-5 1,-41 0-2,0 0 2,42-7-1,0-5 1,-42 12-1,0 0 1,44-21 0,1-8 0,-45 29 0,0 0 0,37-37 0,-9-8 0,-28 45 0,0 0 0,18-40 0,-17 8 0,-1 32 0,0 0 0,-7-26 0,-10 7 0,17 19 0,0 0 0,-23-13 0,-4 10 0,27 3 0,0 0 0,-26 3 1,8 8-1,18-11 0,0 0 0,-11 12 1,3-2-1,8-10 0,0 0 0,-4 16 0,4 10 0,0-26 0,0 0 0,7 33 0,7 5 0,-14-38 0,0 0 0,18 38 0,1-10 0,-19-28-1,0 0 1,20 24 0,1 0 0,-21-24-1,0 0 1,14 21-1,-7-9 1,-7-12-1,0 0 1,2 9 0,-2-3 0,0-6-1,0 0 1,-5 7 0,-17 4 0,22-11-1,0 0 1,-26 8 0,-2-4 0,28-4 0,0 0 0,-25-2 0,6-3 0,19 5 0,0 0 0,-11-7 0,2 0 0,9 7-1,0 0 1,0 0-1,0 0 1,0 0-1464</inkml:trace>
  <inkml:trace contextRef="#ctx0" brushRef="#br0" timeOffset="874598.7691">16765 16747 606,'0'0'0,"0"0"0,0-19 0,0 19 63,0 0-63,2-16 63,3-1-63,-5 17 56,0 0-56,4-16 56,-6 6-56,2 10 39,0 0-39,-4-7 39,4 7-39,0 0 30,0 0-30,-7-7 31,7 7-31,0 0 25,0 0-25,-16 3 26,-8 9-26,24-12 24,0 0-24,-25 18 24,2 3-24,23-21 29,0 0-29,-21 19 29,7 1-29,14-20 39,0 0-39,-11 19 39,8-5-39,3-14 50,0 0-50,1 16 51,7 6-51,-8-22 54,0 0-54,17 25 55,11-3-55,-28-22 48,0 0-48,32 12 49,-2-14-49,-30 2 38,0 0-38,28-12 39,-5-7-39,-23 19 33,0 0-33,14-26 33,-1-7-33,-13 33 31,0 0-31,3-36 32,-6-2-32,3 38 26,0 0-26,-5-38 26,1 3-26,4 35 22,0 0-22,-5-24 23,1 12-23,4 12 18,0 0-18,0 0 18,0 0-18,0 0 15,0 0-15,-9 14 15,4 31-15,5-45 12,0 0-12,-5 57 13,7 2-13,-2-59 11,0 0-11,3 62 11,2 0-11,-5-62 12,0 0-12,6 70 12,2 14-12,-8-84 13,0 0-13,15 90 13,-1-3-13,-14-87 13,0 0-13,16 86 14,-2-1-14,-14-85 14,0 0-14,9 83 15,-9 4-15,0-87 17,0 0-17,-13 78 17,-12-19-17,25-59 17,0 0-17,-33 48 17,-13-10-17,46-38 17,0 0-17,-55 24 17,-8-13-17,63-11 17,0 0-17,-69-2 17,-2-12-17,71 14 9,0 0-9,-65-28 10,16-15-10,49 43 0,0 0 0,-30-57 1,24-14-1,6 71-3,0 0 3,18-71-3,16 9 3,1 1-1588</inkml:trace>
  <inkml:trace contextRef="#ctx0" brushRef="#br0" timeOffset="874756.6">17263 16913 1233,'0'0'0,"0"0"0,-16 8 0,16-8-20,0 0 20,-12 9-19,8-2 19,-3 0-836</inkml:trace>
  <inkml:trace contextRef="#ctx0" brushRef="#br0" timeOffset="889266.5892">28289 16262 415,'0'0'0,"0"0"0,0 0 0,0 0 33,0 0-33,0 0 34,0 0-34,0 0 81,0 0-81,0 0 81,-16 24-81,16-24 74,0 0-74,-11 30 75,1 6-75,10-36 65,0 0-65,-7 38 65,7-2-65,0-36 55,0 0-55,3 37 56,4-3-56,-7-34 44,0 0-44,11 40 45,5 9-45,-16-49 36,0 0-36,14 46 36,-7-6-36,-7-40 33,0 0-33,0 35 34,-7-4-34,7-31 29,0 0-29,-11 26 30,1-9-30,10-17 25,0 0-25,0 0 25,0 0-25,0 0-969</inkml:trace>
  <inkml:trace contextRef="#ctx0" brushRef="#br0" timeOffset="889581.6889">28268 16241 651,'0'0'0,"0"0"0,17-5 0,-17 5 22,0 0-22,15-5 22,-5 3-22,-10 2 44,0 0-44,9 0 45,-2 0-45,-7 0 30,0 0-30,14 7 31,9 9-31,-23-16 19,0 0-19,25 20 19,-4-1-19,-21-19 14,0 0-14,18 21 14,-3 10-14,-15-31 10,0 0-10,9 35 10,-9 1-10,0-36 9,0 0-9,-10 35 9,-11-9-9,21-26 8,0 0-8,-27 19 9,1-3-9,26-16 8,0 0-8,-27 12 8,2-2-8,25-10 8,0 0-8,-23 9 8,8-2-8,15-7 14,0 0-14,-9 3 15,9-3-15,0 0-711</inkml:trace>
  <inkml:trace contextRef="#ctx0" brushRef="#br0" timeOffset="890302.4915">28592 16241 494,'0'0'0,"0"0"0,0 0 0,0 0 24,0 0-24,0 0 24,-8 7-24,8-7 46,0 0-46,-9 12 46,-4 9-46,13-21 36,0 0-36,-14 26 37,0 3-37,14-29 23,0 0-23,-10 30 23,4-1-23,6-29 23,0 0-23,-5 30 24,-2 3-24,7-33 27,0 0-27,-9 34 28,2 3-28,7-37 41,0 0-41,-3 39 41,-1 8-41,4-47 42,0 0-42,-2 45 43,4-9-43,-2-36 39,0 0-39,4 30 40,-1-9-40,-3-21 33,0 0-33,4 15 34,-1-4-34,-3-11 32,0 0-32,4 7 33,-4-7-33,0 0 29,0 0-29,12 0 29,0-13-29,-12 13 29,0 0-29,13-20 30,-4-6-30,-9 26 28,0 0-28,5-33 28,-3-2-28,-2 35 24,0 0-24,0-34 24,0 4-24,0 30 21,0 0-21,1-24 22,1 3-22,-2 21 15,0 0-15,2-17 15,3 1-15,-5 16 9,0 0-9,7-14 10,4 4-10,-11 10 6,0 0-6,19-10 6,10-4-6,-29 14 5,0 0-5,31-11 6,-4 8-6,-27 3 4,0 0-4,21 0 4,-5 2-4,-16-2 4,0 0-4,10 1 5,-10-1-5,0 0 3,0 0-3,9 11 3,-2 18-3,-7-29 2,0 0-2,4 43 3,-8 6-3,4-49 2,0 0-2,-5 52 2,-2 2-2,7-54 2,0 0-2,-4 46 2,4-9-2,0-37 2,0 0-2,4 27 3,1-8-3,-5-19 3,0 0-3,11 19 3,5 6-3,-16-25 3,0 0-3,16 26 3,-8-6-3,1 1-1157</inkml:trace>
  <inkml:trace contextRef="#ctx0" brushRef="#br0" timeOffset="891352.6463">29219 16068 494,'0'0'0,"0"0"0,19 7 0,-19-7 58,0 0-58,13 11 59,-4 6-59,-9-17 43,0 0-43,0 36 44,-11 25-44,11-61 24,0 0-24,-21 71 25,-15 7-25,36-78 51,0 0-51,-42 81 51,0 0-51,42-81 53,0 0-53,-32 85 54,13 0-54,19-85 60,0 0-60,-11 73 60,7-18-60,4-55 53,0 0-53,0 43 53,4-12-53,-4-31 40,0 0-40,2 23 41,-2-8-41,0-15 33,0 0-33,0 0 34,10 2-34,-10-2 29,0 0-29,9-14 29,2-10-29,-11 24 29,0 0-29,9-31 30,-1-5-30,-8 36 33,0 0-33,6-42 33,-12-1-33,6 43 33,0 0-33,-12-38 33,-7 8-33,19 30 33,0 0-33,-25-20 33,-7 6-33,32 14 27,0 0-27,-28-6 27,1 12-27,27-6 31,0 0-31,-24 15 31,1 9-31,23-24 17,0 0-17,-18 28 17,8 2-17,10-30 12,0 0-12,-4 26 12,6-2-12,-2-24 7,0 0-7,7 21 8,3-2-8,-10-19 5,0 0-5,23 19 6,18 3-6,-41-22 4,0 0-4,53 16 4,12-16-4,-65 0 4,0 0-4,71-12 5,1-13-5,-72 25 6,0 0-6,64-41 6,-11-23-6,-53 64 5,0 0-5,49-75 6,1-9-6,-50 84 4,0 0-4,47-89 5,-8 3-5,-39 86 3,0 0-3,32-85 3,-13 11-3,-19 74 1,0 0-1,14-59 2,-5 19-2,-9 40 1,0 0-1,4-26 2,-8 12-2,4 14 0,0 0 0,-9 0 1,-8 9-1,17-9 0,0 0 0,-22 24 1,0 18-1,22-42 0,0 0 0,-20 53 0,6 9 0,14-62 0,0 0 0,-14 63 0,-2-6 0,16-57-1,0 0 1,-12 50 0,8-7 0,4-43 0,0 0 0,2 49 0,3 6 0,-5-55 0,0 0 0,7 47 0,2-19 0,-9-28 0,0 0 0,9 15 1,-6-4-1,-3-11 1,0 0-1,15 1 2,16-6-2,-31 5 4,0 0-4,39-19 5,-4-16-5,-35 35 9,0 0-9,32-41 9,-2 3-9,-30 38 13,0 0-13,27-33 14,-6 9-14,-21 24 15,0 0-15,16-19 15,-6 7-15,-10 12 13,0 0-13,7-7 14,-7 7-14,0 0 9,0 0-9,0 0 10,7 3-10,-7-3 7,0 0-7,4 7 7,1 5-7,-5-12 4,0 0-4,7 26 5,-1 17-5,-6-43 2,0 0-2,0 51 3,-4-1-3,4-50 2,0 0-2,-7 45 2,-5-9-2,12-36 1,0 0-1,-22 28 2,-8-9-2,30-19 1,0 0-1,-38 10 2,-8-6-2,46-4 2,0 0-2,-46-4 2,7-4-2,39 8 3,0 0-3,-26-18 3,10-6-3,16 24 3,0 0-3,1-29 3,19-8-3,-20 37 0,0 0 0,28-36 1,9 3-1,0 0-1512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3:00.79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14125 5349 292,'0'0'0,"0"0"0,0 0 0,0 0 1,0 0-1,0 0 2,19-8-2,-19 8 10,0 0-10,8-4 10,0 4-10,-8 0 16,0 0-16,7 0 17,-7 0-17,0 0 7,0 0-7,9 4 8,-7 4-8,-2-8 7,0 0-7,4 12 7,-4 0-7,0-12 5,0 0-5,1 16 5,-1-7-5,0-9 4,0 0-4,4 8 4,1 1-4,-5-9 3,0 0-3,21 7 4,16-2-4,-37-5 4,0 0-4,53 3 4,13 1-4,-66-4 4,0 0-4,79 3 5,25-3-5,-104 0 29,0 0-29,122-3 30,8 3-30,-130 0 47,0 0-47,150-5 48,22 1-48,-172 4 48,0 0-48,189-3 49,15-6-49,-204 9 47,0 0-47,207-12 47,-8 0-47,-199 12 40,0 0-40,178-12 41,-17 1-41,-161 11 33,0 0-33,129-8 34,-23 3-34,-106 5 38,0 0-38,77-4 38,-27 4-38,-50 0 36,0 0-36,28 0 36,-14 0-36,-14 0 31,0 0-31,-26 9 32,-52 12-32,78-21 19,0 0-19,-101 3 20,-19-36-20,6 0-812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3:01.49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15772 8921 259,'0'0'0,"0"0"0,0 0 0,0 0 2,0 0-2,-23-9 3,16 9-3,7 0 17,0 0-17,0 0 18,-11-1-18,11 1 22,0 0-22,0 0 22,-9-2-22,9 2 35,0 0-35,0 0 35,0 0-35,0 0 27,0 0-27,0 0 27,11 14-27,-11-14 23,0 0-23,30 17 24,16-1-24,-46-16 23,0 0-23,67 12 23,28-4-23,-95-8 20,0 0-20,108 4 21,19 1-21,-127-5 34,0 0-34,136 7 34,21-4-34,-157-3 47,0 0-47,173 6 47,10-3-47,-183-3 72,0 0-72,192 2 72,1 1-72,-193-3 58,0 0-58,176 7 58,-29-5-58,-147-2 61,0 0-61,130 7 62,-13 0-62,-117-7 55,0 0-55,95 10 56,-17 4-56,-78-14 22,0 0-22,67 17 22,-11-5-22,-56-12 10,0 0-10,43-12 10,-8-36-10,-3-1-931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3:02.06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20192 8521 639,'0'0'0,"9"-1"0,12 1 0,-21 0-2,0 0 2,41-7-1,31-2 1,-72 9 2,0 0-2,94-9 2,15-3-2,-109 12 22,0 0-22,127-15 23,16-1-23,-143 16 56,0 0-56,159-16 57,17 3-57,-176 13 55,0 0-55,195-21 56,22 5-56,-217 16 66,0 0-66,208-15 67,4 3-67,-212 12 53,0 0-53,194-6 54,-18 8-54,-176-2 44,0 0-44,141 9 44,-31 5-44,-110-14 45,0 0-45,69 1 45,-36-21-45,3-5-936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1T02:55:22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1966 801 733,'0'0'0,"0"0"67,0 0-67,0 0 67,0 0-67,0 0 61,0 0-61,-12 28 62,6 1-62,6-29 49,0 0-49,0 44 49,-3 4-49,3-48 39,0 0-39,3 52 40,3 14-40,-6-66 27,0 0-27,8 69 28,1 11-28,-9-80 23,0 0-23,9 77 23,-4-13-23,-5-64 22,0 0-22,7 68 23,-7 1-23,0-69 10,0 0-10,0 66 11,2-5-11,2-1-941</inkml:trace>
  <inkml:trace contextRef="#ctx0" brushRef="#br0" timeOffset="373.1069">1846 701 971,'7'-5'0,"-7"5"52,0 0-52,32-37 53,8-2-53,-40 39 30,0 0-30,50-30 31,13 8-31,-63 22 9,0 0-9,67-12 10,-3 12-10,-64 0 28,0 0-28,60 10 28,-7 7-28,-53-17 38,0 0-38,46 28 38,-9 12-38,-37-40 42,0 0-42,23 53 42,-6 3-42,-17-56 40,0 0-40,4 57 40,-16-5-40,12-52 37,0 0-37,-25 53 37,-16-4-37,41-49 31,0 0-31,-53 43 32,-7 6-32,60-49 19,0 0-19,-67 45 19,0-4-19,67-41 23,0 0-23,-51 43 24,12-6-24,39-37 15,0 0-15,-19 33 15,10-6-15,9-27 14,0 0-14,14 21 15,27-5-15,3 1-1240</inkml:trace>
  <inkml:trace contextRef="#ctx0" brushRef="#br0" timeOffset="3121.9636">2527 1277 933,'0'-7'0,"0"7"73,0 0-73,-9-17 74,4 8-74,5 9 44,0 0-44,-5-7 45,-8 4-45,13 3 22,0 0-22,-23 0 22,-14 7-22,37-7 19,0 0-19,-44 15 20,7 11-20,37-26 40,0 0-40,-32 35 41,6-2-41,26-33 63,0 0-63,-21 40 64,1-2-64,20-38 51,0 0-51,-8 40 52,2-8-52,6-32 41,0 0-41,6 35 42,2-2-42,-8-33 34,0 0-34,14 21 34,9-9-34,-23-12 29,0 0-29,27-4 29,5-10-29,-32 14 27,0 0-27,35-27 27,-10-1-27,-25 28 23,0 0-23,21-29 23,-2 1-23,-19 28 33,0 0-33,13-21 34,-10 6-34,-3 15 25,0 0-25,-3-7 26,3 7-26,0 0 25,0 0-25,-6-9 25,6 9-25,0 0 22,0 0-22,-9-3 23,1-3-23,8 6 15,0 0-15,-9 0 16,0 0-16,9 0 7,0 0-7,-9 4 7,6 5-7,3-9 3,0 0-3,3 15 3,6 2-3,-9-17 1,0 0-1,18 19 1,1 6-1,-19-25 0,0 0 0,27 20 1,-1 1-1,-26-21 0,0 0 0,23 16 0,5-1 0,-28-15 0,0 0 0,27 6 0,-6-12 0,-21 6 0,0 0 0,19-15 0,-1-1 0,-18 16-4,0 0 4,9-21-3,-4 2 3,-5 19-21,0 0 21,4-17-21,-4 5 21,0 12-39,0 0 39,-4-12-38,2 5 38,2 7-41,0 0 41,-7-9-40,2 6 40,5 3-33,0 0 33,-9-5-33,9 5 33,0 0-22,0 0 22,-11 0-21,3 3 21,8-3-13,0 0 13,-9 9-13,9 3 13,0-12-7,0 0 7,9 17-6,1-1 6,-10-16-5,0 0 5,14 15-4,8 3 4,-22-18-1,0 0 1,28 10-1,4-5 1,-32-5 0,0 0 0,35 0 0,-7-5 0,-28 5 1,0 0-1,30-12 2,2-7-2,-32 19 4,0 0-4,26-17 4,-3-6-4,-23 23 3,0 0-3,18-17 4,-13 1-4,-5 16 1,0 0-1,4-15 2,-8 6-2,4 9 1,0 0-1,-3-5 1,3 5-1,0 0 0,0 0 0,-14-7 0,3 3 0,11 4 0,0 0 0,-18 4 1,-8 4-1,26-8 0,0 0 0,-18 16 1,13 8-1,5-24 6,0 0-6,0 33 7,2 10-7,-2-43 13,0 0-13,7 54 14,7 7-14,-14-61 18,0 0-18,17 64 19,1-4-19,-18-60 22,0 0-22,20 61 22,-6-4-22,-14-57 16,0 0-16,8 64 17,-8 9-17,0-73 13,0 0-13,-5 69 14,-7-5-14,12-64 12,0 0-12,-16 48 12,-5-20-12,21-28 12,0 0-12,-18 12 13,9-7-13,9-5 5,0 0-5,-14-15 6,-21-22-6,35 37 2,0 0-2,-28-50 3,14-14-3,14 64 0,0 0 0,-9-64 1,3 7-1,6 57 0,0 0 0,-3-60 1,12-8-1,-9 68 0,0 0 0,14-74 0,0-15 0,-14 89 0,0 0 0,23-84 0,12 7 0,-35 77 0,0 0 0,41-69 0,-1 3 0,-40 66 0,0 0 0,41-58 0,-13 7 0,-28 51 1,0 0-1,27-46 2,-1 9-2,-26 37 6,0 0-6,18-26 6,-9 7-6,-9 19 9,0 0-9,14-5 10,5 14-10,-19-9 6,0 0-6,16 21 6,-11 6-6,-5-27 3,0 0-3,0 37 3,0 8-3,0-45 1,0 0-1,6 48 2,6-5-2,-12-43 0,0 0 0,9 38 1,-4-6-1,-5-32 0,0 0 0,5 32 0,8-4 0,-13-28-1,0 0 1,14 24 0,0-6 0,-14-18 0,0 0 0,12 12 0,-6-5 0,-6-7 0,0 0 0,0 0 0,12-7 0,-12 7 2,0 0-2,14-12 2,-3-9-2,-11 21 11,0 0-11,12-21 12,-7-3-12,-5 24 19,0 0-19,9-28 20,-5 7-20,-4 21 25,0 0-25,5-24 26,-2 3-26,-3 21 24,0 0-24,2-22 24,2 8-24,-4 14 19,0 0-19,3-12 20,-6 5-20,3 7 16,0 0-16,0 0 16,0 7-16,0-7 10,0 0-10,3 14 10,-3 1-10,0-15 3,0 0-3,6 21 3,-1 3-3,-5-24 0,0 0 0,12 23 0,8-6 0,-20-17-1,0 0 1,21 16 0,-2-1 0,-19-15-2,0 0 2,18 12-2,8-3 2,-26-9-2,0 0 2,29 5-2,-3-6 2,-26 1-3,0 0 3,23-7-3,-2-5 3,-21 12 0,0 0 0,16-13 0,-4 1 0,-12 12 5,0 0-5,9-15 5,-3 3-5,-6 12 9,0 0-9,3-14 10,1 2-10,-4 12 11,0 0-11,0-11 11,1 6-11,-1 5 9,0 0-9,0 0 10,0 0-10,0 0 5,0 0-5,0 0 5,-5-3-5,5 3 1,0 0-1,0 7 2,5 1-2,-5-8 0,0 0 0,6 12 0,1 6 0,-7-18-1,0 0 1,10 15 0,8-3 0,-18-12-2,0 0 2,21 12-2,2-3 2,-23-9-3,0 0 3,23 7-3,-4-2 3,-19-5-4,0 0 4,25 0-4,0-5 4,-25 5-4,0 0 4,26-7-4,-8-2 4,-18 9-7,0 0 7,14-8-6,-5-4 6,-9 12-16,0 0 16,9-12-15,0-1 15,-9 13-32,0 0 32,0-12-32,0 5 32,0 7-42,0 0 42,0 0-41,-6-8 41,6 8-50,0 0 50,0 0-49,0-9 49,0 9-40,0 0 40,0 0-40,0 5 40,0-5-40,0 0 40,0 7-40,2 2 40,-2-9-26,0 0 26,4 12-25,10-3 25,-14-9-15,0 0 15,17 10-15,6-1 15,-23-9-11,0 0 11,32 5-10,3-2 10,-35-3-7,0 0 7,37 0-6,-1-3 6,-36 3-2,0 0 2,31-9-1,-4-3 1,-27 12 1,0 0-1,23-16 2,-9-4-2,-14 20 5,0 0-5,12-25 6,-6 1-6,-6 24 10,0 0-10,1-24 10,-2 0-10,1 24 12,0 0-12,-6-21 13,-2-3-13,8 24 9,0 0-9,-13-19 9,8 10-9,5 9 7,0 0-7,-12-9 7,-20-3-7,32 12 5,0 0-5,-36-8 6,3 8-6,33 0 6,0 0-6,-35 12 7,3 12-7,32-24 2,0 0-2,-23 29 3,2 4-3,21-33 1,0 0-1,-11 37 1,2-6-1,9-31 0,0 0 0,6 29 0,6-5 0,-12-24-1,0 0 1,23 25 0,9-1 0,-32-24-2,0 0 2,35 24-1,2-8 1,-37-16 0,0 0 0,44 12 0,-1-12 0,-43 0 0,0 0 0,44-9 1,2-6-1,-46 15 3,0 0-3,44-25 3,-4 1-3,-40 24 6,0 0-6,32-29 7,-4-2-7,-28 31 10,0 0-10,21-28 11,-12 4-11,-9 24 14,0 0-14,2-25 15,2 1-15,-4 24 14,0 0-14,0-21 14,-4 6-14,4 15 14,0 0-14,0-12 15,0 12-15,0 0 13,0 0-13,0 0 13,-9 15-13,9-15 7,0 0-7,4 19 7,1 7-7,-5-26 3,0 0-3,9 25 4,3-1-4,-12-24 1,0 0-1,18 19 1,1 2-1,-19-21 0,0 0 0,23 15 0,4-3 0,-27-12-1,0 0 1,26 12 0,-1-6 0,-25-6-1,0 0 1,25 0 0,-3-6 0,-22 6-1,0 0 1,18-7 0,-4-5 0,-14 12-1,0 0 1,9-12-1,-7 0 1,-2 12-2,0 0 2,0-9-1,-2 4 1,2 5-2,0 0 2,0 0-2,-7-10 2,7 10-2,0 0 2,-2-9-2,2 9 2,0 0-4,0 0 4,-9-5-4,1 7 4,8-2-6,0 0 6,-9 3-5,3 6 5,6-9-8,0 0 8,6 15-8,8 1 8,-14-16-10,0 0 10,21 17-10,11-5 10,-32-12-9,0 0 9,42 7-8,22-1 8,-64-6-4,0 0 4,70 0-3,-3-6 3,-67 6-2,0 0 2,64-8-1,-4-11 1,-60 19 0,0 0 0,53-37 0,-2-20 0,-51 57 2,0 0-2,49-72 2,1-10-2,-50 82 7,0 0-7,40-79 7,-17 13-7,-23 66 8,0 0-8,0-61 8,-19-3-8,19 64 8,0 0-8,-32-60 9,-8 11-9,40 49 7,0 0-7,-41-33 7,15 14-7,26 19 5,0 0-5,-30-8 5,-8 11-5,38-3 3,0 0-3,-37 17 3,11 20-3,26-37 1,0 0-1,-14 48 2,9 8-2,5-56 0,0 0 0,1 65 1,12 3-1,-13-68 0,0 0 0,23 73 0,0 4 0,-23-77 0,0 0 0,28 82 0,4-10 0,-32-72 0,0 0 0,31 61 0,-4-13 0,-27-48 0,0 0 0,21 47 1,-3-9-1,-3 2-1529</inkml:trace>
  <inkml:trace contextRef="#ctx0" brushRef="#br0" timeOffset="3289.3964">4998 1120 1165,'17'-7'0,"-17"7"13,0 0-13,64-9 13,8 4-13,-72 5 0,0 0 0,67 0 0,-12 5 0,0 2-834</inkml:trace>
  <inkml:trace contextRef="#ctx0" brushRef="#br0" timeOffset="4308.5336">1823 2004 807,'0'0'0,"0"0"0,0 0 0,0 0-9,0 0 9,30-12-9,-19 12 9,-11 0-2,0 0 2,15 0-2,5 0 2,-20 0 11,0 0-11,26-4 12,8 4-12,-34 0 29,0 0-29,40 4 29,17-2-29,-57-2 48,0 0-48,63 3 48,6-8-48,-69 5 56,0 0-56,73-4 57,8-4-57,-81 8 42,0 0-42,90-7 43,14 2-43,-104 5 47,0 0-47,109-7 48,4-2-48,-113 9 41,0 0-41,117-3 41,5 3-41,-122 0 53,0 0-53,121 0 54,10-6-54,-131 6 51,0 0-51,127-10 52,0 1-52,-127 9 44,0 0-44,131-8 44,8-1-44,-139 9 39,0 0-39,141-10 39,-1 1-39,-140 9 30,0 0-30,139-9 30,11 6-30,-150 3 29,0 0-29,145-4 30,-9-1-30,-136 5 25,0 0-25,125-3 25,-21-1-25,-104 4 22,0 0-22,95-1 22,-13-6-22,-82 7 17,0 0-17,68-9 18,-6-3-18,-62 12 11,0 0-11,55-7 11,-2 2-11,-53 5 13,0 0-13,42-4 13,-7 4-13,-35 0 15,0 0-15,29 0 16,-3 0-16,-26 0 16,0 0-16,18 7 16,-4-2-16,-14-5 11,0 0-11,9 4 11,-9-4-11,0 0 8,0 0-8,12 12 8,-7 0-8,-5-12 5,0 0-5,2 16 5,-9-11-5,0 2-1530</inkml:trace>
  <inkml:trace contextRef="#ctx0" brushRef="#br0" timeOffset="5748.7069">2337 2630 628,'0'0'0,"0"0"0,0 0 0,0 0 7,0 0-7,0 0 7,0 0-7,0 0 30,0 0-30,28-3 30,-21 3-30,-7 0 78,0 0-78,0 0 78,5 9-78,-5-9 73,0 0-73,2 12 74,5 3-74,-7-15 41,0 0-41,5 12 41,-5 4-41,0-16 51,0 0-51,-5 21 51,1-2-51,4-19 51,0 0-51,0 21 52,-3-1-52,3-20 49,0 0-49,-2 21 50,2-2-50,0-19 50,0 0-50,-3 21 50,-3-2-50,6-19 48,0 0-48,0 17 49,0 2-49,0-19 42,0 0-42,0 18 42,0-10-42,0-8 31,0 0-31,0 11 32,-3-3-32,3-8 26,0 0-26,0 0-1261</inkml:trace>
  <inkml:trace contextRef="#ctx0" brushRef="#br0" timeOffset="6407.8413">2345 2418 572,'0'0'0,"0"0"0,0 0 0,0 0 11,0 0-11,0 0 11,-23 7-11,23-7 40,0 0-40,-12 8 40,-2 8-40,14-16 73,0 0-73,-14 17 74,-2 6-74,16-23 71,0 0-71,-14 29 72,-6 7-72,20-36 36,0 0-36,-17 40 37,-4 0-37,21-40 37,0 0-37,-16 38 38,-2-7-38,18-31 40,0 0-40,-12 33 40,3-2-40,9-31 42,0 0-42,-9 38 43,7 6-43,2-44 45,0 0-45,2 44 46,5 8-46,-7-52 40,0 0-40,11 49 41,1-4-41,-12-45 37,0 0-37,19 36 38,3-3-38,-22-33 38,0 0-38,23 28 38,-6-7-38,-17-21 38,0 0-38,23 15 38,14-6-38,-37-9 39,0 0-39,36 7 39,-1-6-39,-35-1 36,0 0-36,37-1 37,9-3-37,-46 4 35,0 0-35,53-12 35,1 0-35,-54 12 30,0 0-30,52-24 31,-8-9-31,-44 33 25,0 0-25,35-40 26,2-14-26,-37 54 35,0 0-35,32-60 36,-15-1-36,-17 61 34,0 0-34,9-60 35,0 11-35,-9 49 31,0 0-31,5-46 31,-17 7-31,12 39 29,0 0-29,-16-46 29,-14-11-29,30 57 24,0 0-24,-37-57 24,2 12-24,35 45 19,0 0-19,-41-40 19,-5 12-19,46 28 16,0 0-16,-54-17 16,-5 10-16,59 7 1,0 0-1,-58 7 2,12 19-2,0 1-1733</inkml:trace>
  <inkml:trace contextRef="#ctx0" brushRef="#br0" timeOffset="21484.7621">3775 2433 516,'0'0'0,"-5"-21"0,5 21 49,0 0-49,-4-12 49,2 0-49,2 12 121,0 0-121,-3-7 121,3 7-121,0 0 111,0 0-111,-6-5 112,6 5-112,0 0 73,0 0-73,0 0 74,-8-7-74,8 7 50,0 0-50,-15 0 50,-16 7-50,31-7 38,0 0-38,-41 21 38,1 19-38,40-40 28,0 0-28,-36 57 29,4 10-29,32-67 21,0 0-21,-31 66 21,8-5-21,23-61 21,0 0-21,-13 51 21,13-2-21,0-49 21,0 0-21,13 45 22,10 0-22,-23-45 20,0 0-20,28 40 20,11-16-20,-39-24 25,0 0-25,40 7 26,1-19-26,-41 12 28,0 0-28,42-23 29,11-13-29,-53 36 30,0 0-30,51-42 30,-3-6-30,-48 48 37,0 0-37,42-57 37,-10-14-37,-32 71 36,0 0-36,21-75 36,-21-4-36,0 79 34,0 0-34,-12-73 35,-11 21-35,23 52 33,0 0-33,-37-36 34,-12 10-34,49 26 30,0 0-30,-41-16 30,9 8-30,32 8 25,0 0-25,-26 0 25,3 12-25,23-12 22,0 0-22,-14 17 22,14 14-22,0-31 15,0 0-15,9 38 16,10 9-16,-19-47 8,0 0-8,32 45 9,12-3-9,2 1-1649</inkml:trace>
  <inkml:trace contextRef="#ctx0" brushRef="#br0" timeOffset="21951.6743">4062 2509 1166,'0'0'0,"0"0"0,18-15 0,-18 15 50,0 0-50,9-12 51,-9 0-51,0 12 49,0 0-49,0 0 49,2-6-49,-2 6 36,0 0-36,9 2 36,-1 8-36,-8-10 17,0 0-17,6 14 18,-6 9-18,0-23 10,0 0-10,3 29 10,6 2-10,-9-31 10,0 0-10,9 33 11,0 0-11,-9-33 14,0 0-14,8 28 15,10-4-15,-18-24 20,0 0-20,16 17 20,-4-1-20,-12-16 27,0 0-27,9 12 28,0-5-28,-9-7 30,0 0-30,11 5 30,1-5-30,-12 0 28,0 0-28,12-5 29,4-7-29,-16 12 27,0 0-27,18-16 28,-1-5-28,-17 21 25,0 0-25,13-22 26,-3 1-26,-10 21 22,0 0-22,6-21 23,-6 6-23,0 15 20,0 0-20,-2-9 21,2-3-21,0 12 19,0 0-19,0 0 19,-14-3-19,14 3 18,0 0-18,-9 8 18,5 11-18,4-19 15,0 0-15,4 21 15,10-2-15,-14-19 17,0 0-17,20 21 17,10-4-17,-30-17 17,0 0-17,35 19 17,4-3-17,-39-16 25,0 0-25,44 12 26,0-7-26,-44-5 2,0 0-2,58 4 2,14-1-2,6-3-1570</inkml:trace>
  <inkml:trace contextRef="#ctx0" brushRef="#br0" timeOffset="22547.4967">5157 2210 1233,'0'0'0,"0"0"0,0 0 0,0 0 29,0 0-29,0 0 30,0 0-30,0 0 37,0 0-37,0 0 37,-27-12-37,27 12 24,0 0-24,-19 12 24,-4 5-24,23-17 19,0 0-19,-27 24 19,10 4-19,17-28 24,0 0-24,-11 28 25,11-4-25,0-24 33,0 0-33,11 24 33,1 1-33,-12-25 24,0 0-24,18 25 24,5 7-24,-23-32 17,0 0-17,31 33 17,12 3-17,-43-36 16,0 0-16,49 33 16,1 1-16,-50-34 13,0 0-13,49 33 14,-3-3-14,-46-30 10,0 0-10,39 31 10,-11-7-10,-28-24 14,0 0-14,21 24 14,-10 0-14,-11-24 15,0 0-15,0 21 15,-14-9-15,14-12 14,0 0-14,-18 9 14,-5-6-14,23-3 14,0 0-14,-27 0 15,-1-5-15,28 5 21,0 0-21,-23-7 21,7 2-21,16 5 20,0 0-20,-5-15 20,0-10-20,5 25 19,0 0-19,0-33 20,14-6-20,-14 39 18,0 0-18,23-40 19,7-5-19,-30 45 15,0 0-15,33-40 16,3 4-16,-36 36 11,0 0-11,35-30 12,-7 8-12,-28 22 9,0 0-9,27-12 9,-8 10-9,-19 2 5,0 0-5,18 5 6,-1 7-6,-17-12 3,0 0-3,13 21 4,-8 10-4,-5-31 1,0 0-1,4 33 1,-3 0-1,-1-33 0,0 0 0,4 36 1,-2-1-1,-2-35 0,0 0 0,7 29 1,-2-8-1,-5-21 1,0 0-1,9 19 1,5-7-1,-14-12 4,0 0-4,21 5 4,7-1-4,-28-4 6,0 0-6,0 0-1524</inkml:trace>
  <inkml:trace contextRef="#ctx0" brushRef="#br0" timeOffset="22705.0686">5607 2198 1379,'0'0'0,"0"0"0,0 0 0,0 0 13,0 0-13,31 2 14,10 8-14,-41-10 11,0 0-11,0 0-1003</inkml:trace>
  <inkml:trace contextRef="#ctx0" brushRef="#br0" timeOffset="22957.5002">5873 2078 1188,'0'0'0,"0"0"0,0 0 0,0 0 6,0 0-6,0 0 7,20 32-7,-20-32 5,0 0-5,12 24 5,2 12-5,-14-36 51,0 0-51,14 42 51,-9 1-51,-5-43 55,0 0-55,4 45 56,-1 3-56,-3-48 38,0 0-38,2 56 38,4 13-38,-6-69 44,0 0-44,7 66 44,1-6-44,-8-60 38,0 0-38,9 56 39,-3-11-39,-6-45 35,0 0-35,5 36 35,4-8-35,-9-28 31,0 0-31,12 27 31,7-9-31,3 2-1288</inkml:trace>
  <inkml:trace contextRef="#ctx0" brushRef="#br0" timeOffset="22990.9786">6034 2784 1379,'0'0'0</inkml:trace>
  <inkml:trace contextRef="#ctx0" brushRef="#br0" timeOffset="23537.3063">5640 2537 1222,'0'0'0,"0"0"0,27-12 0,-27 12 21,0 0-21,31-7 22,22-2-22,-53 9 41,0 0-41,60-8 41,2 4-41,-62 4 21,0 0-21,60-7 22,-5 2-22,-55 5 14,0 0-14,58-9 14,6 6-14,-64 3 22,0 0-22,61-9 22,-6-1-22,-55 10 28,0 0-28,46-9 28,-11 1-28,-35 8 28,0 0-28,28-9 29,-15 6-29,-13 3 25,0 0-25,5-4 26,-5 4-26,0 0 22,0 0-22,9-5 22,-9 5-22,0 0 19,0 0-19,0 0 20,-12-7-20,12 7 18,0 0-18,0 0 19,-9 0-19,9 0 15,0 0-15,0 0 16,-6 0-16,6 0 11,0 0-11,0 0 12,-5 7-12,5-7 10,0 0-10,0 12 11,0 2-11,0-14 8,0 0-8,5 19 8,8-2-8,-13-17 6,0 0-6,16 16 7,5-1-7,-21-15 5,0 0-5,23 6 5,3-8-5,-26 2 4,0 0-4,29-7 4,6-5-4,-35 12 4,0 0-4,32-18 5,-9-4-5,-23 22 5,0 0-5,17-21 5,-13 9-5,-4 12 6,0 0-6,-4-12 7,1 3-7,3 9 7,0 0-7,-16-12 7,-25-9-7,41 21 9,0 0-9,-44-12 9,-2 9-9,46 3 7,0 0-7,-49 3 8,-1 11-8,50-14 6,0 0-6,-49 24 7,3 13-7,46-37 5,0 0-5,-32 46 6,9 12-6,23-58 4,0 0-4,-7 57 4,16-9-4,-9-48 5,0 0-5,21 40 6,8-4-6,-29-36 6,0 0-6,40 28 6,13-7-6,-53-21 6,0 0-6,57 12 7,8-9-7,-65-3 3,0 0-3,63 0 4,11 5-4,2 2-1457</inkml:trace>
  <inkml:trace contextRef="#ctx0" brushRef="#br0" timeOffset="24187.6368">7184 2191 1087,'0'0'0,"0"0"0,6-21 0,-6 21 36,0 0-36,3-12 36,-3 3-36,0 9 101,0 0-101,0 0 102,0-10-102,0 10 69,0 0-69,0 0 70,-14 7-70,14-7 42,0 0-42,-9 15 43,6 10-43,3-25 25,0 0-25,0 33 26,-4 6-26,4-39 20,0 0-20,0 49 21,4 4-21,-4-53 18,0 0-18,3 70 19,6 18-19,-9-88 17,0 0-17,11 85 17,1-13-17,-12-72 17,0 0-17,14 64 17,-5-15-17,-9-49 11,0 0-11,9 40 11,1-7-11,-10-33 6,0 0-6,0 0-1299</inkml:trace>
  <inkml:trace contextRef="#ctx0" brushRef="#br0" timeOffset="24513.6823">6928 1956 1300,'0'0'0,"0"0"0,16-28 0,-16 28 5,0 0-5,14-24 6,9 5-6,-23 19 24,0 0-24,32-14 25,5 7-25,-37 7 27,0 0-27,48-5 28,8 6-28,-56-1 18,0 0-18,59 7 18,-5 5-18,-54-12 10,0 0-10,50 13 11,-3 7-11,-47-20 6,0 0-6,41 31 7,-4 18-7,-37-49 5,0 0-5,26 54 5,-17 6-5,-9-60 6,0 0-6,-3 61 6,-11-9-6,14-52 7,0 0-7,-23 45 8,-9-6-8,32-39 8,0 0-8,-32 37 8,2-8-8,30-29 15,0 0-15,-23 31 16,0-1-16,23-30 14,0 0-14,-17 31 15,-1-2-15,18-29 11,0 0-11,-9 31 12,7 2-12,2-33 9,0 0-9,9 25 10,11-10-10,-20-15 2,0 0-2,0 0-1172</inkml:trace>
  <inkml:trace contextRef="#ctx0" brushRef="#br0" timeOffset="26106.5707">7613 2364 1244,'0'0'0,"0"0"0,0 0 0,0 0 33,0 0-33,-9-24 33,9 17-33,0 7 68,0 0-68,0 0 69,-12-2-69,12 2 38,0 0-38,-18 0 39,-6 0-39,24 0 28,0 0-28,-32 5 29,-3 7-29,35-12 34,0 0-34,-32 21 35,5 7-35,27-28 36,0 0-36,-19 31 37,7 5-37,12-36 48,0 0-48,-6 38 49,3 2-49,3-40 40,0 0-40,3 31 40,6-5-40,-9-26 31,0 0-31,18 23 31,10-9-31,-28-14 25,0 0-25,32 7 26,3-14-26,-35 7 26,0 0-26,32-14 27,-9-5-27,-23 19 25,0 0-25,23-30 26,-2-1-26,-21 31 22,0 0-22,16-33 23,-9 0-23,-7 33 22,0 0-22,5-24 23,-8 5-23,3 19 20,0 0-20,-6-15 21,-3-3-21,9 18 17,0 0-17,-12-12 17,5 4-17,7 8 12,0 0-12,-9-4 13,-7 1-13,16 3 11,0 0-11,-16 0 11,4 8-11,12-8 10,0 0-10,-3 19 10,11 11-10,-8-30 9,0 0-9,18 34 10,8-1-10,-26-33 6,0 0-6,27 37 6,1-5-6,-28-32 3,0 0-3,27 28 3,1-11-3,-28-17 3,0 0-3,26 13 3,-4-7-3,-22-6 3,0 0-3,19-3 4,-7-9-4,-12 12 4,0 0-4,11-16 4,-6-4-4,-5 20 5,0 0-5,4-21 6,-1-7-6,-3 28 6,0 0-6,0-24 7,-3-4-7,3 28 5,0 0-5,-4-21 6,2 9-6,2 12 5,0 0-5,-3-8 5,1 1-5,2 7 4,0 0-4,0 0 4,-3-9-4,3 9 3,0 0-3,0 0 4,0 0-4,0 0 1,0 0-1,0 0 2,5 19-2,-5-19 0,0 0 0,12 24 1,-1 1-1,-11-25 0,0 0 0,21 29 0,7-5 0,-28-24-1,0 0 1,36 19 0,4-7 0,-40-12-3,0 0 3,42 6-2,3-12 2,-45 6-5,0 0 5,37-12-4,-16-10 4,-21 22-6,0 0 6,17-26-6,-6-11 6,-11 37-7,0 0 7,9-27-6,-6 8 6,-3 19-6,0 0 6,0-12-5,0-1 5,0 13-6,0 0 6,-5-8-6,5 8 6,0 0-4,0 0 4,-9-9-4,-3 1 4,12 8-6,0 0 6,-18 0-5,-1 8 5,19-8-6,0 0 6,-14 21-6,7 19 6,7-40-6,0 0 6,7 48-6,9 9 6,-16-57-7,0 0 7,17 57-6,4 4 6,-21-61-10,0 0 10,23 61-10,-5 3 10,-18-64-12,0 0 12,18 67-11,-9 11 11,-9-78-7,0 0 7,7 76-7,-4-12 7,-3-64-6,0 0 6,-5 50-5,-4-10 5,9-40-4,0 0 4,-9 24-3,-3-8 3,12-16-1,0 0 1,-14 2 0,-6-4 0,20 2 0,0 0 0,-35-9 0,-14-10 0,49 19 0,0 0 0,-55-27 1,5-10-1,50 37 0,0 0 0,-35-48 1,12-13-1,23 61 1,0 0-1,-10-69 1,6-9-1,4 78 1,0 0-1,9-76 2,10-4-2,-19 80 1,0 0-1,30-78 2,2-1-2,-32 79 1,0 0-1,37-69 1,2 17-1,-39 52 1,0 0-1,34-38 1,-3 13-1,-31 25 0,0 0 0,30-19 1,-7 7-1,-23 12 0,0 0 0,18-5 0,-2 2 0,-16 3 0,0 0 0,16 5 0,-6 5 0,-10-10-1,0 0 1,13 17-1,-3 8 1,-10-25-2,0 0 2,7 36-2,-5 9 2,-2-45-5,0 0 5,4 52-4,1-4 4,-5-48-7,0 0 7,9 49-6,3-9 6,-12-40-8,0 0 8,9 27-7,1-6 7,-10-21-7,0 0 7,13 5-6,1-6 6,-14 1-5,0 0 5,14-7-4,0-11 4,-14 18-3,0 0 3,7-24-2,-1-16 2,-6 40-2,0 0 2,-4-48-2,2-7 2,2 55-3,0 0 3,-3-51-2,-1 15 2,4 36-2,0 0 2,-2-28-2,2 8 2,0 20-2,0 0 2,0-16-2,0 4 2,0 12-2,0 0 2,2-12-2,-2 12 2,0 0-3,0 0 3,16-4-3,3 16 3,-19-12-6,0 0 6,22 21-6,-6 7 6,-16-28-9,0 0 9,15 31-8,0 7 8,-15-38-11,0 0 11,14 40-11,0-9 11,-14-31-13,0 0 13,14 26-12,-2-2 12,-12-24-9,0 0 9,9 19-8,-9-19 8,0 0-6,0 0 6,11 4-5,-3-11 5,-8 7-1,0 0 1,9-12-1,0-6 1,-9 18 0,0 0 0,9-24 0,0-7 0,-9 31 1,0 0-1,9-29 1,-1 1-1,-8 28 2,0 0-2,9-21 3,-3 6-3,-6 15 3,0 0-3,3-13 3,-1 1-3,-2 12 1,0 0-1,3-7 2,-3 7-2,0 0 0,0 0 0,6-1 1,-6 1-1,0 0 0,0 0 0,8 13 0,-4 3 0,-4-16-1,0 0 1,0 21 0,0 10 0,0-31-3,0 0 3,4 36-2,3-3 2,-7-33-3,0 0 3,12 31-3,0-1 3,-12-30-3,0 0 3,16 21-3,2-6 3,-18-15-1,0 0 1,21 7-1,2-7 1,-23 0 0,0 0 0,19-3 0,-3-6 0,-16 9 0,0 0 0,14-16 1,0-8-1,-14 24 0,0 0 0,13-31 0,-8 2 0,-1-3-1505</inkml:trace>
  <inkml:trace contextRef="#ctx0" brushRef="#br0" timeOffset="27152.8674">8857 2385 1222,'0'0'0,"0"0"0,7 0 0,-7 0 7,0 0-7,6 3 7,2 6-7,-8-9 13,0 0-13,6 8 14,-1 5-14,-5-13 19,0 0-19,7 15 19,-2 6-19,-5-21 8,0 0-8,9 22 9,0-1-9,-9-21 9,0 0-9,12 16 10,8-2-10,-20-14 16,0 0-16,19 10 17,6-1-17,-25-9 26,0 0-26,23-4 27,-5-8-27,-18 12 39,0 0-39,19-21 40,-1-6-40,-18 27 38,0 0-38,17-28 39,-8 7-39,-9 21 33,0 0-33,2-21 34,-2-11-34,0 32 25,0 0-25,0-28 25,3 16-25,-3 12 23,0 0-23,-5-12 24,-4-7-24,9 19 14,0 0-14,-9-18 15,-3 10-15,12 8 9,0 0-9,-14-11 9,-9 6-9,23 5 5,0 0-5,-28 0 6,-8 5-6,36-5 3,0 0-3,-31 16 3,4 3-3,27-19 1,0 0-1,-21 24 1,5 5-1,16-29 1,0 0-1,-12 37 1,7 6-1,5-43 1,0 0-1,0 49 2,5-1-2,-5-48 3,0 0-3,9 42 3,10-10-3,-19-32 4,0 0-4,30 28 4,5-12-4,-35-16 7,0 0-7,37 12 7,-1-9-7,-36-3 9,0 0-9,33-7 10,-3-10-10,-30 17 15,0 0-15,25-28 15,1-11-15,-26 39 16,0 0-16,30-49 17,-5-3-17,-25 52 15,0 0-15,21-45 15,-8 12-15,-13 33 15,0 0-15,7-24 15,0 8-15,-7 16 11,0 0-11,2-12 12,1 4-12,-3 8 10,0 0-10,0 0 11,4-9-11,-4 9 8,0 0-8,0 0 8,14 12-8,-14-12 5,0 0-5,14 14 6,-2 9-6,-12-23 3,0 0-3,14 24 3,4 2-3,-18-26 1,0 0-1,19 31 2,8-3-2,-27-28 1,0 0-1,23 24 1,-6-3-1,-17-21 1,0 0-1,18 15 1,5-6-1,-23-9 2,0 0-2,19 0 3,-1-7-3,-18 7 7,0 0-7,18-14 8,1-8-8,-19 22 12,0 0-12,16-21 12,-7 0-12,-9 21 6,0 0-6,0-19 7,0 7-7,0 12 2,0 0-2,-4-9 3,1 1-3,3 8 0,0 0 0,0 0 0,0-9 0,0 9 0,0 0 0,0 0 0,0-7 0,0 7-1,0 0 1,0 0-1,0 0 1,0 0-3,0 0 3,0 0-3,0 7 3,0-7-7,0 0 7,3 17-7,6 7 7,-9-24-10,0 0 10,18 32-9,1-6 9,-19-26-13,0 0 13,27 24-13,10-2 13,-37-22-10,0 0 10,44 14-9,0-7 9,-44-7-4,0 0 4,48-3-4,1-10 4,-49 13-1,0 0 1,44-29-1,-9-11 1,-35 40 0,0 0 0,25-48 0,2-8 0,-27 56 0,0 0 0,21-62 1,-4-11-1,-17 73 1,0 0-1,11-88 1,-7-5-1,-4 93 1,0 0-1,0-85 2,-9 24-2,9 61 0,0 0 0,-14-52 1,-8 0-1,22 52 0,0 0 0,-19-41 0,10 17 0,9 24 0,0 0 0,-14-12 0,-7 5 0,21 7-1,0 0 1,-32 7 0,-3 13 0,35-20-1,0 0 1,-32 37-1,13 3 1,19-40-2,0 0 2,-14 60-1,10 18 1,4-78-2,0 0 2,0 88-1,9-3 1,-9-85-2,0 0 2,17 78-2,6-7 2,-23-71-2,0 0 2,29 60-1,1 3 1,-30-63-2,0 0 2,31 59-2,-6-11 2,-25-48-9,0 0 9,34 36-8,13-10 8,1 2-1443</inkml:trace>
  <inkml:trace contextRef="#ctx0" brushRef="#br0" timeOffset="27322.4157">9745 2258 1311,'0'0'0,"0"0"0,37-19 0,-37 19 28,0 0-28,41-12 29,8 0-29,-49 12 65,0 0-65,55-5 66,17 5-66,-72 0 17,0 0-17,72 9 18,4 3-18,-76-12 0,0 0 0,69 12 0,-2 0 0,0 0-1091</inkml:trace>
  <inkml:trace contextRef="#ctx0" brushRef="#br0" timeOffset="34815.3763">2379 4029 326,'0'0'0,"0"0"0,0 0 0,0 0 26,0 0-26,0 0 26,0 0-26,0 0 61,0 0-61,0 0 61,0 0-61,0 0 81,0 0-81,0 0 82,-11-18-82,11 18 86,0 0-86,0 0 86,-5-12-86,5 12 46,0 0-46,-4-12 47,-1 2-47,5 10 44,0 0-44,-3-12 44,-1-2-44,4 14 44,0 0-44,0-16 45,4-4-45,-4 20 41,0 0-41,8-25 42,10 10-42,-18 15 35,0 0-35,23-16 35,-4 1-35,-19 15 31,0 0-31,22-9 31,-3 5-31,-19 4 25,0 0-25,21 4 26,2 3-26,-23-7 24,0 0-24,20 17 24,-3 2-24,-17-19 24,0 0-24,13 24 24,-3 6-24,-10-30 21,0 0-21,7 31 22,-7 2-22,0-33 15,0 0-15,-7 33 16,-3-6-16,10-27 11,0 0-11,-23 28 12,-4 2-12,27-30 10,0 0-10,-32 31 10,1-2-10,31-29 7,0 0-7,-36 24 8,8 4-8,28-28 7,0 0-7,-26 21 8,8-9-8,18-12 13,0 0-13,-11 3 14,-1 1-14,12-4 17,0 0-17,-5 0 17,-4-4-17,9 4 22,0 0-22,-5-3 23,-4-9-23,9 12 21,0 0-21,-4-12 22,-1-6-22,5 18 18,0 0-18,0-15 18,5-1-18,-5 16 15,0 0-15,6-12 15,6 7-15,-12 5 13,0 0-13,14-4 13,4 4-13,-18 0 9,0 0-9,19 4 10,8 1-10,-27-5 9,0 0-9,31 9 9,1 6-9,-32-15 6,0 0-6,35 16 6,1 5-6,-36-21 2,0 0-2,31 24 3,-2-5-3,-29-19 1,0 0-1,26 21 1,-3-6-1,-23-15 0,0 0 0,23 12 0,-2 2 0,-21-14-10,0 0 10,14 11-9,-5-6 9,-4-2-1359</inkml:trace>
  <inkml:trace contextRef="#ctx0" brushRef="#br0" timeOffset="35353.65">2501 3629 852,'0'0'0,"0"0"0,-14-9 0,14 9 1,0 0-1,-11-7 2,-1 2-2,12 5 4,0 0-4,-9-3 4,-9 6-4,18-3 4,0 0-4,-23 9 4,-14 6-4,37-15 11,0 0-11,-40 28 12,4 10-12,36-38 29,0 0-29,-37 59 29,5 26-29,32-85 40,0 0-40,-38 93 40,1 1-40,37-94 37,0 0-37,-32 100 37,18 13-37,14-113 38,0 0-38,-4 102 39,13-21-39,-9-81 38,0 0-38,18 71 39,13-14-39,-31-57 33,0 0-33,37 52 33,4-4-33,-41-48 38,0 0-38,44 42 39,2-14-39,-46-28 49,0 0-49,49 17 49,15-10-49,-64-7 49,0 0-49,62-4 49,1-13-49,-63 17 53,0 0-53,60-24 53,-10-7-53,-50 31 62,0 0-62,49-42 63,-5-1-63,-44 43 48,0 0-48,37-57 49,-1-11-49,-36 68 38,0 0-38,28-81 39,-7-16-39,-21 97 29,0 0-29,7-97 30,-9 9-30,2 88 24,0 0-24,-17-85 25,-20-5-25,37 90 18,0 0-18,-45-85 19,-9 21-19,54 64 21,0 0-21,-64-48 22,-12 12-22,76 36 22,0 0-22,-69-25 23,17 13-23,52 12 20,0 0-20,-46-5 21,0 10-21,46-5 17,0 0-17,-41 19 18,9 11-18,32-30 5,0 0-5,-21 39 6,7 15-6,14-54 1,0 0-1,0 0-1684</inkml:trace>
  <inkml:trace contextRef="#ctx0" brushRef="#br0" timeOffset="39636.5856">3824 3856 494,'0'0'0,"0"0"0,0 0 0,0 0 51,0 0-51,0 0 51,-10-21-51,10 21 69,0 0-69,0 0 69,-9 0-69,9 0 61,0 0-61,-4 9 62,-6 10-62,10-19 61,0 0-61,-18 32 62,-3 12-62,21-44 30,0 0-30,-23 53 31,4 3-31,19-56 32,0 0-32,-18 66 33,0 13-33,18-79 34,0 0-34,-9 81 35,9-3-35,0-78 42,0 0-42,4 71 43,7-14-43,-11-57 42,0 0-42,17 42 43,4-11-43,-21-31 35,0 0-35,29 16 36,6-11-36,-35-5 31,0 0-31,49-9 32,11-10-32,-60 19 36,0 0-36,64-29 37,-6-8-37,-58 37 34,0 0-34,44-51 35,-21-22-35,-23 73 40,0 0-40,14-82 40,-5 3-40,-9 79 40,0 0-40,-5-81 41,-20 3-41,25 78 37,0 0-37,-32-73 38,-5-3-38,37 76 32,0 0-32,-32-61 33,15 28-33,17 33 29,0 0-29,-14-15 29,8 6-29,6 9 27,0 0-27,-8 12 27,-10 30-27,18-42 14,0 0-14,-9 57 15,9 19-15,0-76 7,0 0-7,5 80 8,8 1-8,-4 4-1499</inkml:trace>
  <inkml:trace contextRef="#ctx0" brushRef="#br0" timeOffset="40173.8527">4198 4105 841,'0'0'0,"0"0"0,4-12 0,-4 12 25,0 0-25,5-9 26,0 2-26,-5 7 29,0 0-29,9-3 30,-9 3-30,0 0 68,0 0-68,6 15 68,1 4-68,-7-19 57,0 0-57,8 25 57,-6 7-57,-2-32 42,0 0-42,0 40 42,0 14-42,0-54 36,0 0-36,4 48 36,-1 1-36,-3-49 23,0 0-23,7 40 23,6-11-23,-13-29 22,0 0-22,17 24 22,10-8-22,-27-16 21,0 0-21,28 3 22,-1-6-22,-27 3 22,0 0-22,22-9 22,-2-12-22,-20 21 30,0 0-30,16-31 31,0-10-31,-16 41 47,0 0-47,12-52 48,-7 0-48,-5 52 56,0 0-56,7-49 57,-1 13-57,-6 36 50,0 0-50,3-24 51,-3 7-51,0 17 43,0 0-43,0-11 44,0 11-44,0 0 32,0 0-32,0 0 32,0 0-32,0 0 23,0 0-23,-3 11 24,8 9-24,-5-20 14,0 0-14,3 33 14,3 10-14,-6-43 8,0 0-8,9 45 9,8 7-9,-17-52 3,0 0-3,20 49 3,6-13-3,-26-36 1,0 0-1,32 24 1,3-11-1,-35-13 0,0 0 0,41 0 0,8-13 0,-49 13 0,0 0 0,50-27 0,-1-18 0,-3 1-1557</inkml:trace>
  <inkml:trace contextRef="#ctx0" brushRef="#br0" timeOffset="40654.0989">4888 3551 1132,'0'0'0,"0"0"0,-8-9 0,8 9 18,0 0-18,-9-3 18,0 0-18,9 3 40,0 0-40,-9 5 41,-9 17-41,18-22 26,0 0-26,-19 30 26,1 6-26,18-36 31,0 0-31,-17 43 32,-1 18-32,18-61 32,0 0-32,-9 69 33,9 9-33,0-78 22,0 0-22,9 80 23,3-11-23,-12-69 19,0 0-19,16 60 19,9 4-19,-25-64 19,0 0-19,28 61 20,4-4-20,-32-57 27,0 0-27,26 48 27,1-8-27,-27-40 17,0 0-17,28 28 18,7-14-18,-35-14 21,0 0-21,34-2 22,1-10-22,-35 12 20,0 0-20,32-28 20,5-12-20,-37 40 25,0 0-25,32-45 26,-2-3-26,-30 48 43,0 0-43,23-52 43,-11 7-43,-12 45 57,0 0-57,11-33 58,-11 18-58,0 15 41,0 0-41,-4-12 41,-1 3-41,5 9 35,0 0-35,-9-7 35,-1 2-35,10 5 22,0 0-22,-15-7 23,-9 7-23,24 0 17,0 0-17,-20 7 17,3 14-17,17-21 9,0 0-9,-9 20 9,12 5-9,-3-25 4,0 0-4,11 20 4,10 3-4,-21-23 1,0 0-1,23 24 2,12 0-2,-35-24 0,0 0 0,41 21 0,0-12 0,-41-9-1,0 0 1,37 3-1,-9-12 1,-28 9-7,0 0 7,26-15-6,-5-6 6,2-1-1605</inkml:trace>
  <inkml:trace contextRef="#ctx0" brushRef="#br0" timeOffset="40807.6516">5252 3745 863,'0'0'0,"0"0"0,12 2 0,-12-2 3,0 0-3,14 12 3,8 10-3,-22-22-14,0 0 14,22 33-14,-4 7 14,-18-40-42,0 0 42,23 45-42,5-5 42,-1 1-508</inkml:trace>
  <inkml:trace contextRef="#ctx0" brushRef="#br0" timeOffset="41253.8909">5472 3960 964,'0'0'0,"0"0"0,0 0 0,0 0-30,0 0 30,-8-4-29,8 4 29,0 0-88,0 0 88,5 7-87,-2 2 87,-3-9 4,0 0-4,6 15 5,1 3-5,-7-18 39,0 0-39,9 24 40,-4-3-40,-5-21 71,0 0-71,9 24 72,-4-2-72,-5-22 75,0 0-75,5 18 76,8-3-76,-13-15 61,0 0-61,14 12 62,9-7-62,-23-5 50,0 0-50,23 4 50,-6-1-50,-17-3 41,0 0-41,22 0 42,0-7-42,-22 7 40,0 0-40,27-5 41,-4-7-41,-23 12 28,0 0-28,25-12 28,-1-4-28,-24 16 21,0 0-21,14-12 22,-5 7-22,-9 5 14,0 0-14,0 0 15,0-12-15,0 12 10,0 0-10,0 0 11,0-7-11,0 7 6,0 0-6,0 0 7,0 0-7,0 0 4,0 0-4,0 7 4,6 5-4,-6-12 2,0 0-2,8 12 2,6 6-2,-14-18 1,0 0-1,22 19 1,-3-2-1,-19-17 0,0 0 0,27 12 1,1-3-1,-28-9 0,0 0 0,35 7 0,0-7 0,-35 0-1,0 0 1,37-4 0,-5-8 0,-32 12-1,0 0 1,32-17-1,3-2 1,-1-2-1195</inkml:trace>
  <inkml:trace contextRef="#ctx0" brushRef="#br0" timeOffset="41615.2432">6118 4001 875,'0'0'0,"0"0"0,0 0 0,0 0 7,0 0-7,-5-5 8,5 5-8,0 0 10,0 0-10,0 0 11,0 0-11,0 0 11,0 0-11,-3 12 11,6-3-11,-3-9 10,0 0-10,5 12 11,8-5-11,-13-7 12,0 0-12,14 8 13,9 1-13,-23-9 10,0 0-10,26 7 11,6-5-11,-32-2 19,0 0-19,32-2 20,-6-5-20,-26 7 24,0 0-24,23-12 24,-5 0-24,-18 12 16,0 0-16,10-18 17,-6-1-17,-4 19 10,0 0-10,0-20 11,-4-1-11,4 21 5,0 0-5,-5-16 5,-4 4-5,9 12 2,0 0-2,-23-12 3,-12 3-3,35 9 1,0 0-1,-40-3 2,-10 19-2,50-16 0,0 0 0,-46 24 0,9 5 0,37-29 2,0 0-2,-21 31 3,16 2-3,5-33 4,0 0-4,9 33 5,5-2-5,-14-31 10,0 0-10,26 26 10,20 2-10,-46-28 11,0 0-11,58 28 11,6-1-11,-64-27 9,0 0-9,72 24 10,6-11-10,-78-13 10,0 0-10,79 8 11,1-8-11,-1 0-882</inkml:trace>
  <inkml:trace contextRef="#ctx0" brushRef="#br0" timeOffset="42139.4801">7138 3774 897,'0'0'0,"0"0"0,0 0 0,0 0-2,0 0 2,0 0-2,0 0 2,0 0-4,0 0 4,0 0-4,23 44 4,-23-44 3,0 0-3,6 53 3,2 15-3,-8-68 13,0 0-13,6 72 13,6 1-13,-12-73 28,0 0-28,11 81 28,1 13-28,-12-94 40,0 0-40,14 92 41,0-11-41,-14-81 49,0 0-49,13 69 49,-10-12-49,-3-57 60,0 0-60,-3 61 60,-3 3-60,6-64 51,0 0-51,-8 60 51,-1-20-51,9-40 31,0 0-31,-13 24 32,8-20-32,-4 1-1018</inkml:trace>
  <inkml:trace contextRef="#ctx0" brushRef="#br0" timeOffset="44000.4925">6994 3911 1054,'0'0'0,"0"-9"0,9-15 0,-9 24 0,0 0 0,10-36 0,8-7 0,-18 43 0,0 0 0,28-33 0,13 5 0,-41 28-3,0 0 3,44-17-3,2 5 3,-46 12 6,0 0-6,49-7 6,4 10-6,-53-3 30,0 0-30,60 5 31,7 11-31,-67-16 50,0 0-50,64 28 51,-15 11-51,-49-39 39,0 0-39,35 49 39,-12 4-39,-23-53 33,0 0-33,14 52 33,-17-7-33,3-45 26,0 0-26,-11 37 26,-12-10-26,23-27 19,0 0-19,-30 25 20,-12-8-20,42-17 18,0 0-18,-35 16 18,8-4-18,27-12 11,0 0-11,-19 7 12,1-2-12,18-5 7,0 0-7,-12 0 7,6 0-7,6 0 6,0 0-6,0-9 7,9-6-7,-9 15 6,0 0-6,23-21 7,14 0-7,-37 21 6,0 0-6,53-28 7,7-3-7,-60 31 13,0 0-13,64-38 13,-11-10-13,-53 48 18,0 0-18,46-52 19,-2 0-19,-44 52 11,0 0-11,37-45 12,-16 8-12,-21 37 6,0 0-6,16-24 7,-9 9-7,-7 15 3,0 0-3,5-12 4,-5 12-4,0 0 3,0 0-3,-3-9 4,3 9-4,0 0 3,0 0-3,0 0 4,-20-4-4,20 4 6,0 0-6,-23 7 7,-3 14-7,26-21 9,0 0-9,-28 30 9,-2 9-9,30-39 9,0 0-9,-23 44 10,8 4-10,15-48 11,0 0-11,-3 42 11,6-6-11,-3-36 12,0 0-12,9 31 13,5-10-13,-14-21 15,0 0-15,23 12 16,13-9-16,-36-3 16,0 0-16,37-6 16,7-10-16,-44 16 20,0 0-20,46-24 20,0-9-20,-46 33 13,0 0-13,44-37 14,-13 1-14,-31 36 10,0 0-10,18-33 11,-9 9-11,-9 24 6,0 0-6,2-16 7,-4 11-7,2 5 4,0 0-4,-9-7 4,-9-5-4,18 12 3,0 0-3,-12-12 3,12 12-3,0 0 1,0 0-1,-10-9 2,1 9-2,9 0 0,0 0 0,-9 4 1,4 5-1,5-9 0,0 0 0,1 15 0,12 9 0,-13-24 0,0 0 0,17 30 0,15 3 0,-32-33-5,0 0 5,32 31-4,-4-7 4,-28-24-6,0 0 6,30 16-5,-2-8 5,-28-8-4,0 0 4,27 0-4,-9-8 4,-18 8-4,0 0 4,17-16-3,6-12 3,-23 28-4,0 0 4,14-29-4,-8 1 4,-6 28-6,0 0 6,3-20-5,-3 0 5,0 20-6,0 0 6,0-12-6,-3 4 6,3 8-7,0 0 7,0-7-7,0 7 7,0 0-7,0 0 7,0 0-7,0 0 7,0 0-6,0 0 6,-11-5-6,11 5 6,0 0-4,0 0 4,0 0-4,0 15 4,0-15-3,0 0 3,5 17-3,9 11 3,-14-28-3,0 0 3,23 30-2,7-3 2,-30-27-3,0 0 3,37 19-3,7-7 3,-44-12-2,0 0 2,48 2-1,0-7 1,-48 5-1,0 0 1,37-12 0,-11-9 0,-26 21 0,0 0 0,18-28 0,-9-8 0,-9 36 2,0 0-2,5-31 2,-3 7-2,-2 24 5,0 0-5,-2-21 6,-1 4-6,3 17 8,0 0-8,-2-16 9,-2 7-9,4 9 11,0 0-11,0 0 11,-5-7-11,5 7 9,0 0-9,0 0 10,-9-5-10,9 5 6,0 0-6,0 0 6,-7 9-6,7-9 4,0 0-4,0 24 4,4 18-4,-4-42 1,0 0-1,5 55 2,7 18-2,-12-73 1,0 0-1,14 72 2,-1 1-2,-13-73 0,0 0 0,14 69 1,-9 7-1,-5-76 0,0 0 0,4 77 1,-8-3-1,4-74 1,0 0-1,-5 68 1,-9-17-1,14-51 3,0 0-3,-13 38 3,3-10-3,10-28 7,0 0-7,-9 16 8,0-11-8,9-5 9,0 0-9,-18-2 10,-13-10-10,31 12 15,0 0-15,-32-28 15,0-11-15,32 39 20,0 0-20,-26-54 20,8-17-20,18 71 20,0 0-20,-11-74 20,13 1-20,-2 73 19,0 0-19,9-83 20,5-11-20,-14 94 16,0 0-16,18-97 17,3 13-17,-21 84 14,0 0-14,28-76 14,-1 18-14,-27 58 10,0 0-10,23-41 11,-11 10-11,-12 31 5,0 0-5,16-24 6,7 3-6,-23 21 3,0 0-3,25-12 3,-6 12-3,-19 0 0,0 0 0,18 8 1,-1 11-1,-17-19 0,0 0 0,18 25 0,0 4 0,-18-29-2,0 0 2,15 31-1,-2 5 1,-13-36-6,0 0 6,9 42-6,-1 10 6,-8-52-11,0 0 11,9 48-11,2-3 11,-11-45-14,0 0 14,12 37-13,-3-17 13,-9-20-14,0 0 14,5 13-13,-5-13 13,0 0-11,0 0 11,9 3-10,-5-12 10,-4 9-6,0 0 6,1-24-5,5-12 5,-6 36-1,0 0 1,7-43-1,2-2 1,-9 45 0,0 0 0,5-40 0,0 10 0,-5 30 1,0 0-1,4-20 2,-1 1-2,-3 19 3,0 0-3,6-18 4,2 8-4,-8 10 6,0 0-6,6-5 6,6 5-6,-12 0 6,0 0-6,11 0 6,3 12-6,-14-12 3,0 0-3,16 15 4,-2 6-4,-14-21 0,0 0 0,14 24 0,-2 9 0,-12-33-2,0 0 2,14 31-1,-8-1 1,-6-30-6,0 0 6,8 24-5,1-5 5,-9-19-10,0 0 10,11 12-9,-11-12 9,0 0-9,0 0 9,0 0-8,12 2 8,-12-2-4,0 0 4,9-9-4,2-8 4,-11 17-2,0 0 2,12-23-1,0-2 1,-12 25 0,0 0 0,6-25 0,-3 6 0,-3 19 1,0 0-1,2-15 2,1 6-2,-3 9 4,0 0-4,6-12 5,-3 3-5,-3 9 6,0 0-6,0 0 7,6-7-7,-6 7 5,0 0-5,0 0 5,8 7-5,-8-7 3,0 0-3,9 9 4,2 6-4,-11-15 1,0 0-1,12 21 1,2 3-1,-14-24 0,0 0 0,18 32 0,0-6 0,-18-26 0,0 0 0,17 22 0,1-5 0,-18-17-1,0 0 1,19 16-1,2-7 1,-21-9-2,0 0 2,23 7-1,-9-11 1,-14 4-4,0 0 4,15-9-3,-7-3 3,-8 12-10,0 0 10,9-19-10,2-5 10,1-4-1509</inkml:trace>
  <inkml:trace contextRef="#ctx0" brushRef="#br0" timeOffset="45025.8338">9380 3705 1132,'0'0'0,"0"0"0,3-9 0,-3 9 7,0 0-7,0 0 8,0-6-8,0 6 5,0 0-5,0 0 6,0 0-6,0 0 9,0 0-9,-3 6 9,6 3-9,-3-9 5,0 0-5,5 9 6,1 3-6,-6-12 5,0 0-5,5 9 5,4 3-5,-9-12 7,0 0-7,12 15 7,2 1-7,-14-16 7,0 0-7,14 8 7,4-1-7,-18-7 16,0 0-16,18-3 16,-1-9-16,-17 12 29,0 0-29,18-16 30,-4-1-30,-14 17 35,0 0-35,14-19 36,-5-2-36,-9 21 39,0 0-39,5-21 39,-5 6-39,0 15 40,0 0-40,-1-12 40,-8 0-40,9 12 37,0 0-37,-9-16 37,-5-1-37,14 17 29,0 0-29,-12-16 29,-3 7-29,15 9 20,0 0-20,-17-6 20,-6 6-20,23 0 12,0 0-12,-27 6 12,-1 7-12,28-13 4,0 0-4,-26 17 4,8 4-4,18-21 1,0 0-1,-14 27 1,2 10-1,12-37 0,0 0 0,-6 39 0,6 6 0,0-45 0,0 0 0,9 49 0,9 3 0,-18-52 0,0 0 0,26 41 0,6-6 0,-32-35 0,0 0 0,32 21 0,-13-9 0,-19-12 1,0 0-1,27 3 1,4-10-1,-31 7 6,0 0-6,36-20 7,-8-12-7,-28 32 11,0 0-11,19-38 12,2-14-12,-21 52 18,0 0-18,20-48 19,-2 3-19,-18 45 15,0 0-15,14-35 16,-7 15-16,-7 20 11,0 0-11,5-18 12,-5 6-12,0 12 7,0 0-7,0-10 8,0 10-8,0 0 4,0 0-4,0-5 5,0 5-5,0 0 2,0 0-2,0 5 3,4 7-3,-4-12 0,0 0 0,1 19 0,6 2 0,-7-21-1,0 0 1,11 27 0,10 3 0,-21-30-3,0 0 3,18 31-3,1-3 3,-19-28-7,0 0 7,23 20-7,4-7 7,-27-13-7,0 0 7,26 3-7,6-10 7,-32 7-2,0 0 2,25-9-2,-4-10 2,-21 19 0,0 0 0,14-20 0,3-8 0,-17 28 3,0 0-3,15-21 3,-10 4-3,-5 17 6,0 0-6,2-12 7,-2 12-7,0 0 9,0 0-9,0-7 10,0 7-10,0 0 10,0 0-10,-2-9 10,2 9-10,0 0 8,0 0-8,-7-3 9,-2 3-9,9 0 4,0 0-4,0 0 5,-9 12-5,9-12 1,0 0-1,0 19 1,9 10-1,-9-29 0,0 0 0,14 28 0,6 0 0,-20-28-2,0 0 2,30 20-1,7-4 1,-37-16-4,0 0 4,44 5-4,7-5 4,-51 0-2,0 0 2,53-8-2,2-13 2,-55 21-1,0 0 1,45-28 0,-6-12 0,-39 40 0,0 0 0,32-45 0,-4-7 0,-28 52 0,0 0 0,18-60 1,-9-18-1,-9 78 0,0 0 0,1-81 1,-2-2-1,1 83 1,0 0-1,-9-70 2,0 22-2,9 48 1,0 0-1,-12-36 2,-4 6-2,16 30 1,0 0-1,-13-24 1,1 12-1,12 12 0,0 0 0,-16-7 1,-17 10-1,33-3 0,0 0 0,-30 12 0,9 13 0,21-25-1,0 0 1,-20 38-1,8 14 1,12-52-5,0 0 5,-9 67-4,9 15 4,0-82-10,0 0 10,9 84-9,1-11 9,-10-73-12,0 0 12,18 69-12,5-1 12,-23-68-14,0 0 14,26 62-14,1-1 14,-27-61-11,0 0 11,26 55-11,-3-19 11,-23-36-9,0 0 9,23 25-8,-3-17 8,1 1-1313</inkml:trace>
  <inkml:trace contextRef="#ctx0" brushRef="#br0" timeOffset="45204.6824">10131 3587 1233,'0'0'0,"7"-3"0,16-6 0,-23 9 0,0 0 0,29-10 1,9 1-1,-38 9 0,0 0 0,43-5 1,4 5-1,-47 0 0,0 0 0,52 5 0,-3 7 0,-49-12 4,0 0-4,46 7 4,-5-10-4,-1-4-873</inkml:trace>
  <inkml:trace contextRef="#ctx0" brushRef="#br0" timeOffset="76670.7724">4371 2295 931,'0'0'0,"0"0"0,0 0 0,0 0 18,0 0-18,0 0 18,0 0-18,0 0 59,0 0-59,7-19 59,-7 19-59,0 0 56,0 0-56,0 0 57,0 0-57,0 0 35,0 0-35,9-6 35,0 0-35,-9 6 22,0 0-22,16-6 22,9-1-22,-25 7 18,0 0-18,31-8 19,6-1-19,-37 9 19,0 0-19,45-12 20,6-4-20,-51 16 18,0 0-18,58-15 18,23-2-18,-81 17 24,0 0-24,87-19 25,-1-2-25,-86 21 25,0 0-25,102-24 25,17-4-25,-119 28 18,0 0-18,121-28 18,10-1-18,-131 29 21,0 0-21,141-33 22,27 2-22,-168 31 22,0 0-22,192-28 22,8 4-22,-200 24 16,0 0-16,197-26 17,-11-2-17,-186 28 16,0 0-16,173-31 16,-11 2-16,-162 29 13,0 0-13,153-32 14,-11-6-14,-142 38 17,0 0-17,130-43 18,-8-5-18,-122 48 13,0 0-13,108-49 14,-13 8-14,-95 41 12,0 0-12,90-37 13,-9-2-13,-81 39 11,0 0-11,81-37 11,-3 8-11,-78 29 10,0 0-10,76-31 10,-7 6-10,-69 25 13,0 0-13,58-24 13,-12 3-13,-46 21 14,0 0-14,39-15 14,-2-1-14,-37 16 13,0 0-13,28-8 13,-10 2-13,-18 6 12,0 0-12,8-3 12,-8 3-12,0 0 9,0 0-9,0 0 9,0 0-9,0 0 7,0 0-7,0 0 7,0 0-7,0 0 6,0 0-6,-12-4 6,-2 8-6,14-4 4,0 0-4,-14 3 5,0-1-5,14-2 0,0 0 0,-14 0 1,-8 4-1,3-4-1459</inkml:trace>
  <inkml:trace contextRef="#ctx0" brushRef="#br0" timeOffset="76940.0529">7827 1040 1243,'17'0'0,"-17"0"16,0 0-16,59-2 16,8 2-16,-67 0 0,0 0 0,63 9 0,-5 7 0,-58-16-9,0 0 9,60 20-8,7 5 8,-67-25-1,0 0 1,64 29 0,-9 6 0,-55-35 0,0 0 0,44 32 0,-16 1 0,-28-33 0,0 0 0,5 31 0,-24-1 0,19-30 0,0 0 0,-41 31 0,-13-5 0,54-26 0,0 0 0,-67 28 0,-6-4 0,73-24 0,0 0 0,0 0-883</inkml:trace>
  <inkml:trace contextRef="#ctx0" brushRef="#br0" timeOffset="93981.7438">4564 4968 315,'0'0'0,"0"0"0,0 0 25,0 0-25,0 0 26,0 0-26,0 0 56,0 0-56,8-15 57,-8 15-57,0 0 87,0 0-87,0 0 87,0 0-87,0 0 93,0 0-93,0 0 94,0 0-94,0 0 52,0 0-52,0 0 52,-7-4-52,7 4 51,0 0-51,-5 7 51,-4 5-51,9-12 45,0 0-45,-9 23 46,-1 8-46,10-31 42,0 0-42,-14 43 42,-2 11-42,16-54 38,0 0-38,-11 52 38,8 2-38,3-54 27,0 0-27,0 46 27,9-8-27,-9-38 20,0 0-20,8 33 21,5-2-21,-13-31 16,0 0-16,14 25 17,5-1-17,-19-24 13,0 0-13,27 15 14,1-2-14,-28-13 13,0 0-13,35 8 14,6-4-14,-41-4 12,0 0-12,44 3 12,11-3-12,-55 0 11,0 0-11,54-3 11,-1-1-11,-53 4 10,0 0-10,46-8 11,-5-5-11,-41 13 8,0 0-8,32-8 8,-6 4-8,-26 4 8,0 0-8,23-7 8,0-1-8,-23 8 7,0 0-7,23-9 8,-4 0-8,-19 9 9,0 0-9,16-3 10,-16 3-10,0 0 12,0 0-12,0 0 13,2-9-13,-2 9 4,0 0-4,0 0 4,-11-1-4,3-1-1174</inkml:trace>
  <inkml:trace contextRef="#ctx0" brushRef="#br0" timeOffset="94252.3046">5098 5240 740,'0'0'0,"0"0"0,-16-12 0,16 12 0,0 0 0,-12-12 1,12 0-1,0 12 19,0 0-19,4-9 20,10-1-20,-14 10 35,0 0-35,14-5 36,-2 1-36,-12 4 28,0 0-28,11 7 28,-8 5-28,-3-12 25,0 0-25,6 17 25,11 11-25,-17-28 29,0 0-29,14 30 29,4 4-29,-18-34 30,0 0-30,18 37 30,-8 4-30,-10-41 39,0 0-39,4 52 40,-18 12-40,14-64 44,0 0-44,-32 81 44,-23 20-44,55-101 53,0 0-53,0 0-912</inkml:trace>
  <inkml:trace contextRef="#ctx0" brushRef="#br0" timeOffset="97977.0447">6078 4989 673,'0'0'0,"0"0"0,0 0 16,0 0-16,0 0 17,0 0-17,0 0 18,0 0-18,0 0 18,0 0-18,0 0 114,0 0-114,0 0 115,-32 16-115,32-16 70,0 0-70,-32 33 71,-3 12-71,35-45 55,0 0-55,-28 55 56,5 14-56,23-69 50,0 0-50,-21 66 51,7-2-51,14-64 47,0 0-47,-9 55 47,5-1-47,4-54 26,0 0-26,7 49 26,7 6-26,-14-55 22,0 0-22,20 48 22,10-13-22,-30-35 15,0 0-15,32 22 16,13-20-16,-45-2 9,0 0-9,50-10 10,8-14-10,-58 24 11,0 0-11,55-35 11,-11-7-11,-44 42 9,0 0-9,40-46 9,-11 4-9,-29 42 8,0 0-8,26-41 9,1 1-9,-27 40 7,0 0-7,19-40 7,-5 11-7,-14 29 7,0 0-7,9-19 7,-5 6-7,-4 13 4,0 0-4,-4-8 5,2-1-5,2 9 3,0 0-3,0 0 4,-9-3-4,9 3 7,0 0-7,-15 8 8,-14 10-8,29-18 11,0 0-11,-31 24 11,-1 4-11,32-28 13,0 0-13,-23 31 14,0-5-14,23-26 14,0 0-14,-12 27 15,6 1-15,6-28 17,0 0-17,2 28 18,14-7-18,-16-21 19,0 0-19,23 15 20,-4-1-20,-19-14 18,0 0-18,27 7 19,10-11-19,-37 4 11,0 0-11,35-12 11,-8-5-11,-27 17 8,0 0-8,22-24 8,1 0-8,-23 24 5,0 0-5,22-25 5,-8 10-5,-14 15 3,0 0-3,1-12 4,-2 0-4,1 12 3,0 0-3,0-9 3,-9 0-3,9 9 2,0 0-2,-9-3 3,0-1-3,9 4 0,0 0 0,-5-3 0,-4 1 0,9 2-1,0 0 1,-9 0 0,0 5 0,9-5-4,0 0 4,-8 5-3,2 6 3,6-11-6,0 0 6,0 12-5,6 0 5,-6-12-8,0 0 8,17 12-7,10-10 7,-27-2-6,0 0 6,37-5-6,18-7 6,-55 12-5,0 0 5,61-16-4,-1-5 4,-60 21-5,0 0 5,55-27-5,-6-10 5,-49 37-5,0 0 5,45-45-5,-19-8 5,-26 53-10,0 0 10,14-47-10,-9 14 10,-5 33-12,0 0 12,4-24-12,-4 6 12,0 18-16,0 0 16,0-10-15,-4 5 15,4 5-17,0 0 17,0 0-16,-5-4 16,5 4-13,0 0 13,0 0-12,-9-3 12,9 3-12,0 0 12,0 0-11,-5 16 11,5-16-14,0 0 14,0 20-13,11 17 13,-11-37-15,0 0 15,14 39-14,3 3 14,-17-42-19,0 0 19,22 40-19,-7 0 19,-15-40-15,0 0 15,16 31-15,-10-2 15,-6-29-10,0 0 10,0 28-10,-13-2 10,13-26-8,0 0 8,-16 22-7,-5-1 7,21-21-5,0 0 5,-23 16-4,11-1 4,12-15 0,0 0 0,-5 14 0,-1-7 0,6-7 5,0 0-5,6 9 6,2-6-6,-8-3 16,0 0-16,32 0 16,26-9-16,-58 9 22,0 0-22,64-6 22,5-3-22,-69 9 15,0 0-15,0 0-1169</inkml:trace>
  <inkml:trace contextRef="#ctx0" brushRef="#br0" timeOffset="100359.5027">7364 4643 875,'0'0'0,"0"0"0,0 0 0,0 0 33,0 0-33,0 0 33,0-17-33,0 17 51,0 0-51,2 8 52,2 8-52,-4-16 32,0 0-32,3 33 33,-1 15-33,-2-48 30,0 0-30,5 52 31,4 5-31,-9-57 16,0 0-16,12 57 17,6-1-17,-18-56 17,0 0-17,18 60 17,1 10-17,-19-70 19,0 0-19,21 72 19,-7-2-19,-14-70 22,0 0-22,9 60 23,-7-11-23,-2-49 24,0 0-24,0 36 24,-2-14-24,2-22 29,0 0-29,-5 14 29,-2-5-29,7-9 33,0 0-33,0 0 34,-9 7-34,9-7 33,0 0-33,0 0 34,-11-7-34,11 7 33,0 0-33,-14-14 34,-3-22-34,17 36 36,0 0-36,-22-37 36,8 1-36,14 36 40,0 0-40,-14-31 41,0 7-41,14 24 26,0 0-26,-12-18 27,3 6-27,9 12 14,0 0-14,-18 0 14,-13 5-14,31-5 7,0 0-7,-32 19 7,5 6-7,27-25 4,0 0-4,-16 33 4,13-1-4,3-32 2,0 0-2,5 32 2,9-8-2,-14-24 1,0 0-1,23 21 2,7-6-2,-30-15 0,0 0 0,41 12 1,17-10-1,-58-2 0,0 0 0,64-2 0,-1-5 0,-63 7 0,0 0 0,0 0-1359</inkml:trace>
  <inkml:trace contextRef="#ctx0" brushRef="#br0" timeOffset="100888.5384">8273 5010 886,'0'0'0,"0"0"0,0 0 46,0 0-46,27-9 46,-13 13-46,-14-4 88,0 0-88,17 12 89,1 17-89,-18-29 99,0 0-99,23 45 100,0 28-100,-23-73 68,0 0-68,19 81 69,-6 2-69,-13-83 43,0 0-43,9 87 44,-9 10-44,0-97 38,0 0-38,0 98 38,-4-4-38,4-94 29,0 0-29,-2 76 29,-1-10-29,3-66 21,0 0-21,-4 48 22,-1-11-22,5-37 17,0 0-17,-5 24 17,5-12-17,0-12 6,0 0-6,0 0 7,0 0-7,0 0-1292</inkml:trace>
  <inkml:trace contextRef="#ctx0" brushRef="#br0" timeOffset="101215.334">8042 4989 1099,'0'0'0,"0"0"0,18-19 0,-18 19 18,0 0-18,23-17 19,14 1-19,-37 16 26,0 0-26,49-12 26,18 4-26,-67 8 10,0 0-10,78 0 11,8 8-11,-86-8 4,0 0-4,87 16 5,-17 5-5,-70-21 2,0 0-2,60 24 2,-5 3-2,-55-27 6,0 0-6,44 37 6,-12 13-6,-32-50 9,0 0-9,12 55 9,-21 6-9,9-61 13,0 0-13,-26 54 13,-15-8-13,41-46 17,0 0-17,-46 37 17,8-10-17,38-27 13,0 0-13,-34 18 14,4-10-14,30-8 16,0 0-16,-19 7 16,1-3-16,18-4 16,0 0-16,-9 1 16,9-1-16,0 0 12,0 0-12,0 0 12,28-5-12,-28 5 11,0 0-11,34-10 11,8-4-11,-42 14 13,0 0-13,50-19 14,19-7-14,1 0-1047</inkml:trace>
  <inkml:trace contextRef="#ctx0" brushRef="#br0" timeOffset="102675.0621">9069 5022 1177,'0'0'0,"0"0"0,-9-5 0,9 5 17,0 0-17,-10-4 18,-4 4-18,14 0 70,0 0-70,-18 0 71,-12 9-71,30-9 76,0 0-76,-28 12 77,-4 7-77,32-19 43,0 0-43,-23 30 44,0 1-44,23-31 35,0 0-35,-16 36 35,2 2-35,14-38 36,0 0-36,-5 37 36,5-6-36,0-31 36,0 0-36,5 29 37,7-1-37,-12-28 35,0 0-35,20 17 35,12-5-35,-32-12 31,0 0-31,35 7 31,2-14-31,-37 7 19,0 0-19,39-14 19,1-13-19,-40 27 10,0 0-10,32-33 10,-9-10-10,-23 43 2,0 0-2,14-45 3,-5 5-3,-9 40 0,0 0 0,3-30 1,-6 15-1,3 15 0,0 0 0,-5-9 0,-4-3 0,9 12 0,0 0 0,-13-9 0,3 6 0,10 3 0,0 0 0,-7-4 0,7 4 0,0 0 0,0 0 0,-9 0 0,7 7 0,2-7 0,0 0 0,0 18 0,6 6 0,-6-24 0,0 0 0,17 28 0,6-2 0,-23-26-1,0 0 1,35 22 0,2-5 0,-37-17-1,0 0 1,45 16-1,2-11 1,-47-5-2,0 0 2,48-2-1,-6-8 1,-42 10-3,0 0 3,36-17-2,-10-4 2,-26 21-6,0 0 6,23-24-5,-11-1 5,-12 25-14,0 0 14,6-15-14,-6 3 14,0 12-19,0 0 19,0-9-18,0 9 18,0 0-18,0 0 18,0-10-17,0 10 17,0 0-16,0 0 16,-9-2-15,3-1 15,6 3-17,0 0 17,0 0-17,-8 8 17,8-8-15,0 0 15,0 16-14,5 8 14,-5-24-11,0 0 11,14 29-11,7 3 11,-21-32-9,0 0 9,25 24-8,10-7 8,-35-17-6,0 0 6,41 7-5,3-10 5,-44 3-3,0 0 3,46-13-2,3-7 2,-49 20-2,0 0 2,41-30-1,-15-4 1,-26 34-1,0 0 1,14-30 0,-8 6 0,-6 24 0,0 0 0,-2-21 0,-7 2 0,9 19 0,0 0 0,-7-19 0,5 11 0,2 8 0,0 0 0,0 0 1,0 0-1,0 0 1,0 0-1,-9-6 1,9 6-1,0 0 0,0 0 0,-8 2 1,-1 10-1,9-12 0,0 0 0,-4 31 0,13 13 0,-9-44 0,0 0 0,12 57 0,6 12 0,-18-69 0,0 0 0,16 67 0,5 3 0,-21-70 2,0 0-2,20 76 2,3 10-2,-23-86 4,0 0-4,17 89 5,-8-5-5,-9-84 12,0 0-12,4 70 12,-8-19-12,4-51 14,0 0-14,-5 33 15,-9-12-15,14-21 16,0 0-16,-22 11 16,-11-6-16,33-5 13,0 0-13,-41-5 13,-6-11-13,47 16 11,0 0-11,-46-21 11,10-3-11,36 24 10,0 0-10,-28-36 10,2-20-10,26 56 9,0 0-9,-18-69 10,11-7-10,7 76 9,0 0-9,2-76 9,12 5-9,-14 71 7,0 0-7,23-73 8,7-3-8,-30 76 6,0 0-6,42-73 6,11-3-6,-53 76 6,0 0-6,55-64 6,-2 12-6,-53 52 5,0 0-5,49-45 5,-8 7-5,-41 38 0,0 0 0,37-28 1,-11 9-1,-26 19-1,0 0 1,23-8-1,0 11 1,-23-3-5,0 0 5,20 12-4,-4 6 4,-16-18-12,0 0 12,14 24-11,-9 7 11,-5-31-11,0 0 11,3 36-10,-6 6 10,3-42-9,0 0 9,-2 45-9,7 3 9,-5-48-7,0 0 7,6 44-7,3-12 7,-9-32-6,0 0 6,12 25-5,4-13 5,-16-12-3,0 0 3,17 0-2,5-12 2,-22 12-1,0 0 1,19-25-1,8-7 1,-27 32 0,0 0 0,22-40 0,0-2 0,-22 42 2,0 0-2,14-40 3,-5 16-3,-9 24 5,0 0-5,5-19 6,4 5-6,-9 14 7,0 0-7,5-15 7,0 6-7,-5 9 6,0 0-6,4-9 7,-4 9-7,0 0 5,0 0-5,0 0 6,12 9-6,-12-9 3,0 0-3,11 12 4,1 2-4,-12-14 1,0 0-1,9 16 2,2 3-2,-11-19 0,0 0 0,12 14 0,2-4 0,-14-10 0,0 0 0,12 9 0,-3-6 0,-9-3 0,0 0 0,7 3 0,2-3 0,-9 0 0,0 0 0,12-3 0,-3 0 0,-9 3 0,0 0 0,11-9 0,1-1 0,-12 10 0,0 0 0,13-13 0,-3 1 0,-10 12 0,0 0 0,7-12 0,-2 4 0,-5 8 0,0 0 0,0 0 0,9-6 0,-9 6-1,0 0 1,0 0-1,0 0 1,0 0-5,0 0 5,6 0-4,2 9 4,-8-9-9,0 0 9,13 9-8,3 3 8,-16-12-16,0 0 16,21 12-15,-2-2 15,-19-10-21,0 0 21,23 9-21,0-4 21,-23-5-21,0 0 21,25 4-20,0-10 20,-25 6-12,0 0 12,23-7-12,-2-1 12,-21 8-22,0 0 22,17-11-22,3 1 22,1 0-1242</inkml:trace>
  <inkml:trace contextRef="#ctx0" brushRef="#br0" timeOffset="103618.9785">10816 4955 931,'0'0'0,"0"0"0,0 0 0,0 0 9,0 0-9,0 0 9,-3 7-9,3-7 17,0 0-17,0 6 17,8 3-17,-8-9 17,0 0-17,13 9 17,3-4-17,-16-5 8,0 0-8,17 3 8,1 1-8,-18-4 6,0 0-6,21 3 7,2-6-7,-23 3 6,0 0-6,27-7 7,-3-3-7,-24 10 9,0 0-9,23-13 10,-5 1-10,-18 12 16,0 0-16,12-14 17,-3-3-17,-9 17 20,0 0-20,5-19 20,-1-2-20,-4 21 22,0 0-22,-4-20 23,-4 2-23,8 18 23,0 0-23,-11-12 24,2 5-24,9 7 21,0 0-21,-18 0 22,-19 12-22,37-12 22,0 0-22,-38 18 22,9 8-22,29-26 18,0 0-18,-21 29 18,12-1-18,9-28 15,0 0-15,-1 27 15,-3-2-15,4-25 13,0 0-13,0 24 13,5 5-13,-5-29 11,0 0-11,13 28 12,-1 1-12,-12-29 14,0 0-14,23 23 14,11-11-14,-34-12 16,0 0-16,40 5 17,13-12-17,-53 7 21,0 0-21,55-14 22,-9-6-22,-46 20 12,0 0-12,44-25 13,-12 0-13,-32 25 6,0 0-6,22-23 7,-13 9-7,-9 14 2,0 0-2,9-10 2,-7 3-2,-2 7 0,0 0 0,2-9 1,-2 9-1,0 0 0,0 0 0,0 0 0,0-7 0,0 7-1,0 0 1,0 0 0,0 0 0,0 0-2,0 0 2,0 0-2,7 7 2,-7-7-5,0 0 5,7 14-4,2 0 4,-9-14-9,0 0 9,8 17-8,1-5 8,-9-12-8,0 0 8,14 12-8,2-6 8,-16-6-5,0 0 5,21 3-4,6-3 4,-27 0-2,0 0 2,28-3-2,2-6 2,-30 9-1,0 0 1,23-12 0,-5-2 0,-18 14 0,0 0 0,10-14 0,-3 4 0,-7 10 0,0 0 0,6-7 0,-6 7 0,0 0 0,0 0 0,0-9 0,0 9 0,0 0 0,0 0 0,0 0 0,0 0 0,0 0-1,0 0 1,0 0 0,0 0 0,0 0-1,0 0 1,0 0 0,0 0 0,0 0-1,0 0 1,0 0-1,10 5 1,-10-5 0,0 0 0,21 9 0,6 1 0,-27-10 0,0 0 0,33 6 0,3-3 0,-36-3 2,0 0-2,35-7 2,2-3-2,-37 10 12,0 0-12,35-12 13,-3-4-13,-32 16 40,0 0-40,32-28 40,5-15-40,-37 43 52,0 0-52,37-62 53,2-23-53,-39 85 47,0 0-47,33-93 47,-3 8-47,-30 85 32,0 0-32,13-73 32,-17 0-32,4 73 14,0 0-14,-17-58 15,-5 16-15,22 42 5,0 0-5,-24-28 6,-3 8-6,27 20 2,0 0-2,-32-7 2,-6 17-2,38-10 0,0 0 0,-34 21 1,8 15-1,26-36 0,0 0 0,-20 45 1,11 4-1,9-49 0,0 0 0,0 52 0,6 5 0,-6-57-1,0 0 1,8 64-1,10 14 1,-18-78-2,0 0 2,20 76-1,6-11 1,-26-65-3,0 0 3,26 61-3,-1-9 3,-25-52-5,0 0 5,25 47-4,-9-6 4,-16-41-5,0 0 5,0 0-1380</inkml:trace>
  <inkml:trace contextRef="#ctx0" brushRef="#br0" timeOffset="103756.6124">11751 4795 1199,'0'0'0,"0"0"0,36-3 0,-36 3 18,0 0-18,46-4 19,22 1-19,-68 3 37,0 0-37,0 0-895</inkml:trace>
  <inkml:trace contextRef="#ctx0" brushRef="#br0" timeOffset="104685.7337">4470 6545 975,'0'0'0,"0"0"0,4-24 0,-4 24 52,0 0-52,5-21 52,-2 0-52,-3 21 102,0 0-102,6-15 102,-1-8-102,-5 23 65,0 0-65,12-17 65,1 8-65,-13 9 38,0 0-38,10-3 39,3 6-39,-13-3 22,0 0-22,9 16 23,1 20-23,-10-36 17,0 0-17,5 49 17,-5 20-17,0-69 13,0 0-13,-5 72 14,-9 6-14,14-78 13,0 0-13,-14 85 14,2 3-14,12-88 14,0 0-14,-9 80 14,12-14-14,-3-66 12,0 0-12,9 55 13,5-10-13,-14-45 15,0 0-15,20 36 16,4-11-16,-24-25 19,0 0-19,34 15 20,10-6-20,-44-9 21,0 0-21,55 2 22,12-4-22,-67 2 25,0 0-25,63-9 26,-3-1-26,-60 10 30,0 0-30,53-12 31,-12 3-31,-41 9 26,0 0-26,32-12 27,-15 3-27,-17 9 9,0 0-9,14-12 10,-10-3-10,1 3-1420</inkml:trace>
  <inkml:trace contextRef="#ctx0" brushRef="#br0" timeOffset="104910.5319">4867 6851 1233,'0'0'0,"9"-3"0,9-6 0,-18 9 38,0 0-38,28-3 39,7 6-39,-35-3 43,0 0-43,44 12 43,11 6-43,-55-18 33,0 0-33,55 31 33,3 5-33,-58-36 35,0 0-35,55 45 36,-18 4-36,-37-49 34,0 0-34,21 48 34,-16 4-34,-5-52 37,0 0-37,-23 69 37,-31 23-37,54-92 28,0 0-28,0 0-1218</inkml:trace>
  <inkml:trace contextRef="#ctx0" brushRef="#br0" timeOffset="108706.7779">6286 6739 819,'0'0'0,"0"15"0,0-15 41,0 0-41,-5 16 42,-9 5-42,14-21 86,0 0-86,-13 26 87,3 8-87,10-34 84,0 0-84,-4 33 84,8-5-84,-4-28 43,0 0-43,10 24 43,8-8-43,-18-16 34,0 0-34,26 8 34,11-6-34,-37-2 21,0 0-21,41-10 22,5-21-22,-46 31 14,0 0-14,44-37 15,-9-4-15,-35 41 12,0 0-12,32-40 12,-7 0-12,-25 40 14,0 0-14,16-33 14,-16 5-14,0 28 16,0 0-16,-7-27 17,-9 3-17,16 24 19,0 0-19,-16-18 19,5 6-19,11 12 18,0 0-18,-17-3 19,-10-1-19,27 4 22,0 0-22,-28 9 23,-4 13-23,32-22 19,0 0-19,-32 33 19,6 4-19,26-37 14,0 0-14,-23 39 14,5 6-14,18-45 12,0 0-12,-14 49 12,7 6-12,7-55 12,0 0-12,4 57 13,1-3-13,-5-54 13,0 0-13,16 45 13,3-9-13,-19-36 12,0 0-12,29 28 12,6-9-12,-35-19 13,0 0-13,44 5 13,19-13-13,-63 8 17,0 0-17,73-25 18,3-11-18,-76 36 18,0 0-18,72-57 18,-8-16-18,-64 73 22,0 0-22,65-85 22,2-3-22,-67 88 21,0 0-21,62-93 21,-20-11-21,-42 104 17,0 0-17,35-90 18,-21 31-18,-14 59 18,0 0-18,9-38 19,-12 19-19,3 19 14,0 0-14,-16-9 14,-19 6-14,35 3 16,0 0-16,-37 12 16,-4 16-16,41-28 14,0 0-14,-30 39 14,11 10-14,19-49 7,0 0-7,-13 54 8,13 1-8,0-55 4,0 0-4,9 48 4,9-3-4,-18-45 1,0 0-1,19 40 2,8-4-2,-27-36 0,0 0 0,30 45 0,-8 4 0,-22-49-1,0 0 1,15 55-1,-14 2 1,-1-57-2,0 0 2,-10 51-2,-13-8 2,23-43-3,0 0 3,-35 36-3,-6-12 3,41-24-4,0 0 4,-37 18-4,14-11 4,23-7-3,0 0 3,-18 3-3,1-6 3,17 3-1,0 0 1,-22-6 0,-2-4 0,24 10 0,0 0 0,-23-14 0,7-1 0,16 15 0,0 0 0,-2-25 0,2-2 0,0 27 0,0 0 0,11-28 1,5 2-1,-16 26 0,0 0 0,19-24 0,8 1 0,-27 23-1,0 0 1,28-26 0,11-1 0,-39 27-4,0 0 4,38-24-3,7 3 3,-45 21-12,0 0 12,44-14-11,-4 5 11,-40 9-19,0 0 19,34-5-19,-8 5 19,-26 0-30,0 0 30,21 2-29,-5 5 29,-16-7-35,0 0 35,16 3-35,-5 2 35,-11-5-32,0 0 32,12 4-32,-1-1 32,-11-3-20,0 0 20,16 4-20,-1 1 20,-15-5-11,0 0 11,22 0-10,4-7 10,-26 7-6,0 0 6,28-10-6,8-6 6,-36 16-3,0 0 3,31-19-3,1 2 3,-32 17-1,0 0 1,32-25-1,-6 1 1,-26 24 0,0 0 0,23-24 0,-12 2 0,-11 22 0,0 0 0,7-21 1,-11 5-1,4 16 3,0 0-3,-5-14 4,-2 2-4,7 12 8,0 0-8,-7-10 8,-5 5-8,12 5 12,0 0-12,-14 0 13,-9 0-13,23 0 12,0 0-12,-32 12 13,-3 7-13,35-19 6,0 0-6,-29 26 6,8 1-6,21-27 3,0 0-3,-14 30 4,2 4-4,12-34 2,0 0-2,-11 37 2,2 8-2,9-45 2,0 0-2,-7 48 2,5 1-2,2-49 1,0 0-1,2 41 2,5-4-2,-7-37 1,0 0-1,6 31 1,8-16-1,-14-15 1,0 0-1,21 9 1,2-12-1,-23 3 0,0 0 0,28-14 1,13-14-1,-41 28 2,0 0-2,47-43 3,4-7-3,-51 50 4,0 0-4,46-52 5,-2 3-5,-44 49 5,0 0-5,36-43 6,-13 10-6,-23 33 7,0 0-7,17-28 8,-8 11-8,-9 17 9,0 0-9,5-10 10,-3 4-10,-2 6 9,0 0-9,0 0 10,-7 0-10,7 0 11,0 0-11,-9 6 11,-8 6-11,17-12 11,0 0-11,-14 22 11,1 2-11,13-24 12,0 0-12,-5 28 12,7 5-12,-2-33 11,0 0-11,9 33 11,8 0-11,-17-33 12,0 0-12,18 31 12,-4-7-12,-14-24 15,0 0-15,18 12 15,8-8-15,-26-4 17,0 0-17,27-4 18,-5-11-18,-22 15 16,0 0-16,23-21 16,0-12-16,-23 33 16,0 0-16,18-31 16,-7 2-16,-11 29 10,0 0-10,7-23 11,-2 9-11,-5 14 6,0 0-6,0-7 7,0 7-7,0 0 4,0 0-4,-5-8 4,5 8-4,0 0 2,0 0-2,-16 0 2,2 0-2,14 0 1,0 0-1,-14 3 1,1 11-1,13-14 0,0 0 0,-7 19 0,4 5 0,3-24-1,0 0 1,3 26-1,11 5 1,-14-31-6,0 0 6,18 28-5,10-2 5,-28-26-11,0 0 11,35 19-10,11-10 10,-46-9-10,0 0 10,50 3-10,4-3 10,-54 0-9,0 0 9,50-12-8,-1-9 8,-49 21-6,0 0 6,41-36-5,-8-11 5,-33 47-4,0 0 4,25-50-3,-16-2 3,-9 52-1,0 0 1,-9-48 0,-17-1 0,26 49 0,0 0 0,-41-45 0,-14 5 0,55 40 1,0 0-1,-49-33 2,10 13-2,39 20 2,0 0-2,-32-2 2,9 21-2,23-19 1,0 0-1,0 0-1617</inkml:trace>
  <inkml:trace contextRef="#ctx0" brushRef="#br0" timeOffset="109383.1537">8676 6614 897,'0'0'0,"0"0"0,0 0 0,0 0 43,0 0-43,0 0 44,0 0-44,0 0 91,0 0-91,0 0 92,-23 28-92,23-28 91,0 0-91,-18 24 91,-1 9-91,19-33 70,0 0-70,-18 33 70,-9 1-70,27-34 43,0 0-43,-19 30 44,7 1-44,12-31 38,0 0-38,-6 28 39,6 5-39,0-33 29,0 0-29,6 29 30,11-6-30,-17-23 31,0 0-31,18 17 32,-2-12-32,-16-5 32,0 0-32,16-2 32,1-10-32,-17 12 29,0 0-29,20-24 29,-3-7-29,-17 31 25,0 0-25,15-33 25,-7 0-25,-8 33 24,0 0-24,4-28 24,-4 8-24,0 20 19,0 0-19,0-13 20,-4 1-20,4 12 18,0 0-18,-3-10 18,3 10-18,0 0 13,0 0-13,0 0 13,0 0-13,0 0 10,0 0-10,12 22 10,11 11-10,-23-33 5,0 0-5,28 44 5,11 13-5,-39-57 2,0 0-2,37 64 2,4 5-2,-41-69 1,0 0-1,0 0-1539</inkml:trace>
  <inkml:trace contextRef="#ctx0" brushRef="#br0" timeOffset="110135.8161">9316 5894 1121,'0'0'0,"0"0"0,0 0 38,0 0-38,0 0 38,0 0-38,0 0 64,0 0-64,0 49 65,-23 20-65,23-69 99,0 0-99,-26 97 100,-1 12-100,27-109 72,0 0-72,-28 124 73,-11 25-73,39-149 33,0 0-33,-42 172 33,-16 18-33,58-190 29,0 0-29,-59 192 30,5-7-30,54-185 24,0 0-24,-53 158 24,10-41-24,43-117 20,0 0-20,-35 97 20,16-22-20,19-75 7,0 0-7,-13 59 7,13-23-7,0-36 10,0 0-10,0 0-1371</inkml:trace>
  <inkml:trace contextRef="#ctx0" brushRef="#br0" timeOffset="110719.1905">9519 6400 919,'0'0'0,"0"0"0,0 0 0,0 0 30,0 0-30,-12-21 30,8 12-30,4 9 91,0 0-91,0 0 92,0 0-92,0 0 117,0 0-117,4 17 117,-1 16-117,-3-33 53,0 0-53,0 52 54,-3 16-54,3-68 41,0 0-41,-6 78 41,-1-6-41,7-72 31,0 0-31,-1 68 31,6 10-31,-5-78 27,0 0-27,14 72 27,7-6-27,-21-66 22,0 0-22,32 52 23,5-19-23,-37-33 20,0 0-20,44 10 21,-3-29-21,-1 2-1281</inkml:trace>
  <inkml:trace contextRef="#ctx0" brushRef="#br0" timeOffset="112011.7058">9941 6330 1009,'0'0'0,"0"0"0,-14 4 0,14-4 37,0 0-37,-13 5 38,6 7-38,7-12 72,0 0-72,-7 28 73,2 17-73,5-45 38,0 0-38,-12 53 39,-8 6-39,20-59 14,0 0-14,-23 57 14,6-15-14,17-42 7,0 0-7,-23 38 7,0-5-7,23-33 11,0 0-11,-27 24 11,6-12-11,21-12 23,0 0-23,-19 12 23,-8 0-23,27-12 33,0 0-33,-19 9 34,6-5-34,13-4 35,0 0-35,-5 0 35,5 0-35,0 0 32,0 0-32,-9 0 33,9 0-33,0 0 26,0 0-26,0 0 27,-9 0-27,9 0 22,0 0-22,0 0 23,0 0-23,0 0 20,0 0-20,20-4 20,5 1-20,-25 3 13,0 0-13,37-4 13,7 2-13,-44 2 8,0 0-8,46-3 8,-6-4-8,-40 7 6,0 0-6,41-10 6,-4-4-6,-37 14 1,0 0-1,35-21 1,-3-12-1,-32 33-1,0 0 1,32-48-1,-6-13 1,-26 61-6,0 0 6,25-64-5,-4 11 5,-21 53-20,0 0 20,14-47-19,-5 21 19,-9 26-27,0 0 27,9-21-26,-6 9 26,-3 12-23,0 0 23,6-12-22,-6 5 22,0 7-13,0 0 13,0 0-13,0 0 13,0 0-8,0 0 8,0 15-7,0 13 7,0-28-4,0 0 4,0 45-3,0 12 3,0-57 0,0 0 0,0 61 0,0-6 0,0-55 2,0 0-2,0 49 3,8-8-3,-8-41 9,0 0-9,9 31 9,0-8-9,-9-23 19,0 0-19,14 19 19,4-4-19,-18-15 22,0 0-22,14 13 23,4-12-23,-18-1 24,0 0-24,17-1 24,12-8-24,-29 9 29,0 0-29,31-10 30,-2-3-30,-29 13 16,0 0-16,24-12 17,-4 4-17,-20 8 7,0 0-7,14-7 8,-7 2-8,-7 5 3,0 0-3,0 0 3,7-9-3,-7 9 0,0 0 0,0 0 1,12-4-1,-12 4 0,0 0 0,0 0 0,13 0 0,-13 0-1,0 0 1,7 4 0,5 5 0,-12-9-3,0 0 3,18 12-2,3-4 2,-21-8-5,0 0 5,28 7-5,-1-3 5,-27-4-7,0 0 7,33 1-7,6-2 7,-39 1-7,0 0 7,41-4-7,-1-6 7,-40 10-6,0 0 6,37-14-6,-9-2 6,-28 16-5,0 0 5,22-24-4,-12 3 4,-10 21-2,0 0 2,0-24-2,-7-12 2,7 36-1,0 0 1,-10-28 0,-1 9 0,11 19 0,0 0 0,-9-10 0,-5 3 0,14 7 1,0 0-1,-21 3 2,-7 9-2,28-12 4,0 0-4,-32 21 4,9 3-4,23-24 4,0 0-4,-21 28 4,10-4-4,11-24 3,0 0-3,-9 25 4,4-5-4,5-20 2,0 0-2,2 16 3,7-2-3,-9-14 2,0 0-2,14 12 2,0-5-2,-14-7 1,0 0-1,21 3 1,5-3-1,-26 0 1,0 0-1,27-7 1,5-5-1,-32 12 0,0 0 0,28-15 1,-5-3-1,-23 18 2,0 0-2,14-19 3,-7 7-3,-7 12 3,0 0-3,2-12 4,-4-2-4,2 14 4,0 0-4,-3-10 5,3 10-5,0 0 5,0 0-5,0 0 5,-6-5-5,6 5 7,0 0-7,0 0 7,-14 12-7,14-12 7,0 0-7,-12 12 8,3 3-8,9-15 4,0 0-4,-4 18 4,8-3-4,-4-15 2,0 0-2,9 16 3,14-1-3,-23-15 1,0 0-1,26 14 1,6-5-1,-32-9 0,0 0 0,35 2 1,8-9-1,-43 7 0,0 0 0,49-16 1,-3-5-1,-46 21 0,0 0 0,49-36 0,-1-19 0,-48 55 0,0 0 0,41-71 0,-11-9 0,-30 80 0,0 0 0,17-79 0,-13 13 0,-4 66 0,0 0 0,-9-61 0,-9 13 0,18 48 0,0 0 0,-19-37 0,1 17 0,18 20 0,0 0 0,-23-9 0,-12 9 0,35 0 0,0 0 0,-32 17 0,9 14 0,23-31-1,0 0 1,-12 45-1,15 7 1,-3-52-3,0 0 3,9 66-2,9 22 2,-18-88-5,0 0 5,23 89-4,3-11 4,-26-78-7,0 0 7,32 67-7,-4-13 7,-28-54-11,0 0 11,29 39-11,-3-13 11,0 2-1348</inkml:trace>
  <inkml:trace contextRef="#ctx0" brushRef="#br0" timeOffset="112255.1045">11499 6157 1155,'0'0'0,"0"0"0,-9 12 0,9-12 11,0 0-11,-10 16 11,-3 5-11,13-21 37,0 0-37,-17 24 38,-3 7-38,20-31 38,0 0-38,-17 37 39,8 4-39,9-41 20,0 0-20,0 48 20,9 6-20,-9-54 13,0 0-13,14 59 14,5 2-14,-19-61 9,0 0-9,25 51 10,-2-6-10,-23-45 7,0 0-7,19 39 7,-3-5-7,-16-34 7,0 0-7,0 0-1017</inkml:trace>
  <inkml:trace contextRef="#ctx0" brushRef="#br0" timeOffset="112567.2273">11231 6663 1076,'0'0'0,"0"0"0,25-18 0,-25 18 27,0 0-27,26-22 27,2-4-27,-28 26 56,0 0-56,39-31 57,7-6-57,-46 37 36,0 0-36,58-36 36,6 7-36,-64 29 18,0 0-18,67-28 19,-9 7-19,-58 21 10,0 0-10,48-12 10,-17 0-10,-31 12 7,0 0-7,22-4 7,-10 4-7,-12 0 7,0 0-7,7 4 8,-7-4-8,0 0 10,0 0-10,4 21 11,-8 8-11,4-29 14,0 0-14,-2 36 14,-3 8-14,5-44 19,0 0-19,-2 40 20,4-8-20,-2-32 24,0 0-24,5 30 24,-3-8-24,-2-22 27,0 0-27,4 18 28,1-3-28,-5-15 27,0 0-27,7 5 27,4-3-27,-11-2 26,0 0-26,17-3 27,11-6-27,2 2-1215</inkml:trace>
  <inkml:trace contextRef="#ctx0" brushRef="#br0" timeOffset="112693.8941">11834 6233 617,'0'0'0,"0"0"0,36 18 0,-1 1-403</inkml:trace>
  <inkml:trace contextRef="#ctx0" brushRef="#br0" timeOffset="112929.623">12124 6310 427,'0'0'0,"0"0"0,0 0 0,0 0 0,0 0 0,0 0 0,0 0 0,0 0 0,0 0 0,0 0 0,-7 20 0,7-20 9,0 0-9,2 9 9,1 3-9,-3-12 20,0 0-20,4 9 20,1-2-20,-3 1-304</inkml:trace>
  <inkml:trace contextRef="#ctx0" brushRef="#br0" timeOffset="129965.5005">1234 4190 392,'0'0'0,"0"0"72,0 0-72,0 0 72,0 0-72,0 0 89,0 0-89,0 0 89,0 0-89,0 0 84,0 0-84,0 0 85,0 0-85,0 0 54,0 0-54,0 0 55,0 0-55,0 0 41,0 0-41,0 0 41,23 8-41,-23-8 30,0 0-30,22 4 31,7-4-31,-29 0 35,0 0-35,35 3 35,6-3-35,-41 0 28,0 0-28,44-3 29,7 3-29,-51 0 21,0 0-21,63-4 22,19 1-22,-82 3 15,0 0-15,90-2 16,0-5-16,-90 7 11,0 0-11,104-5 11,26-2-11,-130 7 7,0 0-7,145-9 7,3-3-7,-148 12 4,0 0-4,159-12 4,12-3-4,-171 15 2,0 0-2,178-12 2,11 6-2,-189 6 0,0 0 0,194-7 0,1-1 0,-195 8 0,0 0 0,208-12 0,4 0 0,-212 12-1,0 0 1,213-13 0,17 10 0,-230 3 0,0 0 0,234-9 0,6 1 0,-240 8 0,0 0 0,258-7 0,8 2 0,-266 5 1,0 0-1,270-7 1,11 1-1,-281 6 2,0 0-2,277-10 3,-7 1-3,-270 9 3,0 0-3,267-12 4,-6-5-4,-261 17 3,0 0-3,250-24 4,-3-11-4,-247 35 3,0 0-3,244-33 4,-9-3-4,-235 36 2,0 0-2,231-33 2,4 0-2,-235 33 2,0 0-2,238-28 3,-7 8-3,-231 20 3,0 0-3,231-16 3,0 4-3,-231 12 3,0 0-3,233-9 4,2-1-4,-235 10 6,0 0-6,226-5 7,-9-4-7,-217 9 9,0 0-9,203-7 9,-9 2-9,-194 5 11,0 0-11,176-12 11,-15 0-11,-161 12 6,0 0-6,143-11 7,-19 3-7,-124 8 0,0 0 0,0 0-1065</inkml:trace>
  <inkml:trace contextRef="#ctx0" brushRef="#br0" timeOffset="130943.147">3275 5264 673,'0'0'0,"0"0"0,0 0 12,0 0-12,0 0 13,-17-15-13,17 15 49,0 0-49,0 0 49,-18-12-49,18 12 49,0 0-49,-12-14 50,-2-2-50,14 16 47,0 0-47,-13-21 47,8 2-47,5 19 31,0 0-31,0-20 31,12-8-31,-12 28 22,0 0-22,20-24 23,15 5-23,-35 19 18,0 0-18,44-14 18,7 5-18,-51 9 14,0 0-14,64-3 14,-1 6-14,-63-3 14,0 0-14,62 12 14,-12 9-14,-50-21 11,0 0-11,40 30 11,-8 9-11,-32-39 10,0 0-10,14 44 10,-9 9-10,-5-53 9,0 0-9,-10 54 10,-17 1-10,27-55 7,0 0-7,-37 49 8,-16-1-8,53-48 5,0 0-5,-58 42 5,-2 4-5,60-46 4,0 0-4,-53 49 4,12-9-4,41-40 3,0 0-3,-31 33 3,13-16-3,18-17 2,0 0-2,-5 12 3,5-3-3,0-9 2,0 0-2,17 0 2,20-11-2,-37 11 2,0 0-2,53-15 2,25-13-2,-78 28 4,0 0-4,90-31 4,5-4-4,-95 35 9,0 0-9,0 0-929</inkml:trace>
  <inkml:trace contextRef="#ctx0" brushRef="#br0" timeOffset="131740.0006">3530 6561 998,'0'0'0,"35"3"0,-35-3 31,0 0-31,19 9 31,-1 3-31,-18-12 74,0 0-74,9 15 74,-9 8-74,0-23 59,0 0-59,-6 22 60,-6-1-60,12-21 32,0 0-32,-14 17 33,-4 2-33,18-19 22,0 0-22,-23 16 23,2 0-23,21-16 15,0 0-15,-16 13 15,-1-2-15,17-11 12,0 0-12,-16 10 13,0 2-13,16-12 10,0 0-10,-13 16 11,8-1-11,5-15 8,0 0-8,2 13 9,10-5-9,-12-8 8,0 0-8,20 9 8,15-2-8,-35-7 7,0 0-7,35 5 8,2 2-8,-37-7 5,0 0-5,32 7 6,-5 10-6,-27-17 9,0 0-9,17 16 10,-8-2-10,-9-14 11,0 0-11,5 12 11,-5-2-11,0-10 11,0 0-11,-5 12 11,-7 0-11,12-12 10,0 0-10,-32 12 11,-23 1-11,55-13 11,0 0-11,-69 8 12,-3-4-12,72-4 11,0 0-11,-67 0 11,26-4-11,41 4 7,0 0-7,-35-12 8,-11-7-8,2 2-1227</inkml:trace>
  <inkml:trace contextRef="#ctx0" brushRef="#br0" timeOffset="132729.3409">3309 4823 483,'0'0'0,"-18"17"0,-28 32 0,46-49 19,0 0-19,-63 64 19,-13 9-19,76-73 69,0 0-69,-74 90 69,-2 19-69,76-109 92,0 0-92,-60 112 92,16 2-92,44-114 84,0 0-84,-27 108 84,26-3-84,1-105 54,0 0-54,14 90 54,17-14-54,-31-76 44,0 0-44,50 68 45,24-11-45,-74-57 35,0 0-35,85 40 35,1-20-35,-86-20 25,0 0-25,95-3 25,17-26-25,-112 29 23,0 0-23,109-40 24,-5-16-24,-104 56 28,0 0-28,96-74 28,2-26-28,-98 100 41,0 0-41,90-122 42,-14 1-42,-76 121 45,0 0-45,55-128 46,-27-7-46,-28 135 38,0 0-38,-2-124 38,-28 30-38,30 94 33,0 0-33,-54-76 33,-27 19-33,81 57 24,0 0-24,-87-28 24,1 28-24,86 0 12,0 0-12,-82 28 13,1 24-13,0 2-1305</inkml:trace>
  <inkml:trace contextRef="#ctx0" brushRef="#br0" timeOffset="133344.3679">2974 6697 1110,'-9'37'0,"-18"68"0,27-105 34,0 0-34,-19 121 34,24-3-34,-5-118 82,0 0-82,23 114 82,21 2-82,-44-116 89,0 0-89,60 109 89,7-31-89,-67-78 63,0 0-63,78 62 63,3-17-63,-81-45 40,0 0-40,85 25 41,15-17-41,-100-8 37,0 0-37,96-8 37,-12-17-37,-84 25 31,0 0-31,85-45 31,-2-19-31,-83 64 28,0 0-28,78-76 28,-8-17-28,-70 93 44,0 0-44,50-104 44,-18-10-44,-32 114 49,0 0-49,10-120 50,-20 6-50,10 114 53,0 0-53,-41-118 54,-26 6-54,67 112 45,0 0-45,-81-100 46,-4 22-46,85 78 36,0 0-36,-97-59 37,-11 22-37,108 37 13,0 0-13,-109-12 13,12 26-13,97-14 2,0 0-2,0 0-1744</inkml:trace>
  <inkml:trace contextRef="#ctx0" brushRef="#br0" timeOffset="162078.581">12796 1099 538,'0'0'0,"0"0"29,0 0-29,35-36 30,6 1-30,-41 35 35,0 0-35,44-29 36,2 4-36,-46 25 30,0 0-30,44-15 31,-3-1-31,-41 16 22,0 0-22,37-8 23,-5-1-23,-32 9 22,0 0-22,31 0 23,1 9-23,-32-9 22,0 0-22,28 12 23,2 8-23,-30-20 18,0 0-18,20 32 18,-4 7-18,-16-39 11,0 0-11,5 57 12,-14 20-12,9-77 7,0 0-7,-21 93 8,-7 4-8,28-97 4,0 0-4,-39 112 5,-3 15-5,42-127 7,0 0-7,-46 130 8,-7-9-8,53-121 11,0 0-11,-46 116 11,5-6-11,41-110 13,0 0-13,-35 101 13,7-16-13,28-85 9,0 0-9,-23 76 10,5 2-10,18-78 9,0 0-9,-9 71 9,6-9-9,3-62 11,0 0-11,12 48 11,11-8-11,-23-40 12,0 0-12,35 31 13,2-7-13,-37-24 9,0 0-9,46 14 9,9-7-9,-55-7 6,0 0-6,58-8 6,6-20-6,-64 28 5,0 0-5,63-40 6,1-14-6,-64 54 13,0 0-13,62-58 13,-16 1-13,-46 57 16,0 0-16,35-42 17,-16 14-17,-19 28 20,0 0-20,13-15 20,-10 3-20,-3 12 24,0 0-24,0-13 25,-3 5-25,3 8 22,0 0-22,-11-12 23,-1 0-23,12 12 25,0 0-25,-20-9 26,-1 5-26,21 4 16,0 0-16,-23 4 16,5 10-16,18-14 10,0 0-10,-14 24 10,2 12-10,12-36 4,0 0-4,-11 52 4,3 18-4,8-70 1,0 0-1,-9 79 1,0-1-1,9-78 0,0 0 0,-14 88 0,5 16 0,9-104 0,0 0 0,-5 111 0,3-4 0,2-107 0,0 0 0,3 118 0,10 12 0,-13-130 0,0 0 0,17 136 0,12-6 0,-29-130 0,0 0 0,31 139 0,5 9 0,-36-148 1,0 0-1,37 165 1,-5 10-1,-32-175 3,0 0-3,28 188 3,-5 6-3,-23-194 7,0 0-7,17 199 8,-4 7-8,-13-206 14,0 0-14,9 202 14,-9-1-14,0-201 18,0 0-18,0 194 18,0-12-18,0-182 18,0 0-18,1 175 19,-2-11-19,1-164 16,0 0-16,-6 157 16,-1 1-16,7-158 16,0 0-16,-10 135 16,-6-23-16,16-112 20,0 0-20,-20 97 20,-1-8-20,21-89 23,0 0-23,-25 76 24,-1-19-24,26-57 22,0 0-22,-32 41 22,0-13-22,32-28 25,0 0-25,-35 19 26,-2-5-26,37-14 25,0 0-25,-32 9 25,4-6-25,28-3 25,0 0-25,-21 0 25,7-2-25,14 2 32,0 0-32,-16-7 33,2-12-33,14 19 32,0 0-32,-2-38 33,16-34-33,0-1-1471</inkml:trace>
  <inkml:trace contextRef="#ctx0" brushRef="#br0" timeOffset="163236.0057">14722 3022 203,'0'0'0,"0"0"0,19-7 0,-19 7 52,0 0-52,19-6 53,1 3-53,-20 3 114,0 0-114,21-3 115,-2 6-115,-19-3 102,0 0-102,18 9 102,-9 6-102,-9-15 75,0 0-75,7 24 75,0 9-75,-7-33 53,0 0-53,7 33 54,-7 4-54,0-37 36,0 0-36,0 43 37,-9 7-37,9-50 30,0 0-30,-12 62 31,-2 20-31,14-82 24,0 0-24,-20 76 25,4-10-25,16-66 21,0 0-21,-10 60 22,1-6-22,9-54 21,0 0-21,-7 52 22,5 0-22,2-52 20,0 0-20,0 45 20,2-2-20,-2-43 18,0 0-18,7 36 19,2-12-19,-9-24 18,0 0-18,14 18 18,4-10-18,-18-8 15,0 0-15,26-1 15,15-11-15,-41 12 15,0 0-15,49-20 15,11-12-15,-60 32 21,0 0-21,72-33 22,10-4-22,-82 37 22,0 0-22,77-31 23,-15 7-23,-62 24 13,0 0-13,55-21 14,-6 6-14,-49 15 19,0 0-19,46-16 20,3 4-20,1 0-1136</inkml:trace>
  <inkml:trace contextRef="#ctx0" brushRef="#br0" timeOffset="163374.6292">15990 3371 1188,'0'0'0,"0"0"0,-15-2 0,-1 2-831</inkml:trace>
  <inkml:trace contextRef="#ctx0" brushRef="#br0" timeOffset="163627.5239">15849 3285 964,'0'0'0,"0"0"0,-12 0 0,12 0 0,0 0 0,-11 3 0,-1 7 0,12-10 0,0 0 0,-11 26 0,-1 19 0,12-45 20,0 0-20,-5 49 20,6 8-20,-1-57 40,0 0-40,13 52 41,6-11-41,-19-41 53,0 0-53,27 37 53,8-10-53,-35-27 63,0 0-63,46 21 64,10-5-64,-56-16 52,0 0-52,62 5 53,10-7-53,-72 2 57,0 0-57,73-12 58,-8-7-58,-65 19 60,0 0-60,50-33 61,-13-15-61,-37 48 58,0 0-58,17-54 58,-22-8-58,5 62 53,0 0-53,-21-59 54,-22 11-54,43 48 47,0 0-47,-53-37 48,-14 22-48,67 15 35,0 0-35,-65 0 35,7 24-35,58-24 22,0 0-22,-42 36 23,17 13-23,2-1-1509</inkml:trace>
  <inkml:trace contextRef="#ctx0" brushRef="#br0" timeOffset="164241.9279">14321 4617 684,'0'0'0,"0"0"0,19-12 0,-19 12 43,0 0-43,14-7 44,-1 2-44,-13 5 82,0 0-82,14 5 83,5 2-83,-19-7 57,0 0-57,22 21 57,-1 8-57,-21-29 43,0 0-43,21 43 44,-5 9-44,-16-52 36,0 0-36,9 59 37,-4 4-37,-5-63 36,0 0-36,0 69 37,-5 3-37,5-72 37,0 0-37,-15 82 38,0 6-38,15-88 42,0 0-42,-18 85 42,2-19-42,16-66 35,0 0-35,-9 57 35,0-14-35,9-43 31,0 0-31,0 29 31,0-6-31,0-23 28,0 0-28,9 15 29,0 3-29,-9-18 26,0 0-26,16 12 26,14 3-26,-30-15 20,0 0-20,41 4 21,17-14-21,-58 10 19,0 0-19,72-18 19,18-6-19,-90 24 24,0 0-24,97-24 25,2-7-25,-99 31 32,0 0-32,94-30 33,-3 8-33,-91 22 30,0 0-30,81-18 31,-17 10-31,-64 8 8,0 0-8,58-12 9,-5-9-9,2 2-1406</inkml:trace>
  <inkml:trace contextRef="#ctx0" brushRef="#br0" timeOffset="164976.6334">16096 5010 1065,'0'0'0,"0"0"0,-3-9 0,3 9 44,0 0-44,0 0 44,-6-10-44,6 10 68,0 0-68,0 0 68,0 0-68,0 0 50,0 0-50,6-17 50,3-4-50,-9 21 36,0 0-36,14-36 36,3-11-36,-17 47 31,0 0-31,18-59 32,1-5-32,-19 64 28,0 0-28,18-64 28,-4 10-28,-14 54 27,0 0-27,13-43 27,-10 14-27,-3 29 23,0 0-23,2-25 23,-2 3-23,0 22 21,0 0-21,3-21 21,-1 4-21,-2 17 17,0 0-17,4-16 17,-3 8-17,-1 8 14,0 0-14,0 0 14,2-11-14,-2 11 10,0 0-10,0 0 11,7 0-11,-7 0 8,0 0-8,7 12 8,-1 16-8,-6-28 5,0 0-5,7 36 5,-2 9-5,-5-45 4,0 0-4,2 61 4,-4 18-4,2-79 2,0 0-2,-5 82 3,3-10-3,2-72 1,0 0-1,2 66 1,3-10-1,-5-56 0,0 0 0,7 52 0,0 1 0,-7-53 0,0 0 0,5 52 0,2-7 0,-7-45 0,0 0 0,6 43 1,-5-10-1,-1-33 0,0 0 0,0 30 1,0-8-1,0-22 1,0 0-1,4 14 1,-4-2-1,0-12 2,0 0-2,-4 11 3,4-11-3,0 0 2,0 0-2,-8 8 3,-1-4-3,9-4 3,0 0-3,-11 0 4,-10 0-4,21 0 4,0 0-4,-19-4 4,-3 4-4,22 0 3,0 0-3,-17-5 3,3 2-3,14 3 2,0 0-2,-11-7 2,4 3-2,7 4 1,0 0-1,0 0 2,0 0-2,0 0 0,0 0 0,0 0 1,9 0-1,-9 0 0,0 0 0,30-2 1,19 2-1,-49 0 1,0 0-1,60-8 1,27-3-1,-87 11 0,0 0 0,99-13 1,-1-1-1,-98 14 0,0 0 0,99-12 1,-14 3-1,-85 9 1,0 0-1,63-9 2,-31 4-2,0-2-1363</inkml:trace>
  <inkml:trace contextRef="#ctx0" brushRef="#br0" timeOffset="357715.6859">11430 5434 203,'0'0'0,"0"0"0,-26 21 0,26-21 5,0 0-5,-20 22 6,3 2-6,17-24 14,0 0-14,-13 30 15,-1-2-15,14-28 18,0 0-18,-5 26 19,10-7-19,-5-19 23,0 0-23,11 15 24,14-6-24,-25-9 19,0 0-19,38 0 20,15-12-20,-53 12 16,0 0-16,64-21 17,12-3-17,-76 24 20,0 0-20,81-28 20,-5 4-20,-76 24 28,0 0-28,77-24 29,10 4-29,-87 20 39,0 0-39,81-17 40,-12 5-40,-69 12 55,0 0-55,62-12 55,-16 3-55,-46 9 57,0 0-57,31-3 57,-13-2-57,-18 5 57,0 0-57,11-2 58,-11 2-58,0 0 43,0 0-43,0 0 43,-20-2-43,20 2 35,0 0-35,-32 0 35,-22 5-35,54-5 22,0 0-22,-67 9 23,-15 5-23,82-14 15,0 0-15,-86 14 16,-8-6-16,94-8 5,0 0-5,-95 7 6,-9 2-6,104-9 1,0 0-1,-99 9 2,16-2-2,83-7 2,0 0-2,-72 3 2,14-3-2,58 0 3,0 0-3,-39-3 4,23 3-4,16 0 8,0 0-8,-9-4 8,4-1-8,5 5 11,0 0-11,14-16 11,23-4-11,-37 20 15,0 0-15,55-25 15,15 3-15,-70 22 14,0 0-14,82-17 14,18 4-14,-100 13 14,0 0-14,108-15 15,10-2-15,-118 17 10,0 0-10,118-20 10,-7 8-10,-111 12 7,0 0-7,105-12 8,-19 4-8,-86 8 4,0 0-4,67-6 5,-21 15-5,-46-9 3,0 0-3,26 12 4,-15 9-4,-11-21 0,0 0 0,-11 24 0,-24 4 0,35-28-1,0 0 1,-53 29 0,-17 4 0,70-33 0,0 0 0,-83 35 0,-14 1 0,97-36-2,0 0 2,-97 33-1,8-5 1,89-28 0,0 0 0,-76 20 0,4-7 0,72-13 0,0 0 0,-58 6 1,23-4-1,35-2 1,0 0-1,-16-12 2,16-17-2,0 29 0,0 0 0,37-44 0,44-4 0,-3-2-951</inkml:trace>
  <inkml:trace contextRef="#ctx0" brushRef="#br0" timeOffset="359080.9984">6815 7644 91,'0'0'0,"0"0"0,50 3 0,-50-3 0,0 0 0,58 4 1,18 1-1,-76-5 19,0 0-19,81 7 19,11-2-19,-92-5 34,0 0-34,104 4 35,16-8-35,-120 4 39,0 0-39,131-9 39,5-3-39,-136 12 44,0 0-44,141-8 45,16-1-45,-157 9 36,0 0-36,167-3 37,22 8-37,-189-5 43,0 0-43,191 8 44,3 3-44,-194-11 33,0 0-33,194 12 33,18-3-33,-212-9 29,0 0-29,208 3 30,6-3-30,-214 0 38,0 0-38,224-3 39,10-10-39,-234 13 39,0 0-39,233-15 40,-3-6-40,-230 21 31,0 0-31,217-28 31,-14-10-31,-4 0-592</inkml:trace>
  <inkml:trace contextRef="#ctx0" brushRef="#br0" timeOffset="581435.6231">22594 5292 259,'0'0'0,"0"0"0,0 0 0,0 0 0,0 0 0,0-16 0,0 8 0,0 8 10,0 0-10,-2-7 10,-5 2-10,7 5 20,0 0-20,-5-9 20,1 2-20,4 7 58,0 0-58,-5-12 59,-9-7-59,14 19 38,0 0-38,-14-14 38,2 2-38,12 12 46,0 0-46,-13-12 46,3-4-46,10 16 50,0 0-50,-20-15 50,-6-1-50,26 16 56,0 0-56,-30-14 56,-2 7-56,32 7 64,0 0-64,-34-1 64,3 1-64,31 0 43,0 0-43,-34 5 44,2 0-44,32-5 30,0 0-30,-31 10 30,-1 3-30,32-13 24,0 0-24,-30 12 24,3 2-24,27-14 30,0 0-30,-33 13 31,-10 5-31,43-18 31,0 0-31,-45 20 31,2 5-31,43-25 29,0 0-29,-42 22 29,-6 2-29,48-24 25,0 0-25,-47 26 25,8 2-25,39-28 22,0 0-22,-39 24 22,-2-3-22,41-21 17,0 0-17,-38 23 18,4-1-18,34-22 21,0 0-21,-30 24 21,-5 4-21,35-28 22,0 0-22,-34 31 22,1 14-22,33-45 20,0 0-20,-32 49 20,0-1-20,32-48 19,0 0-19,-28 45 20,5-2-20,23-43 20,0 0-20,-25 40 21,2-4-21,23-36 21,0 0-21,-21 38 22,2 6-22,19-44 20,0 0-20,-16 45 20,-5 8-20,21-53 19,0 0-19,-20 61 19,4 3-19,16-64 18,0 0-18,-16 64 18,-8-12-18,24-52 13,0 0-13,-23 48 14,5-3-14,18-45 13,0 0-13,-14 51 14,-2 7-14,16-58 10,0 0-10,-17 61 10,1-4-10,16-57 9,0 0-9,-9 52 10,7-7-10,2-45 7,0 0-7,0 42 8,2 1-8,-2-43 6,0 0-6,2 48 6,-1 4-6,-1-52 5,0 0-5,0 57 5,0 7-5,0-64 5,0 0-5,4 54 5,-4-6-5,0-48 4,0 0-4,5 44 4,8-3-4,-13-41 4,0 0-4,12 40 5,4 0-5,-16-40 4,0 0-4,16 45 4,-2 7-4,-14-52 3,0 0-3,16 50 4,5 2-4,-21-52 5,0 0-5,19 45 5,2-5-5,-21-40 4,0 0-4,22 34 5,1-1-5,-23-33 5,0 0-5,28 28 5,5 1-5,-33-29 4,0 0-4,43 28 5,3 1-5,-46-29 4,0 0-4,47 33 4,1 4-4,-48-37 3,0 0-3,49 34 4,1-4-4,-50-30 3,0 0-3,49 31 4,2-4-4,-51-27 4,0 0-4,55 30 4,1-6-4,-56-24 4,0 0-4,62 24 4,0 1-4,-62-25 3,0 0-3,58 19 4,-5 3-4,-53-22 4,0 0-4,53 19 4,5-7-4,-58-12 4,0 0-4,66 12 4,2-3-4,-68-9 4,0 0-4,68 9 4,-3-2-4,-65-7 2,0 0-2,62 5 3,-4-4-3,-58-1 3,0 0-3,60-1 3,10-4-3,-70 5 3,0 0-3,73-6 4,-3 1-4,-70 5 2,0 0-2,66-7 2,-6-5-2,-60 12 3,0 0-3,63-15 4,2-1-4,-65 16 4,0 0-4,69-19 5,12 2-5,-81 17 6,0 0-6,73-19 6,-13-4-6,-60 23 7,0 0-7,53-24 7,-2-7-7,-51 31 7,0 0-7,53-37 8,-2-8-8,-51 45 7,0 0-7,55-43 8,1 3-8,-56 40 9,0 0-9,51-36 10,-1 3-10,-50 33 10,0 0-10,40-29 11,-8 1-11,-32 28 10,0 0-10,32-31 11,3-11-11,-35 42 8,0 0-8,37-48 9,-3-8-9,-34 56 8,0 0-8,28-57 9,-5 0-9,-23 57 6,0 0-6,23-57 7,3 5-7,-26 52 6,0 0-6,22-48 7,-3-1-7,-19 49 7,0 0-7,12-57 7,1-7-7,-13 64 5,0 0-5,10-66 6,1-1-6,-11 67 6,0 0-6,9-61 6,0 9-6,-9 52 7,0 0-7,0-50 8,-4-5-8,4 55 8,0 0-8,-5-61 8,-2-8-8,7 69 8,0 0-8,-13-69 8,-4 7-8,17 62 8,0 0-8,-22-54 8,-2 0-8,24 54 8,0 0-8,-27-55 8,3-11-8,24 66 7,0 0-7,-25-67 7,0-6-7,25 73 5,0 0-5,-25-66 6,-1 9-6,26 57 7,0 0-7,-28-52 7,1-3-7,27 55 7,0 0-7,-30-61 7,-5-13-7,35 74 6,0 0-6,-39-71 6,-1 10-6,40 61 6,0 0-6,-48-52 7,-3 6-7,51 46 4,0 0-4,-50-47 5,1-3-5,49 50 3,0 0-3,-51-52 4,-4 3-4,55 49 3,0 0-3,-60-52 3,-5 1-3,65 51 2,0 0-2,-73-42 3,1 11-3,72 31 1,0 0-1,-72-24 2,1 8-2,71 16 0,0 0 0,-72-14 0,-6-1 0,78 15 0,0 0 0,-78-12 0,-8 6 0,86 6 0,0 0 0,-83 0 0,4 0 0,79 0-1,0 0 1,-87 6 0,-12 6 0,99-12-6,0 0 6,0 0-1833</inkml:trace>
  <inkml:trace contextRef="#ctx0" brushRef="#br0" timeOffset="582426.9756">21299 5742 158,'0'0'0,"0"0"0,23 12 0,-23-12 11,0 0-11,16 10 11,-13-4-11,-3-6 44,0 0-44,0 0 45,2 12-45,-2-12 140,0 0-140,0 0 141,0 8-141,0-8 100,0 0-100,0 0 101,0 0-101,0 0 75,0 0-75,7 7 75,-7-7-75,0 0 75,0 0-75,19 6 75,13-6-75,-32 0 63,0 0-63,41 0 63,-6 0-63,-35 0 55,0 0-55,41 0 56,13 0-56,-54 0 45,0 0-45,60 0 45,16-2-45,-76 2 39,0 0-39,87-4 40,17 1-40,-104 3 38,0 0-38,118-4 39,11-4-39,-129 8 36,0 0-36,136-9 36,3-3-36,-139 12 37,0 0-37,150-9 37,20 2-37,-170 7 35,0 0-35,165-5 35,-11-2-35,-154 7 37,0 0-37,141-5 37,-7-4-37,-134 9 29,0 0-29,122-3 30,-14 0-30,-108 3 22,0 0-22,97 0 23,-14-6-23,-83 6 20,0 0-20,63-1 20,-24 2-20,-39-1 18,0 0-18,21 2 18,-10-4-18,-11 2 19,0 0-19,0 0 20,10-7-20,-10 7 16,0 0-16,6-6 17,3-5-17,-9 11 16,0 0-16,0 0-1509</inkml:trace>
  <inkml:trace contextRef="#ctx0" brushRef="#br0" timeOffset="583688.5213">22192 5349 662,'0'0'0,"0"0"0,0 0 0,0 0 32,0 0-32,-11-17 33,4 13-33,7 4 99,0 0-99,-5 0 100,5 0-100,0 0 101,0 0-101,-13-10 102,13 10-102,0 0 77,0 0-77,-14-5 77,2 5-77,12 0 44,0 0-44,-11 3 44,-1 6-44,12-9 32,0 0-32,-11 9 33,-6 6-33,17-15 28,0 0-28,-20 19 28,-1 4-28,21-23 23,0 0-23,-17 22 23,4-1-23,13-21 25,0 0-25,-9 24 25,6 0-25,3-24 27,0 0-27,3 28 28,10 5-28,-13-33 24,0 0-24,19 29 24,2-3-24,-21-26 26,0 0-26,27 21 27,-1-9-27,-26-12 31,0 0-31,32 2 31,5-7-31,-37 5 31,0 0-31,37-18 32,2-7-32,-39 25 29,0 0-29,32-26 30,-13 1-30,-19 25 22,0 0-22,14-27 23,-5-1-23,-9 28 20,0 0-20,2-28 20,-9 2-20,7 26 23,0 0-23,-18-22 23,-8 5-23,26 17 23,0 0-23,-30-18 24,0 4-24,30 14 34,0 0-34,-29-8 34,3 6-34,26 2 21,0 0-21,-23 2 22,9 5-22,14-7 13,0 0-13,-4 8 14,6 8-14,-2-16 8,0 0-8,16 21 9,18 3-9,-34-24 0,0 0 0,0 0-1636</inkml:trace>
  <inkml:trace contextRef="#ctx0" brushRef="#br0" timeOffset="583843.3848">22363 5434 1535,'0'0'0,"0"0"0,0 0 0,0 0 10,0 0-10,0 0 10,0 0-10,0 0 6,0 0-6,0 0-1111</inkml:trace>
  <inkml:trace contextRef="#ctx0" brushRef="#br0" timeOffset="594258.4556">22726 5176 774,'0'0'0,"0"0"0,0 0 0,0 0 18,0 0-18,0 0 18,0 0-18,0 0 58,0 0-58,0 0 58,0 0-58,0 0 92,0 0-92,0 0 93,0 0-93,0 0 94,0 0-94,0 0 95,0 0-95,0 0 52,0 0-52,-19 4 53,-4 11-53,23-15 48,0 0-48,-26 21 49,3 3-49,23-24 40,0 0-40,-18 28 41,2 1-41,16-29 33,0 0-33,-16 33 33,2 2-33,14-35 26,0 0-26,-14 33 27,-2-2-27,16-31 23,0 0-23,-12 33 23,10 0-23,2-33 18,0 0-18,4 31 18,4 5-18,-8-36 17,0 0-17,9 35 17,0-9-17,-9-26 12,0 0-12,11 20 13,1-6-13,-12-14 12,0 0-12,9 11 13,-9-11-13,0 0 11,0 0-11,10 0 12,3-7-12,-13 7 10,0 0-10,19-14 11,4-5-11,-23 19 11,0 0-11,23-24 12,-7 3-12,-16 21 14,0 0-14,9-19 15,-6 3-15,-3 16 19,0 0-19,2-14 20,-2-1-20,0 15 24,0 0-24,-2-18 24,-1 5-24,3 13 24,0 0-24,-16-14 25,-7 2-25,23 12 27,0 0-27,-21-9 28,10 6-28,11 3 22,0 0-22,-10 1 22,-10 3-22,20-4 17,0 0-17,-17 7 18,6-2-18,11-5 8,0 0-8,-2 12 8,6 7-8,-4-19 3,0 0-3,0 0-1630</inkml:trace>
  <inkml:trace contextRef="#ctx0" brushRef="#br0" timeOffset="594478.0671">22797 5514 1412,'0'0'0,"0"0"0,0 0 0,0 0 28,0 0-28,0 0 29,0 0-29,0 0 17,0 0-17,0 0 17,0 0-17,0 0-1068</inkml:trace>
  <inkml:trace contextRef="#ctx0" brushRef="#br0" timeOffset="594829.4643">23101 5225 774,'0'0'0,"0"0"0,0 0 0,0 0 6,0 0-6,-22-6 7,22 6-7,0 0 8,0 0-8,0 0 8,0 0-8,0 0 53,0 0-53,0 12 54,4 6-54,-4-18 53,0 0-53,2 22 54,-2 8-54,0-30 46,0 0-46,0 36 47,1 0-47,-1-36 60,0 0-60,2 37 60,0 3-60,-2-40 57,0 0-57,2 45 58,3 6-58,-5-51 42,0 0-42,7 58 43,2-3-43,-9-55-1,0 0 1,0 0-1012</inkml:trace>
  <inkml:trace contextRef="#ctx0" brushRef="#br0" timeOffset="602334.1557">20199 10456 214,'0'0'0,"0"0"0,0 0 0,0 0 8,0 0-8,0 0 8,-21-10-8,21 10 34,0 0-34,-9-4 35,-5-4-35,14 8 58,0 0-58,-12-11 59,5 3-59,7 8 77,0 0-77,-7-9 77,-4-2-77,11 11 48,0 0-48,-12-10 48,1 3-48,11 7 45,0 0-45,-14-7 45,2 2-45,12 5 45,0 0-45,-14-5 46,-9 1-46,23 4 52,0 0-52,-27-7 53,1 4-53,26 3 58,0 0-58,-29 0 58,7 2-58,22-2 50,0 0-50,-23 3 51,-4 2-51,27-5 46,0 0-46,-35 9 46,0 1-46,35-10 40,0 0-40,-38 11 40,-2 4-40,40-15 30,0 0-30,-39 19 31,0 4-31,39-23 23,0 0-23,-40 28 23,3 3-23,37-31 15,0 0-15,-36 33 16,1-2-16,35-31 13,0 0-13,-34 29 13,4-1-13,30-28 9,0 0-9,-31 28 10,-1-1-10,32-27 7,0 0-7,-32 30 8,0 3-8,32-33 4,0 0-4,-33 32 5,-4 8-5,37-40 5,0 0-5,-37 45 6,5 4-6,32-49 8,0 0-8,-30 52 9,0 3-9,30-55 9,0 0-9,-26 57 10,-1-7-10,27-50 12,0 0-12,-26 56 13,3 4-13,23-60 12,0 0-12,-22 63 13,1 2-13,21-65 13,0 0-13,-21 68 13,2-6-13,19-62 14,0 0-14,-20 61 14,-3-2-14,23-59 12,0 0-12,-24 65 13,-3 15-13,27-80 10,0 0-10,-23 83 10,2-10-10,21-73 6,0 0-6,-18 67 7,3 1-7,15-68 4,0 0-4,-13 71 4,8 13-4,5-84 3,0 0-3,0 82 3,5-15-3,-5-67 2,0 0-2,11 62 3,5-3-3,-16-59 1,0 0-1,16 63 2,5 4-2,-21-67 0,0 0 0,26 69 1,4-5-1,-30-64 0,0 0 0,32 57 0,-4-10 0,-28-47 1,0 0-1,32 45 1,0 0-1,-32-45 1,0 0-1,35 45 2,4 2-2,-39-47 1,0 0-1,47 48 1,10 3-1,-57-51 0,0 0 0,56 45 1,4-6-1,-60-39 1,0 0-1,57 37 1,-6-8-1,-51-29 1,0 0-1,53 26 2,3-9-2,-56-17 2,0 0-2,66 14 3,4-3-3,-70-11 2,0 0-2,73 5 3,-6 2-3,-67-7 4,0 0-4,67 3 4,0-5-4,-67 2 4,0 0-4,65-5 4,6-3-4,-71 8 4,0 0-4,72-11 5,1-1-5,-73 12 5,0 0-5,68-14 5,-6-5-5,-62 19 4,0 0-4,64-26 5,4-8-5,-68 34 6,0 0-6,71-42 6,5-12-6,-76 54 6,0 0-6,74-57 7,-7 7-7,-67 50 9,0 0-9,64-48 10,-4-2-10,-60 50 10,0 0-10,63-54 10,4-3-10,-67 57 11,0 0-11,64-66 12,-8-7-12,-56 73 16,0 0-16,50-69 17,-8 5-17,-42 64 21,0 0-21,41-66 22,-1-3-22,-40 69 25,0 0-25,35-76 26,3-9-26,-38 85 23,0 0-23,37-83 24,1 10-24,-38 73 21,0 0-21,34-74 22,-9-11-22,-25 85 19,0 0-19,19-88 20,-5 3-20,-14 85 16,0 0-16,7-85 16,-9 4-16,2 81 16,0 0-16,-8-88 16,-10-18-16,18 106 15,0 0-15,-25-100 16,-6 8-16,31 92 13,0 0-13,-38-97 14,-2-12-14,40 109 10,0 0-10,-42-107 11,-1 15-11,43 92 9,0 0-9,-55-88 10,-6 1-10,61 87 9,0 0-9,-74-83 9,-11 0-9,85 83 10,0 0-10,-90-74 10,-2 15-10,92 59 11,0 0-11,-99-55 12,-22 1-12,121 54 11,0 0-11,-117-50 11,8 5-11,109 45 5,0 0-5,-104-38 5,5 12-5,99 26-2,0 0 2,-92-5-2,18 20 2,1 2-1771</inkml:trace>
  <inkml:trace contextRef="#ctx0" brushRef="#br0" timeOffset="602995.4109">19130 11024 763,'0'0'0,"0"0"0,0 0 63,0 0-63,0 0 63,0 0-63,0 0 111,0 0-111,23 8 111,24-11-111,-47 3 111,0 0-111,60-5 112,13-6-112,-73 11 74,0 0-74,88-17 74,25-7-74,-113 24 52,0 0-52,134-28 53,14 0-53,-148 28 34,0 0-34,170-33 34,29-5-34,-199 38 34,0 0-34,205-36 35,0 8-35,-205 28 32,0 0-32,188-22 33,-16 8-33,-172 14 29,0 0-29,136-9 30,-32 2-30,-104 7 28,0 0-28,74-6 28,-25-5-28,-49 11 23,0 0-23,35-7 24,-15 4-24,-20 3 18,0 0-18,10-4 19,-4-4-19,-6 8 15,0 0-15,-4-12 16,-12-4-16,16 16 10,0 0-10,-17-12 10,3 7-10,14 5 10,0 0-10,0 0-1477</inkml:trace>
  <inkml:trace contextRef="#ctx0" brushRef="#br0" timeOffset="603732.9276">19465 10532 662,'0'0'0,"0"0"0,0 0 9,0 0-9,0 0 9,0 0-9,0 0 30,0 0-30,9 19 30,-16 2-30,7-21 53,0 0-53,-9 28 54,0-4-54,9-24 56,0 0-56,-16 31 57,2 0-57,14-31 39,0 0-39,-10 31 40,1-6-40,9-25 31,0 0-31,-7 20 31,2 3-31,5-23 36,0 0-36,1 26 36,12 5-36,-13-31 36,0 0-36,19 24 37,6-12-37,-25-12 32,0 0-32,32 0 33,12-12-33,-44 12 27,0 0-27,51-21 27,2-3-27,-53 24 33,0 0-33,51-28 34,-9 1-34,-42 27 36,0 0-36,30-28 36,-12-1-36,-18 29 41,0 0-41,5-30 41,-12 3-41,7 27 35,0 0-35,-16-26 35,-8 3-35,24 23 31,0 0-31,-34-21 31,-5 6-31,39 15 31,0 0-31,-37-9 31,5 6-31,32 3 25,0 0-25,-24 1 26,8 1-26,16-2 25,0 0-25,-9 7 25,5 5-25,4-12 15,0 0-15,9 19 16,14 9-16,-23-28 9,0 0-9,28 29 10,8 2-10,-1-3-1389</inkml:trace>
  <inkml:trace contextRef="#ctx0" brushRef="#br0" timeOffset="603934.6774">19839 10710 1199,'0'0'0,"0"0"0,0 0 0,0 0 14,0 0-14,0 0 15,0 0-15,0 0 24,0 0-24,0 0 24,21 7-24,-21-7 4,0 0-4,0 0-900</inkml:trace>
  <inkml:trace contextRef="#ctx0" brushRef="#br0" timeOffset="604587.7924">20199 10333 796,'0'0'0,"0"0"0,0 0 26,0 0-26,0 0 26,-8-19-26,8 19 73,0 0-73,0 0 74,0 0-74,0 0 66,0 0-66,0 0 66,0 0-66,0 0 53,0 0-53,-13-5 54,-1 10-54,14-5 28,0 0-28,-21 14 29,-4 10-29,25-24 28,0 0-28,-28 35 28,5 10-28,23-45 25,0 0-25,-18 50 26,6 4-26,12-54 27,0 0-27,-7 48 27,3-12-27,4-36 29,0 0-29,2 30 29,3-2-29,-5-28 25,0 0-25,9 26 25,4-4-25,-13-22 22,0 0-22,16 19 23,5-5-23,-21-14 22,0 0-22,21 10 23,-3-6-23,-18-4 20,0 0-20,15-2 20,3-3-20,-18 5 21,0 0-21,18-12 21,-4 0-21,-14 12 29,0 0-29,7-18 30,-7 3-30,0 15 31,0 0-31,-7-21 31,-11-2-31,18 23 26,0 0-26,-25-17 27,-6 5-27,31 12 23,0 0-23,-27-7 24,6 4-24,21 3 13,0 0-13,-11 0 13,3 1-13,8-1 5,0 0-5,0 0 5,-9 9-5,9-9 3,0 0-3,5 12 4,16 5-4,2 2-1437</inkml:trace>
  <inkml:trace contextRef="#ctx0" brushRef="#br0" timeOffset="604798.0782">20318 10624 1076,'0'0'0,"0"0"0,0 0 0,0 0 29,0 0-29,0 0 30,0 0-30,0 0 48,0 0-48,0 0 49,0 0-49,0 0 0,0 0 0,0 0 1,0 0-1,0 0-865</inkml:trace>
  <inkml:trace contextRef="#ctx0" brushRef="#br0" timeOffset="605307.1074">20498 10553 718,'0'0'0,"0"0"0,0 0 0,0 0 33,0 0-33,0 0 33,0 0-33,0 0 70,0 0-70,0 0 70,-18-21-70,18 21 63,0 0-63,2-14 64,1-1-64,-3 15 39,0 0-39,13-24 40,8-9-40,-21 33 26,0 0-26,23-26 27,-6 12-27,-17 14 21,0 0-21,16-9 22,5 2-22,-21 7 19,0 0-19,18-5 19,-9 3-19,-9 2 18,0 0-18,0 0 18,9 11-18,-9-11 21,0 0-21,0 21 22,-7 18-22,7-39 22,0 0-22,-13 49 23,-6-1-23,19-48 21,0 0-21,-23 43 21,-4-6-21,27-37 17,0 0-17,-21 29 18,11-5-18,10-24 14,0 0-14,-11 25 15,2-5-15,9-20 12,0 0-12,-7 16 13,5-4-13,2-12 15,0 0-15,0 0 15,8 9-15,-8-9 17,0 0-17,24 0 17,19 3-17,-43-3 13,0 0-13,56-3 14,6-2-14,-62 5 7,0 0-7,69-7 8,10-2-8,-79 9 5,0 0-5,0 0-1163</inkml:trace>
  <inkml:trace contextRef="#ctx0" brushRef="#br0" timeOffset="607379.2208">26169 11361 651,'0'0'0,"0"0"0,0 0 0,0 0 17,0 0-17,6 19 18,-6-19-18,0 0 64,0 0-64,7 5 64,2-1-64,-9-4 69,0 0-69,24 7 69,20-2-69,-44-5 52,0 0-52,60 7 53,15-7-53,-75 0 31,0 0-31,88-5 32,11-6-32,-99 11 30,0 0-30,118-12 30,30-2-30,-148 14 41,0 0-41,170-15 41,38-9-41,-208 24 55,0 0-55,231-25 55,9 3-55,-240 22 57,0 0-57,229-18 57,-20 6-57,-209 12 54,0 0-54,181-12 54,-27 2-54,-154 10 44,0 0-44,123-7 45,-31 2-45,-92 5 42,0 0-42,62-2 42,-27-3-42,-35 5 40,0 0-40,20-7 41,-15-10-41,-5 17 37,0 0-37,-11-16 37,-17 4-37,28 12 27,0 0-27,-39-9 27,-10 2-27,49 7 20,0 0-20,-51 0 21,5 9-21,0 0-1453</inkml:trace>
  <inkml:trace contextRef="#ctx0" brushRef="#br0" timeOffset="608009.8712">26734 10818 774,'0'0'0,"0"0"0,0 0 0,0 0 25,0 0-25,0 0 25,0 0-25,0 0 71,0 0-71,-21 24 72,-2 2-72,23-26 64,0 0-64,-26 36 65,-4 11-65,30-47 57,0 0-57,-30 45 57,5-2-57,25-43 27,0 0-27,-23 37 27,9-8-27,14-29 29,0 0-29,-11 24 30,11-6-30,0-18 29,0 0-29,14 19 30,15 0-30,-29-19 25,0 0-25,33 19 25,4-9-25,-37-10 24,0 0-24,46 3 25,14-4-25,-60 1 22,0 0-22,62-7 22,-6-5-22,-56 12 35,0 0-35,48-19 35,-14-6-35,-34 25 38,0 0-38,19-29 38,-12-6-38,-7 35 40,0 0-40,-9-38 40,-17 0-40,26 38 37,0 0-37,-41-33 38,-10 13-38,51 20 29,0 0-29,-51-12 30,10 3-30,41 9 29,0 0-29,-26 0 30,13 5-30,13-5 9,0 0-9,6 16 9,20 3-9,-26-19 0,0 0 0,0 0-1412</inkml:trace>
  <inkml:trace contextRef="#ctx0" brushRef="#br0" timeOffset="608215.3818">27191 11108 1311,'0'0'0,"0"0"0,0 0 0,0 0 21,0 0-21,0 0 21,0 0-21,0 0 36,0 0-36,0 0 37,0 0-37,0 0 4,0 0-4,0 0 4,0 0-4,0 0-1016</inkml:trace>
  <inkml:trace contextRef="#ctx0" brushRef="#br0" timeOffset="608821.3013">27542 10733 662,'0'0'0,"0"0"0,0 0 0,0 0 42,0 0-42,0 0 42,0 0-42,0 0 89,0 0-89,0 0 90,0 0-90,0 0 71,0 0-71,0 0 71,0 0-71,0 0 61,0 0-61,-22 3 61,-1 18-61,23-21 36,0 0-36,-25 24 37,-2 2-37,27-26 23,0 0-23,-28 37 23,3 9-23,25-46 19,0 0-19,-24 54 20,4 1-20,20-55 24,0 0-24,-12 49 25,8-4-25,4-45 24,0 0-24,-3 29 24,6-8-24,-3-21 27,0 0-27,8 16 28,2-3-28,-10-13 26,0 0-26,16 13 27,7-3-27,-23-10 23,0 0-23,21 3 24,0-3-24,-21 0 21,0 0-21,20-5 21,-3-2-21,-17 7 34,0 0-34,16-12 35,-3-5-35,-13 17 40,0 0-40,3-21 41,-15-1-41,12 22 35,0 0-35,-27-18 35,-12-1-35,39 19 26,0 0-26,-42-12 27,-6 9-27,48 3 20,0 0-20,-37 0 20,16 1-20,21-1 12,0 0-12,-9 6 13,9-6-13,0 0 4,0 0-4,0 0-1428</inkml:trace>
  <inkml:trace contextRef="#ctx0" brushRef="#br0" timeOffset="609017.8051">27629 11038 1300,'0'0'0,"0"0"0,0 0 0,0 0 33,0 0-33,0 0 34,0 0-34,0 0 58,0 0-58,18 15 59,-4-8-59,-2-4-1053</inkml:trace>
  <inkml:trace contextRef="#ctx0" brushRef="#br0" timeOffset="609599.8707">27867 10838 1110,'0'0'0,"0"0"0,0 0 0,0 0-2,0 0 2,-2-24-1,-1 12 1,3 12 11,0 0-11,-2-9 12,4 3-12,-2 6 48,0 0-48,3-6 48,-1-2-48,-2 8 46,0 0-46,5-7 47,6-2-47,-11 9 38,0 0-38,12-10 38,3 5-38,-15 5 33,0 0-33,14-4 33,0 1-33,-14 3 24,0 0-24,16-2 24,-2 4-24,-14-2 14,0 0-14,12 7 14,2 5-14,-14-12 8,0 0-8,14 19 9,-7 10-9,-7-29 5,0 0-5,0 36 5,-8-3-5,8-33 3,0 0-3,-13 35 4,-1-6-4,14-29 3,0 0-3,-10 21 3,8-5-3,2-16 3,0 0-3,0 12 4,0-3-4,0-9 3,0 0-3,0 6 3,0 3-3,0-9 5,0 0-5,2 5 6,-1 2-6,-1-7 7,0 0-7,6 7 8,6 2-8,-12-9 10,0 0-10,16 12 10,1-3-10,-17-9 10,0 0-10,18 6 10,0 5-10,-18-11 13,0 0-13,14 12 14,-5 4-14,-9-16 12,0 0-12,-2 17 13,-14 5-13,16-22 11,0 0-11,-21 19 12,-2-5-12,23-14 9,0 0-9,-23 9 9,0-2-9,23-7 13,0 0-13,-18 2 14,8-2-14,10 0 14,0 0-14,0 0 15,-7 0-15,7 0 13,0 0-13,0 0-1304</inkml:trace>
  <inkml:trace contextRef="#ctx0" brushRef="#br0" timeOffset="620965.5329">22451 7106 169,'0'0'0,"0"0"0,18-4 0,-18 4 24,0 0-24,16-5 24,0 2-24,-16 3 64,0 0-64,23-11 64,12-6-64,-35 17 47,0 0-47,37-17 47,-4 3-47,-33 14 43,0 0-43,23-11 43,-10 8-43,-13 3 26,0 0-26,7-4 26,-7 4-26,0 0 26,0 0-26,0 0 26,0 0-26,0 0 22,0 0-22,-9 6 23,-14 6-23,23-12 30,0 0-30,-26 14 30,-8-4-30,34-10 26,0 0-26,-30 10 26,5-4-26,25-6 21,0 0-21,-24 6 21,-1 3-21,25-9 17,0 0-17,-28 12 17,8-7-17,20-5 10,0 0-10,-14 4 11,2-1-11,12-3 11,0 0-11,-7 4 11,-2-1-11,9-3 13,0 0-13,0 0 13,0 0-13,0 0 18,0 0-18,0 0 18,0 0-18,0 0 20,0 0-20,14 2 21,27-7-21,-41 5 18,0 0-18,42-7 18,-10 2-18,-32 5 32,0 0-32,26-4 32,-1-3-32,-25 7 27,0 0-27,25-1 28,-2 1-28,-23 0 24,0 0-24,17 0 25,-10 0-25,-7 0 17,0 0-17,9-4 18,5 1-18,-3-1-876</inkml:trace>
  <inkml:trace contextRef="#ctx0" brushRef="#br0" timeOffset="622617.543">19875 12370 404,'0'0'0,"0"0"0,0 0 0,0 0 1,0 0-1,0 0 2,0 0-2,0 0 12,0 0-12,0 0 12,0 0-12,0 0 29,0 0-29,26-5 29,-3-4-29,-23 9 40,0 0-40,28-10 41,-3 1-41,-25 9 25,0 0-25,25-8 26,5-5-26,-30 13 24,0 0-24,31-17 25,-6 5-25,-25 12 31,0 0-31,23-7 32,-3-2-32,-20 9 31,0 0-31,15-3 32,-2-4-32,-13 7 32,0 0-32,5-3 33,-5 3-33,0 0 27,0 0-27,0 0 27,0 0-27,0 0 21,0 0-21,-5 0 21,-15 0-21,20 0 17,0 0-17,-21 0 17,-2 3-17,23-3 16,0 0-16,-26 7 16,5 2-16,21-9 13,0 0-13,-22 10 14,1 2-14,21-12 12,0 0-12,-21 14 12,3 2-12,18-16 9,0 0-9,-14 8 10,4 4-10,10-12 7,0 0-7,-14 11 7,-1-3-7,15-8 6,0 0-6,-12 9 6,0-4-6,12-5 4,0 0-4,-7 7 5,7-7-5,0 0 4,0 0-4,0 0 4,-7 5-4,7-5 4,0 0-4,0 0 4,0 0-4,0 0 4,0 0-4,0 0 5,17 2-5,-17-2 4,0 0-4,18-2 4,7-1-4,-25 3 4,0 0-4,30-2 5,1-5-5,-31 7 7,0 0-7,30-5 8,-1-4-8,-29 9 11,0 0-11,19-7 11,-3 2-11,-16 5 17,0 0-17,11-3 17,-11 3-17,0 0 20,0 0-20,7-7 20,-9-4-20,2 11 18,0 0-18,-5-10 18,-6-4-18,11 14 17,0 0-17,-16-14 17,-3 1-17,19 13 13,0 0-13,-22-16 13,0-1-13,-1-1-973</inkml:trace>
  <inkml:trace contextRef="#ctx0" brushRef="#br0" timeOffset="646698.0499">21770 6469 113,'0'0'0,"-2"15"0,-3 29 0,5-44 5,0 0-5,-5 53 6,1 3-6,4-56 41,0 0-41,-3 50 41,1-7-41,2-43 94,0 0-94,-6 38 95,3-1-95,3-37 101,0 0-101,-4 34 102,1-1-102,3-33 73,0 0-73,-4 24 73,3-8-73,1-16 61,0 0-61,-2 12 62,2-12-62,0 0 61,0 0-61,-5 9 62,5-9-62,0 0 54,0 0-54,-16-9 54,2-14-54,14 23 51,0 0-51,-15-29 51,7-7-51,8 36 43,0 0-43,-6-45 43,5-11-43,1 56 38,0 0-38,3-65 38,4-17-38,-7 82 35,0 0-35,7-76 35,0 12-35,-7 64 33,0 0-33,4-48 34,1 23-34,-5 25 25,0 0-25,4-15 25,-4 15-25,0 0 19,0 0-19,1-9 20,-1 9-20,0 0 15,0 0-15,9-3 16,0 1-16,-9 2 11,0 0-11,14 0 12,6 2-12,-20-2 8,0 0-8,24 10 9,3 11-9,-27-21 4,0 0-4,24 36 5,-4 13-5,-20-49 2,0 0-2,19 52 3,2 8-3,-21-60 1,0 0-1,25 57 1,-5-12-1,-20-45 0,0 0 0,17 31 1,-3-10-1,-14-21 0,0 0 0,13 16 0,1-6 0,-14-10 0,0 0 0,14 7 1,-2-7-1,-12 0 1,0 0-1,14-12 2,6-9-2,-20 21 4,0 0-4,19-33 4,1-10-4,-20 43 6,0 0-6,15-48 7,1-10-7,-16 58 11,0 0-11,13-55 11,-4 10-11,-9 45 13,0 0-13,8-36 13,-1 17-13,-7 19 14,0 0-14,6-12 14,1 1-14,-7 11 13,0 0-13,3-7 13,-3 7-13,0 0 7,0 0-7,0 0 7,9 24-7,-9-24 3,0 0-3,4 37 4,-8 16-4,4-53 1,0 0-1,-5 61 2,-2 0-2,7-61 0,0 0 0,-4 55 1,8-15-1,-4-40 0,0 0 0,7 33 0,2-6 0,-9-27-1,0 0 1,16 25 0,6-5 0,-22-20-1,0 0 1,29 16 0,1-7 0,-30-9-1,0 0 1,33 0-1,17-6 1,-50 6-1,0 0 1,51-13 0,2-10 0,-53 23-1,0 0 1,46-31-1,-16-5 1,-30 36-2,0 0 2,19-44-1,-8-2 1,-11 46-4,0 0 4,5-44-4,-1 8 4,-4 36-11,0 0 11,0-28-10,-2 11 10,2 17-24,0 0 24,-2-12-24,-3 3 24,5 9-24,0 0 24,-7 0-24,-7 12 24,14-12-21,0 0 21,-18 30-20,2 10 20,16-40-15,0 0 15,-12 45-15,-1-2 15,13-43-11,0 0 11,-9 38-11,6-7 11,3-31-6,0 0 6,0 29-5,2-1 5,-2-28-2,0 0 2,7 28-2,9-7 2,-16-21-1,0 0 1,16 17-1,1-7 1,-17-10 0,0 0 0,21 4 0,6-6 0,-27 2 1,0 0-1,32-9 1,-1-8-1,-31 17 3,0 0-3,32-28 4,-12-1-4,-20 29 9,0 0-9,8-35 10,-11-4-10,3 39 16,0 0-16,-16-39 16,-21 7-16,37 32 17,0 0-17,-39-28 18,2 4-18,37 24 16,0 0-16,-32-16 16,15 7-16,17 9 9,0 0-9,-11 2 9,4 17-9,7-19 5,0 0-5,0 0-1240</inkml:trace>
  <inkml:trace contextRef="#ctx0" brushRef="#br0" timeOffset="647568.333">22938 6088 1020,'0'0'0,"0"0"0,0 0 0,0 0 5,0 0-5,25 28 5,-2 13-5,-23-41 3,0 0-3,23 49 3,-4-1-3,-19-48 0,0 0 0,14 56 1,-1 4-1,-13-60-1,0 0 1,9 66-1,-1 7 1,-8-73-1,0 0 1,6 65 0,1-9 0,-7-56 0,0 0 0,3 41 0,-6-6 0,3-35 1,0 0-1,-7 24 1,1-3-1,6-21 4,0 0-4,-7 15 4,7-15-4,0 0 7,0 0-7,-12 2 7,0-7-7,12 5 13,0 0-13,-15-12 13,1-7-13,14 19 21,0 0-21,-16-21 21,-3 0-21,19 21 26,0 0-26,-23-20 26,-3 4-26,26 16 29,0 0-29,-32-12 29,4 3-29,28 9 25,0 0-25,-27 4 26,2 8-26,25-12 20,0 0-20,-19 17 20,10-1-20,9-16 14,0 0-14,-2 14 15,4-2-15,-2-12 10,0 0-10,11 13 11,10 8-11,-21-21 8,0 0-8,32 21 8,8-5-8,-40-16 10,0 0-10,46 5 10,9-5-10,-55 0 11,0 0-11,62-5 12,3-11-12,-65 16 11,0 0-11,67-19 11,4-5-11,-71 24 11,0 0-11,60-23 11,-18 1-11,-42 22 1,0 0-1,28-21 2,-10-3-2,-18 24 0,0 0 0,9-24 0,-8-1 0,-1 25-6,0 0 6,-3-17-5,-8 5 5,11 12-14,0 0 14,-12-7-14,1 4 14,11 3-17,0 0 17,-7 0-17,7 0 17,0 0-14,0 0 14,-8 6-14,4 3 14,4-9-11,0 0 11,0 12-11,7 4 11,-7-16-8,0 0 8,14 15-8,13 8 8,-27-23-6,0 0 6,26 19-6,1-14 6,-27-5-4,0 0 4,31 0-4,17-2 4,-48 2-2,0 0 2,51-12-2,-1-9 2,-50 21-1,0 0 1,42-31-1,-14-5 1,-28 36 0,0 0 0,18-43 0,-15 1 0,-3 42 0,0 0 0,-10-36 1,-13 5-1,23 31 1,0 0-1,-30-18 2,-11 10-2,41 8 3,0 0-3,-42 0 4,0 8-4,42-8 2,0 0-2,-41 25 2,2 11-2,39-36 0,0 0 0,-32 41 1,15 10-1,17-51 0,0 0 0,-4 53 0,9-4 0,-5-49-1,0 0 1,16 45 0,14-5 0,-30-40 0,0 0 0,37 31 1,8-5-1,-45-26 1,0 0-1,54 20 1,17-1-1,-71-19 4,0 0-4,72 18 5,-3 1-5,-69-19 7,0 0-7,0 0-954</inkml:trace>
  <inkml:trace contextRef="#ctx0" brushRef="#br0" timeOffset="648921.5639">21952 7215 561,'0'0'0,"28"-28"0,-28 28 25,0 0-25,21-21 25,-7 2-25,-14 19 89,0 0-89,9-14 89,-4 2-89,-5 12 75,0 0-75,0-10 75,-5 1-75,5 9 53,0 0-53,-14-3 53,-13 10-53,27-7 28,0 0-28,-30 8 29,-1 8-29,31-16 25,0 0-25,-27 21 25,11 3-25,16-24 16,0 0-16,-7 24 17,9 6-17,-2-30 13,0 0-13,11 34 14,10 2-14,-21-36 13,0 0-13,32 37 14,6 4-14,-38-41 16,0 0-16,45 40 16,4-10-16,-49-30 18,0 0-18,49 31 18,-5-4-18,-44-27 18,0 0-18,34 21 18,-15-9-18,-19-12 18,0 0-18,6 16 18,-12 5-18,6-21 17,0 0-17,-19 24 17,-18 4-17,37-28 15,0 0-15,-49 24 15,-11-9-15,60-15 11,0 0-11,-64 11 11,4-4-11,60-7 8,0 0-8,-49 3 9,13-3-9,36 0 14,0 0-14,-21 0 15,11-3-15,10 3 13,0 0-13,0-9 14,10-10-14,-10 19 11,0 0-11,25-21 11,22-8-11,-47 29 9,0 0-9,60-31 9,6-2-9,-66 33 13,0 0-13,69-37 13,-4 1-13,-65 36 9,0 0-9,67-36 9,-2 8-9,-65 28 4,0 0-4,57-21 5,-13 1-5,-44 20 4,0 0-4,33-14 5,-8 3-5,-25 11 3,0 0-3,18-7 3,-9 4-3,-9 3 1,0 0-1,0 0 2,7 3-2,-7-3 0,0 0 0,0 0 1,5 7-1,-5-7 0,0 0 0,0 11 0,-2 4 0,2-15 0,0 0 0,-2 19 0,2-5 0,0-14-1,0 0 1,2 12 0,2-1 0,-4-11-2,0 0 2,9 5-2,5-2 2,-14-3-4,0 0 4,24-7-3,15-5 3,-39 12-2,0 0 2,44-21-2,-1-8 2,-43 29-1,0 0 1,40-33 0,-8 7 0,-32 26 0,0 0 0,23-22 0,-7 3 0,-16 19 0,0 0 0,9-21 0,-9 5 0,0 16 2,0 0-2,-11-12 2,-12 4-2,23 8 4,0 0-4,-28-4 4,-7 9-4,35-5 6,0 0-6,-37 11 7,-1 3-7,38-14 6,0 0-6,-33 22 6,8 11-6,25-33 1,0 0-1,-21 40 2,7 1-2,14-41 0,0 0 0,-5 45 0,5 2 0,0-47 0,0 0 0,10 48 0,8-11 0,-18-37-1,0 0 1,26 33 0,8-9 0,-34-24-1,0 0 1,40 17 0,17-10 0,-57-7-1,0 0 1,65 0 0,9-3 0,-74 3 0,0 0 0,69-12 0,-11-9 0,-58 21 1,0 0-1,45-42 1,-5-18-1,-40 60 2,0 0-2,34-68 3,-6-13-3,-28 81 3,0 0-3,19-83 4,-10 8-4,-9 75 5,0 0-5,0-72 5,-7 2-5,7 70 5,0 0-5,-12-55 6,-2 15-6,14 40 5,0 0-5,-15-26 5,1 16-5,14 10 4,0 0-4,-21 9 4,-2 22-4,23-31 1,0 0-1,-19 40 2,3 13-2,16-53 0,0 0 0,-9 61 0,6-1 0,3-60 0,0 0 0,5 64 0,9 9 0,-14-73 0,0 0 0,18 73 0,8-1 0,-26-72-1,0 0 1,30 64 0,2-10 0,-32-54-1,0 0 1,32 43-1,-1-10 1,-31-33 0,0 0 0,30 24 0,-3-6 0,-27-18 0,0 0 0,16 10 0,-4-6 0,-12-4 0,0 0 0,9 1 0,-2-1 0,0 0-1233</inkml:trace>
  <inkml:trace contextRef="#ctx0" brushRef="#br0" timeOffset="650527.5298">23425 7381 953,'0'0'0,"0"0"0,0 0 19,0 0-19,13 28 19,-8-23-19,-5-5 5,0 0-5,0 0-687</inkml:trace>
  <inkml:trace contextRef="#ctx0" brushRef="#br0" timeOffset="652810.3461">14358 14210 919,'0'0'0,"-23"-16"0,23 16 67,0 0-67,-21-19 67,-6-9-67,27 28 81,0 0-81,-33-29 82,-8-2-82,41 31 51,0 0-51,-47-26 51,4 3-51,43 23 27,0 0-27,-46-17 27,-3 0-27,49 17 20,0 0-20,-58-11 20,-6 6-20,64 5 15,0 0-15,-69 0 16,-10 9-16,79-9 9,0 0-9,-81 15 10,3 15-10,78-30 8,0 0-8,-81 34 9,-13 10-9,94-44 9,0 0-9,-90 50 10,8 7-10,82-57 11,0 0-11,-82 67 11,5 16-11,77-83 12,0 0-12,-73 90 13,1 2-13,72-92 13,0 0-13,-65 106 14,8 13-14,57-119 9,0 0-9,-55 126 10,11-3-10,44-123 5,0 0-5,-40 137 5,10 15-5,30-152 3,0 0-3,-23 161 4,3 4-4,20-165 2,0 0-2,-8 157 2,8-6-2,0-151 0,0 0 0,8 145 1,12 2-1,-20-147 0,0 0 0,26 147 0,6-10 0,-32-137 0,0 0 0,44 125 0,7-15 0,-51-110-1,0 0 1,64 115 0,15 2 0,-79-117 0,0 0 0,87 109 0,-2-17 0,-85-92 0,0 0 0,98 74 0,21-13 0,-119-61 0,0 0 0,121 50 1,6-10-1,-127-40 3,0 0-3,133 31 3,15-8-3,-148-23 5,0 0-5,154 17 6,10-8-6,-164-9 11,0 0-11,169-2 11,-1-9-11,-168 11 13,0 0-13,162-17 14,-3-4-14,-159 21 17,0 0-17,157-27 17,4-4-17,-161 31 19,0 0-19,160-42 20,-6-12-20,-154 54 14,0 0-14,139-65 15,-10-12-15,-129 77 17,0 0-17,122-79 17,-2 1-17,-120 78 16,0 0-16,109-80 17,-14-6-17,-95 86 16,0 0-16,87-94 17,-11-4-17,-76 98 14,0 0-14,76-106 14,0-5-14,-76 111 13,0 0-13,65-121 13,-7-8-13,-58 129 13,0 0-13,44-146 13,-10-13-13,-34 159 13,0 0-13,21-158 14,-12 10-14,-9 148 14,0 0-14,-6-142 14,-6 2-14,12 140 17,0 0-17,-23-142 17,-9-7-17,32 149 17,0 0-17,-46-144 17,-12 18-17,58 126 19,0 0-19,-70-125 19,-8-1-19,78 126 18,0 0-18,-95-118 19,-18 16-19,113 102 18,0 0-18,-127-97 18,-11-3-18,138 100 13,0 0-13,-159-87 14,-14 22-14,173 65 8,0 0-8,-185-51 9,-18 12-9,203 39 0,0 0 0,-212-25 1,-5 12-1,217 13-1,0 0 1,0 0-1620</inkml:trace>
  <inkml:trace contextRef="#ctx0" brushRef="#br0" timeOffset="653516.3652">12787 14817 471,'0'0'0,"-19"0"0,19 0 11,0 0-11,-14 0 11,14 0-11,0 0 24,0 0-24,-7 2 24,7-2-24,0 0 39,0 0-39,12 15 40,9 3-40,-21-18 42,0 0-42,37 17 43,18-7-43,-55-10 24,0 0-24,69 6 25,12-6-25,-81 0 21,0 0-21,95-9 22,31-8-22,-126 17 19,0 0-19,143-23 19,21-5-19,-164 28 44,0 0-44,203-32 44,26 0-44,-229 32 58,0 0-58,251-31 59,13 5-59,-264 26 60,0 0-60,269-22 60,-3-1-60,-266 23 56,0 0-56,261-24 56,-12 0-56,-249 24 48,0 0-48,244-24 49,-15-1-49,-229 25 38,0 0-38,217-22 38,-17-1-38,-200 23 32,0 0-32,165-19 32,-23 5-32,-142 14 28,0 0-28,114-10 29,-11 5-29,-103 5 24,0 0-24,72-2 24,-28 4-24,-44-2 9,0 0-9,28 0 10,-13 0-10,-15 0 3,0 0-3,0 0-1167</inkml:trace>
  <inkml:trace contextRef="#ctx0" brushRef="#br0" timeOffset="654249.2385">13585 14452 1558,'0'0'0,"-7"21"0,7-21 9,0 0-9,-2 22 9,-1 11-9,3-33 32,0 0-32,0 33 33,3-2-33,-3-31 26,0 0-26,6 26 27,2-2-27,-8-24 11,0 0-11,6 23 12,2-2-12,-8-21 6,0 0-6,18 20 7,2-1-7,-20-19 3,0 0-3,26 11 4,6-11-4,-32 0 2,0 0-2,35-12 2,2-14-2,-37 26 3,0 0-3,39-37 3,-13-9-3,-26 46 3,0 0-3,20-54 4,-11-1-4,-9 55 6,0 0-6,-6-56 7,-6 9-7,12 47 9,0 0-9,-28-34 9,-11 11-9,39 23 16,0 0-16,-46-12 17,-3 10-17,49 2 19,0 0-19,-44 4 20,14 3-20,30-7 15,0 0-15,-22 10 16,3 6-16,19-16 4,0 0-4,-9 21 4,9 3-4,0-24 0,0 0 0,20 21 1,17-9-1,1 0-1363</inkml:trace>
  <inkml:trace contextRef="#ctx0" brushRef="#br0" timeOffset="654432.7474">14092 14438 1356,'0'0'0,"0"0"0,0 0 0,0 0 16,0 0-16,-22-2 17,22 2-17,0 0 27,0 0-27,0 0 27,0 0-27,0 0 3,0 0-3,0 0-1025</inkml:trace>
  <inkml:trace contextRef="#ctx0" brushRef="#br0" timeOffset="654897.4236">14400 14168 1491,'0'0'0,"0"0"0,0 0 51,0 0-51,0 0 51,0 0-51,0 0 52,0 0-52,0 0 53,0 0-53,0 0 20,0 0-20,-10 19 21,-8 0-21,18-19 2,0 0-2,-26 35 3,-3 6-3,29-41 0,0 0 0,-31 52 0,4 16 0,27-68-1,0 0 1,-19 69-1,6-8 1,13-61-2,0 0 2,-3 51-1,10-14 1,-7-37-1,0 0 1,11 26-1,4-6 1,-15-20-1,0 0 1,22 16-1,8-6 1,-30-10-1,0 0 1,28 2-1,2-9 1,-30 7-1,0 0 1,26-14-1,-3-5 1,-23 19 0,0 0 0,14-24 0,-8-5 0,-6 29 2,0 0-2,-2-30 3,-7 3-3,9 27 7,0 0-7,-18-25 7,-13 5-7,31 20 10,0 0-10,-32-14 11,-2 10-11,34 4 9,0 0-9,-24 2 10,10 3-10,14-5 4,0 0-4,0 0 5,-4 9-5,-1 0-1290</inkml:trace>
  <inkml:trace contextRef="#ctx0" brushRef="#br0" timeOffset="655086.3094">14647 14533 1222,'0'0'0,"0"0"0,0 0 0,0 0 2,0 0-2,0 0 2,0 0-2,0 0 1,0 0-1,0 0 2,18 0-2,1 0-862</inkml:trace>
  <inkml:trace contextRef="#ctx0" brushRef="#br0" timeOffset="655496.5237">15117 14113 662,'0'0'0,"0"0"0,-18 0 0,18 0 0,0 0 0,-12 1 0,1 3 0,11-4 27,0 0-27,-12 9 27,-6 8-27,18-17 31,0 0-31,-19 22 32,-8 6-32,27-28 38,0 0-38,-19 26 38,1-7-38,18-19 47,0 0-47,-14 19 48,-3 4-48,17-23 50,0 0-50,-16 20 51,9-2-51,7-18 47,0 0-47,-9 20 47,-4 8-47,13-28 41,0 0-41,-10 24 41,6-12-41,4-12 34,0 0-34,0 7 34,0-7-34,0 0 30,0 0-30,0 0 30,0 0-30,0 0 22,0 0-22,0 7 23,0-7-23,0 0 17,0 0-17,9 7 18,5-3-18,-14-4 12,0 0-12,27 3 13,8-1-13,-35-2 9,0 0-9,42 0 10,6 0-10,-48 0 7,0 0-7,51 2 7,4 5-7,-55-7 2,0 0-2,53 8 2,-16 1-2,-37-9 0,0 0 0,30 7 0,-11-2 0,1 0-1063</inkml:trace>
  <inkml:trace contextRef="#ctx0" brushRef="#br0" timeOffset="655683.501">15315 14210 1031,'0'0'0,"-8"5"0,-6 2 0,14-7 18,0 0-18,-23 19 18,0 12-18,23-31 41,0 0-41,-17 45 41,1 22-41,16-67 37,0 0-37,-11 82 37,6 6-37,5-88 32,0 0-32,0 0-882</inkml:trace>
  <inkml:trace contextRef="#ctx0" brushRef="#br0" timeOffset="657371.8398">21128 1852 651,'0'0'0,"0"0"0,0 0 12,0 0-12,0 0 12,19-4-12,-19 4 50,0 0-50,23-1 50,19-6-50,-42 7 54,0 0-54,53-9 54,2 0-54,-55 9 49,0 0-49,62-7 50,3 11-50,-65-4 30,0 0-30,67 8 30,-5 12-30,-62-20 26,0 0-26,62 29 27,-4 7-27,-58-36 18,0 0-18,63 52 18,11 21-18,-74-73 25,0 0-25,75 78 26,0 5-26,-75-83 20,0 0-20,64 90 21,-11 10-21,-53-100 26,0 0-26,46 109 27,-4-7-27,-42-102 24,0 0-24,41 113 24,3 8-24,-44-121 21,0 0-21,44 116 22,5-11-22,-49-105 19,0 0-19,52 106 20,-3 12-20,-49-118 18,0 0-18,46 116 18,-5-11-18,-41-105 26,0 0-26,35 109 27,-3 12-27,-32-121 32,0 0-32,19 113 32,2-4-32,-21-109 36,0 0-36,11 111 36,-4 8-36,-7-119 29,0 0-29,2 106 30,-6-18-30,4-88 33,0 0-33,-9 78 33,-3-14-33,12-64 32,0 0-32,-12 53 33,3-4-33,9-49 24,0 0-24,-6 40 25,-1-16-25,7-24 29,0 0-29,-5 15 29,3-6-29,2-9 27,0 0-27,0 0 27,0 0-27,0 0 24,0 0-24,16-9 24,7-10-24,-23 19 15,0 0-15,0 0-1474</inkml:trace>
  <inkml:trace contextRef="#ctx0" brushRef="#br0" timeOffset="657897.3391">22220 4569 225,'0'0'0,"0"0"0,30-31 0,-30 31 21,0 0-21,19-21 22,-4 5-22,-15 16 89,0 0-89,15-17 89,8-7-89,-23 24 131,0 0-131,23-23 132,-12 15-132,-11 8 120,0 0-120,9-6 120,-4 3-120,-5 3 69,0 0-69,0 0 69,9 0-69,-9 0 64,0 0-64,0 0 64,17 9-64,-17-9 62,0 0-62,15 12 63,0 12-63,-15-24 54,0 0-54,11 31 55,0 14-55,-11-45 51,0 0-51,12 52 52,4 10-52,-16-62 49,0 0-49,23 61 50,2-9-50,-25-52 42,0 0-42,30 43 42,1-8-42,-31-35 35,0 0-35,30 24 35,-7-10-35,-23-14 27,0 0-27,32 1 28,14-9-28,-46 8 23,0 0-23,55-19 24,6-7-24,-61 26 18,0 0-18,60-37 18,-8-6-18,-52 43 15,0 0-15,47-45 15,-15 4-15,-32 41 9,0 0-9,0 0-1427</inkml:trace>
  <inkml:trace contextRef="#ctx0" brushRef="#br0" timeOffset="668693.8042">21938 8059 662,'0'0'0,"0"0"0,0 0 0,0 0 24,0 0-24,0 0 25,19-19-25,-19 19 71,0 0-71,0 0 71,0 0-71,0 0 56,0 0-56,0 0 57,0 0-57,0 0 43,0 0-43,0 0 44,0 0-44,0 0 26,0 0-26,0 0 26,0 0-26,0 0 15,0 0-15,0 0 15,-7 7-15,7-7 10,0 0-10,-16 16 11,-14 8-11,30-24 6,0 0-6,-37 36 6,-5 16-6,42-52 3,0 0-3,-50 66 4,-4 19-4,54-85 15,0 0-15,-68 97 15,-13 8-15,81-105 31,0 0-31,-90 113 32,9 10-32,81-123 38,0 0-38,-79 124 39,13-8-39,66-116 38,0 0-38,-63 109 39,3-15-39,60-94 36,0 0-36,-58 88 37,6-15-37,52-73 28,0 0-28,-47 64 29,4 1-29,43-65 29,0 0-29,-33 64 29,6-3-29,27-61 27,0 0-27,-24 57 27,-1-7-27,25-50 26,0 0-26,-25 49 26,4-6-26,21-43 28,0 0-28,-21 40 28,5-4-28,16-36 24,0 0-24,-12 29 24,8-9-24,4-20 24,0 0-24,9 1 24,12-11-24,-21 10 21,0 0-21,28-19 22,10-9-22,-38 28 17,0 0-17,35-28 17,-10 9-17,-25 19 4,0 0-4,17-13 5,-8 7-5,2-2-1406</inkml:trace>
  <inkml:trace contextRef="#ctx0" brushRef="#br0" timeOffset="669205.2022">20663 9551 987,'0'0'0,"0"0"0,15-14 0,-15 14-7,0 0 7,10-12-7,-5 5 7,-5 7-16,0 0 16,0 0-15,8-5 15,-8 5 4,0 0-4,0 0 4,0 0-4,0 0 28,0 0-28,0 5 28,-4 18-28,4-23 49,0 0-49,-9 38 50,-7 15-50,16-53 53,0 0-53,-21 59 54,-5 3-54,26-62 44,0 0-44,-25 59 45,6-5-45,19-54 38,0 0-38,-11 50 39,4 4-39,7-54 35,0 0-35,-2 45 35,6-5-35,-4-40 31,0 0-31,7 27 31,3-4-31,-10-23 28,0 0-28,21 15 29,13-8-29,-34-7 26,0 0-26,41 0 26,4-10-26,-45 10 33,0 0-33,46-14 34,2-2-34,-48 16 36,0 0-36,51-15 37,4 3-37,-55 12 32,0 0-32,58-9 32,4 6-32,-62 3 27,0 0-27,60-4 27,-4-3-27,3 0-1348</inkml:trace>
  <inkml:trace contextRef="#ctx0" brushRef="#br0" timeOffset="670568.2753">20813 8468 919,'0'0'0,"0"0"0,0 0 38,0 0-38,0 0 39,0 0-39,0 0 78,0 0-78,0 0 79,0 0-79,0 0 77,0 0-77,0 0 77,0 0-77,0 0 81,0 0-81,0 0 81,0 0-81,0 0 40,0 0-40,0 0 41,0 0-41,0 0 43,0 0-43,11-44 44,-2-1-44,-9 45 41,0 0-41,7-53 42,-2-6-42,-5 59 40,0 0-40,0-50 40,0 13-40,0 37 34,0 0-34,0-22 34,2 5-34,-2 17 28,0 0-28,0-13 28,0 13-28,0 0 18,0 0-18,0-6 19,0 6-19,0 0 11,0 0-11,0 0 12,-7 3-12,7-3 7,0 0-7,0 19 7,0 23-7,0-42 3,0 0-3,2 55 3,3 5-3,-5-60 2,0 0-2,7 63 2,-2-8-2,-5-55 1,0 0-1,6 49 1,1-6-1,-7-43 1,0 0-1,10 45 1,4 3-1,-14-48 0,0 0 0,15 45 0,-3-3 0,-12-42 0,0 0 0,9 43 0,0-3 0,-9-40 0,0 0 0,5 33 0,-9-5 0,4-28 1,0 0-1,-9 24 1,-5-7-1,14-17 4,0 0-4,-17 16 4,-8-1-4,25-15 7,0 0-7,-23 9 7,5-6-7,18-3 12,0 0-12,-14 2 13,5 0-13,9-2 16,0 0-16,-12 0 17,2-2-17,10 2 19,0 0-19,-8-2 20,8 2-20,0 0 17,0 0-17,0 0 17,-5 0-17,5 0 15,0 0-15,0 0 15,13-7-15,-13 7 13,0 0-13,37-5 13,33-10-13,-70 15 9,0 0-9,85-18 10,7-1-10,-92 19 6,0 0-6,0 0-1626</inkml:trace>
  <inkml:trace contextRef="#ctx0" brushRef="#br0" timeOffset="673329.6782">19486 11513 819,'0'0'0,"0"0"0,0 0 0,0 0 51,0 0-51,0 0 52,0 0-52,0 0 121,0 0-121,0 0 122,0 0-122,0 0 89,0 0-89,0 0 90,0 0-90,0 0 60,0 0-60,0 0 60,0 0-60,0 0 36,0 0-36,-28 35 37,2 0-37,26-35 33,0 0-33,-32 46 33,-10 18-33,42-64 29,0 0-29,-43 75 29,1 3-29,42-78 26,0 0-26,-41 76 27,15-14-27,26-62 28,0 0-28,-11 56 29,16-8-29,-5-48 26,0 0-26,23 43 27,9 2-27,-32-45 23,0 0-23,43 38 24,4-8-24,-47-30 25,0 0-25,43 12 26,-5-17-26,-38 5 49,0 0-49,34-19 49,-2-18-49,-32 37 50,0 0-50,26-46 50,-8-5-50,-18 51 47,0 0-47,7-57 48,-9-14-48,2 71 45,0 0-45,-9-74 45,-8 3-45,17 71 39,0 0-39,-23-62 39,-6 17-39,29 45 30,0 0-30,-23-32 30,1 15-30,22 17 22,0 0-22,-16-7 23,3 2-23,13 5 15,0 0-15,-9-2 16,9 2-16,0 0 8,0 0-8,0 0 8,0 0-8,0 0 3,0 0-3,13 9 4,13-6-4,-26-3 1,0 0-1,36 0 1,2-5-1,-38 5 0,0 0 0,46-8 1,0-3-1,-46 11 0,0 0 0,46-12 0,-2 0 0,-44 12 0,0 0 0,32-10 0,-11 6 0,-21 4 0,0 0 0,16 0 0,-7 0 0,-9 0-1,0 0 1,7-2 0,-7 2 0,0 0-1,0 0 1,10 13 0,-4 6 0,-6-19-2,0 0 2,3 32-2,-3 19 2,0-51-5,0 0 5,0 57-5,0 3 5,0-60-8,0 0 8,2 57-7,2-12 7,-4-45-11,0 0 11,3 40-10,-1-10 10,-2-30-11,0 0 11,0 22-10,2-6 10,-2-16-10,0 0 10,5 12-10,-5-5 10,0-7-8,0 0 8,0 0-8,11-2 8,-11 2-4,0 0 4,14-12-4,3-16 4,-17 28-1,0 0 1,18-36-1,-2-7 1,-16 43 0,0 0 0,10-45 0,-1 3 0,-9 42 0,0 0 0,4-31 0,1 14 0,-5 17 2,0 0-2,5-11 2,-5 11-2,0 0 3,0 0-3,4-8 4,-4 8-4,0 0 2,0 0-2,3 10 3,1 18-3,-4-28 1,0 0-1,3 29 1,-1-8-1,-2-21 0,0 0 0,2 21 1,3 3-1,-5-24 0,0 0 0,6 21 0,1-9 0,-7-12-1,0 0 1,8 10 0,8 2 0,-16-12-1,0 0 1,29 7-1,13-7 1,-42 0-2,0 0 2,49-10-1,1-14 1,-50 24-2,0 0 2,44-37-1,-2-15 1,-42 52-2,0 0 2,34-59-1,-6-5 1,-28 64-6,0 0 6,21-64-5,-8 9 5,-13 55-11,0 0 11,7-42-11,-2 6 11,-5 36-12,0 0 12,-4-31-12,-1 5 12,5 26-14,0 0 14,-5-16-14,1 6 14,4 10-15,0 0 15,0 0-14,-9 12 14,9-12-15,0 0 15,-8 23-15,-6 10 15,14-33-16,0 0 16,-13 39-15,6 1 15,7-40-16,0 0 16,2 47-15,7 5 15,-9-52-14,0 0 14,12 55-13,2 2 13,-14-57-16,0 0 16,18 52-16,-1-3 16,-17-49-17,0 0 17,15 36-16,-7-17 16,-8-19-17,0 0 17,9 17-16,2 1 16,-11-18-11,0 0 11,5 20-11,-12 6 11,7-26-7,0 0 7,-18 28-7,-12-2 7,30-26-5,0 0 5,-35 21-5,-2-7 5,37-14-4,0 0 4,-33 5-4,6-9 4,27 4-3,0 0 3,-18-8-3,10-4 3,8 12-2,0 0 2,3-19-2,11-7 2,-14 26-1,0 0 1,23-35-1,9-5 1,-32 40-1,0 0 1,33-47 0,6-8 0,-39 55 0,0 0 0,41-57 0,-1-4 0,-40 61 0,0 0 0,41-52 0,0 14 0,-41 38 0,0 0 0,35-27 1,-7 8-1,-28 19 0,0 0 0,23-12 1,-11 3-1,-12 9 1,0 0-1,8-4 1,-8 4-1,0 0 1,0 0-1,8 11 1,-6 3-1,-2-14 0,0 0 0,-2 27 1,-5 11-1,7-38 0,0 0 0,-9 47 0,1 3 0,8-50 0,0 0 0,-7 44 0,-2-10 0,9-34 0,0 0 0,-11 26 0,6-7 0,5-19 0,0 0 0,0 12 1,0-12-1,0 0 1,0 0-1,10 9 1,5-9-1,-15 0 0,0 0 0,0 0-1474</inkml:trace>
  <inkml:trace contextRef="#ctx0" brushRef="#br0" timeOffset="673472.3645">20498 11506 1289,'0'0'0,"0"0"0,0 0 0,0 0 9,0 0-9,23 14 9,7 2-9,-30-16 9,0 0-9,0 0-927</inkml:trace>
  <inkml:trace contextRef="#ctx0" brushRef="#br0" timeOffset="675691.5386">20896 11133 673,'0'0'0,"0"0"0,11-19 0,-11 19 68,0 0-68,5-9 68,-5 9-68,0 0 121,0 0-121,6-9 121,-6 9-121,0 0 142,0 0-142,-9 9 142,-12 19-142,21-28 115,0 0-115,-25 46 115,-2 25-115,27-71 58,0 0-58,-23 82 59,2 8-59,21-90 59,0 0-59,-14 95 59,4-10-59,10-85 56,0 0-56,-9 90 56,5 8-56,4-98 41,0 0-41,0 90 41,0-17-41,0-73 37,0 0-37,2 61 38,0-16-38,-2-45 29,0 0-29,5 39 29,6 6-29,-11-45 26,0 0-26,12 37 27,6-18-27,-18-19 18,0 0-18,24 0 19,19-16-19,-43 16 17,0 0-17,46-24 17,-1-6-17,-45 30 14,0 0-14,41-31 14,-11 0-14,-30 31 0,0 0 0,19-27 0,-8 13 0,0-4-1650</inkml:trace>
  <inkml:trace contextRef="#ctx0" brushRef="#br0" timeOffset="676305.3453">20453 11735 1211,'0'0'0,"0"0"0,0 0 0,0 0 8,0 0-8,0 0 8,0 0-8,0 0 13,0 0-13,22-5 13,11 3-13,-33 2 30,0 0-30,44-2 30,11-1-30,-55 3 39,0 0-39,58-7 39,2-3-39,-60 10 25,0 0-25,58-14 26,4-4-26,-62 18 31,0 0-31,62-17 32,3 0-32,-65 17 44,0 0-44,55-14 44,-20 4-44,-35 10 39,0 0-39,25-7 40,-9 3-40,-16 4 34,0 0-34,5-2 34,-5 2-34,0 0 30,0 0-30,0 0 31,0 0-31,0 0 27,0 0-27,0 0 28,0 0-28,0 0 21,0 0-21,-5-1 22,-6 1-22,11 0 17,0 0-17,-9 0 17,2 0-17,7 0 14,0 0-14,-5 0 14,-4 8-14,9-8 12,0 0-12,-5 11 12,3-3-12,2-8 9,0 0-9,2 9 10,5-2-10,-7-7 8,0 0-8,21 9 9,22-1-9,-43-8 7,0 0-7,49 0 7,0-10-7,-49 10 5,0 0-5,48-14 6,-6-8-6,-42 22 4,0 0-4,37-20 5,-12 5-5,-25 15 5,0 0-5,14-14 5,-14 0-5,0 14 4,0 0-4,-14-15 4,-18 9-4,32 6 3,0 0-3,-38 4 4,-8 8-4,46-12 2,0 0-2,-46 19 2,2 5-2,44-24 2,0 0-2,-39 26 2,9 4-2,30-30 1,0 0-1,-21 39 2,14 10-2,7-49 2,0 0-2,5 50 3,13 0-3,-18-50 3,0 0-3,26 45 4,9-7-4,-35-38 4,0 0-4,43 32 5,4-10-5,-47-22 4,0 0-4,57 14 4,6-9-4,-63-5 4,0 0-4,0 0-1533</inkml:trace>
  <inkml:trace contextRef="#ctx0" brushRef="#br0" timeOffset="676741.4728">19553 12446 1054,'0'0'0,"0"0"0,0 0 53,0 0-53,0 0 54,0 0-54,0 0 97,0 0-97,-19-7 97,8 12-97,11-5 105,0 0-105,-14 23 105,0 24-105,14-47 64,0 0-64,-5 62 64,5 14-64,0-76 35,0 0-35,10 83 35,6-5-35,-16-78 25,0 0-25,20 68 25,-1-6-25,-19-62 23,0 0-23,18 59 23,-4-2-23,-14-57 22,0 0-22,11 47 23,-6-15-23,-5-32 20,0 0-20,2 23 20,-4-11-20,2 0-1398</inkml:trace>
  <inkml:trace contextRef="#ctx0" brushRef="#br0" timeOffset="677863.9294">19269 12524 1289,'0'0'0,"0"-7"0,4-12 0,-4 19 14,0 0-14,5-22 14,6 3-14,-11 19 25,0 0-25,21-19 26,14-6-26,-35 25 38,0 0-38,43-22 39,2 4-39,-45 18 37,0 0-37,48-8 37,5 11-37,-53-3 34,0 0-34,53 9 34,3 5-34,-56-14 29,0 0-29,48 19 29,-11 5-29,-37-24 24,0 0-24,28 35 25,-14 11-25,-14-46 19,0 0-19,6 56 19,-10 4-19,4-60 17,0 0-17,-14 63 18,-11-8-18,25-55 14,0 0-14,-26 47 15,-13-13-15,39-34 14,0 0-14,-37 30 15,9-8-15,28-22 15,0 0-15,-25 19 15,11-1-15,14-18 13,0 0-13,-9 12 14,7-4-14,2-8 10,0 0-10,6 7 10,13 2-10,-19-9 8,0 0-8,37 5 8,23-10-8,-60 5 7,0 0-7,64-14 8,6-7-8,-70 21 7,0 0-7,71-29 8,-4-11-8,-67 40 6,0 0-6,60-47 6,-2-10-6,-58 57 1,0 0-1,48-59 2,-18 8-2,-30 51 0,0 0 0,16-40 0,-20 16 0,4 24-1,0 0 1,-14-18 0,-9 10 0,23 8-1,0 0 1,-32-4 0,1 13 0,31-9-1,0 0 1,-36 15-1,8 3 1,28-18-2,0 0 2,-25 26-2,6 6 2,19-32 0,0 0 0,-14 39 0,0 2 0,14-41 3,0 0-3,-9 36 3,4-11-3,5-25 11,0 0-11,0 22 11,5 1-11,-5-23 18,0 0-18,7 22 18,2-8-18,-9-14 21,0 0-21,17 7 22,13-5-22,-30-2 16,0 0-16,34-4 17,10-4-17,-44 8 18,0 0-18,41-20 18,-6-7-18,-35 27 8,0 0-8,25-37 9,-9-2-9,-16 39 3,0 0-3,8-37 3,-13 6-3,5 31 0,0 0 0,-12-24 0,-9 5 0,21 19-1,0 0 1,-25-12 0,-2 7 0,27 5-2,0 0 2,-19-2-1,8 2 1,11 0-2,0 0 2,0 0-2,-8 12 2,8-12-2,0 0 2,0 12-1,7 2 1,-7-14-1,0 0 1,16 21 0,17 3 0,-33-24-1,0 0 1,41 26 0,1-7 0,-42-19 0,0 0 0,44 14 0,-7-4 0,-37-10 0,0 0 0,35 4 0,-5-8 0,-30 4 0,0 0 0,29-9 0,-10-4 0,-19 13-1,0 0 1,16-19-1,-5-6 1,-11 25-6,0 0 6,1-27-5,-6-4 5,5 31-11,0 0 11,-7-28-10,0 14 10,7 14-16,0 0 16,-5-12-15,-2 5 15,7 7-15,0 0 15,0 0-14,-9-5 14,9 5-12,0 0 12,0 0-11,0 0 11,0 0-9,0 0 9,-2 5-9,2 2 9,0-7-6,0 0 6,2 9-5,3 8 5,-5-17-4,0 0 4,14 19-3,9-2 3,-23-17-3,0 0 3,35 11-2,17-11 2,-52 0-2,0 0 2,49-11-2,0-8 2,-49 19-1,0 0 1,43-24 0,-4-2 0,-39 26 0,0 0 0,35-29 0,-7-8 0,-28 37 0,0 0 0,20-36 0,-12 8 0,-8 28 1,0 0-1,4-21 2,-9 6-2,5 15 2,0 0-2,-7-12 3,-1 3-3,8 9 4,0 0-4,0 0 5,-10 0-5,10 0 5,0 0-5,-7 5 6,-4 7-6,11-12 6,0 0-6,-7 19 6,4 0-6,3-19 8,0 0-8,3 30 8,6 10-8,-9-40 10,0 0-10,14 50 10,4 14-10,-18-64 19,0 0-19,16 73 19,-4 4-19,-12-77 29,0 0-29,9 73 30,-16-4-30,7-69 35,0 0-35,-30 66 35,-32 2-35,62-68 42,0 0-42,-83 65 42,-16 1-42,99-66 35,0 0-35,0 0-1695</inkml:trace>
  <inkml:trace contextRef="#ctx0" brushRef="#br0" timeOffset="685597.5571">23965 7547 203,'0'0'0,"0"0"0,32 9 0,-32-9 18,0 0-18,34 7 19,10-4-19,-44-3 70,0 0-70,54 3 70,8 6-70,-62-9 121,0 0-121,67 12 121,2 0-121,-69-12 91,0 0-91,78 12 92,12 6-92,-90-18 74,0 0-74,97 22 74,5 4-74,-102-26 50,0 0-50,106 31 50,14 11-50,-120-42 44,0 0-44,120 52 45,0 8-45,-120-60 27,0 0-27,122 61 27,14-6-27,-136-55 24,0 0-24,127 57 25,-16 2-25,-111-59 17,0 0-17,108 71 17,1 17-17,-109-88 7,0 0-7,106 90 8,-11-8-8,-95-82 3,0 0-3,95 85 4,4 6-4,-99-91 2,0 0-2,99 89 2,0 8-2,-99-97 1,0 0-1,93 90 2,-8-14-2,-85-76 1,0 0-1,85 84 2,0 15-2,-85-99 2,0 0-2,77 95 2,-10-10-2,-67-85 4,0 0-4,57 85 4,-11 8-4,-46-93 7,0 0-7,46 94 8,-6-3-8,-40-91 12,0 0-12,43 85 12,-5-10-12,-38-75 16,0 0-16,37 76 16,0 12-16,-37-88 13,0 0-13,32 80 13,-9-11-13,-23-69 12,0 0-12,16 62 12,-4-6-12,-12-56 10,0 0-10,6 48 11,-8-3-11,2-45 10,0 0-10,-2 42 10,-1-3-10,3-39 11,0 0-11,-2 37 11,2-4-11,0-33 13,0 0-13,0 27 14,0-8-14,0-19 13,0 0-13,2 12 13,-1-3-13,-1-9 14,0 0-14,0 0 14,4 9-14,-4-9 12,0 0-12,0 0 13,7 0-13,-7 0 11,0 0-11,2-9 12,3-12-12,-5 21 10,0 0-10,0 0-1175</inkml:trace>
  <inkml:trace contextRef="#ctx0" brushRef="#br0" timeOffset="686438.0442">27057 10188 639,'0'0'0,"0"0"0,0 0 40,0 0-40,-21-28 41,16 16-41,5 12 92,0 0-92,-4-12 92,2 3-92,2 9 68,0 0-68,-1-10 68,1 10-68,0 0 60,0 0-60,-2-9 60,2 9-60,0 0 33,0 0-33,0 0 33,9 12-33,-9-12 31,0 0-31,9 19 31,8 9-31,-17-28 25,0 0-25,23 33 26,4-7-26,-27-26 24,0 0-24,24 22 24,12-3-24,-36-19 19,0 0-19,40 14 20,4-5-20,-44-9 27,0 0-27,44 3 27,-5-6-27,-39 3 32,0 0-32,39-9 32,5-6-32,-44 15 30,0 0-30,41-16 30,-15 2-30,-26 14 37,0 0-37,21-22 37,1-8-37,-22 30 35,0 0-35,19-33 35,-5-1-35,-14 34 37,0 0-37,16-36 38,5-1-38,-21 37 32,0 0-32,25-36 33,1-1-33,-26 37 29,0 0-29,27-29 30,3 8-30,-30 21 20,0 0-20,0 0-1416</inkml:trace>
  <inkml:trace contextRef="#ctx0" brushRef="#br0" timeOffset="687280.4776">25952 7962 662,'0'0'0,"0"0"0,0 0 0,0 0 30,0 0-30,0 0 30,-23-24-30,23 24 100,0 0-100,-8-21 101,4-3-101,4 24 107,0 0-107,4-28 107,8-11-107,-12 39 66,0 0-66,21-40 67,9 2-67,-30 38 47,0 0-47,34-37 47,1 15-47,-35 22 33,0 0-33,30-17 34,-5 4-34,-25 13 26,0 0-26,30-8 26,9-1-26,-39 9 15,0 0-15,35-3 16,-10-1-16,-25 4 9,0 0-9,26 0 10,6 7-10,-32-7 7,0 0-7,28 14 7,-9 8-7,-19-22 5,0 0-5,9 33 5,-14 12-5,5-45 4,0 0-4,-16 52 4,-14 5-4,30-57 2,0 0-2,-33 54 3,-3-7-3,36-47 2,0 0-2,-28 40 3,5-11-3,23-29 4,0 0-4,-12 24 4,6-8-4,6-16 7,0 0-7,0 14 8,6-4-8,-6-10 13,0 0-13,17 9 14,20-8-14,-37-1 17,0 0-17,57 0 17,21-5-17,-78 5 22,0 0-22,93-8 23,11-3-23,-104 11 26,0 0-26,110-12 26,10 0-26,-120 12 24,0 0-24,0 0-1275</inkml:trace>
  <inkml:trace contextRef="#ctx0" brushRef="#br0" timeOffset="688795.3679">26466 12067 998,'0'0'0,"0"0"0,18-27 0,-18 27 40,0 0-40,12-26 40,-5 1-40,-7 25 101,0 0-101,2-19 102,-4 5-102,2 14 91,0 0-91,-2-10 92,-3 5-92,5 5 57,0 0-57,-7-4 58,-9 10-58,16-6 32,0 0-32,-26 15 33,-17 11-33,43-26 25,0 0-25,-51 42 26,-9 8-26,60-50 21,0 0-21,-64 67 22,-1 22-22,65-89 19,0 0-19,-60 88 19,13-14-19,47-74 22,0 0-22,-36 68 23,17-15-23,19-53 25,0 0-25,-7 56 26,12-6-26,-5-50 23,0 0-23,18 47 23,10-9-23,-28-38 21,0 0-21,39 26 21,12-11-21,-51-15 21,0 0-21,58-1 22,9-22-22,-67 23 20,0 0-20,71-35 20,-1-13-20,-70 48 23,0 0-23,69-54 23,-12 6-23,-57 48 24,0 0-24,44-49 24,-16-1-24,-28 50 19,0 0-19,14-53 20,-7-1-20,-7 54 16,0 0-16,-2-50 16,-3 5-16,5 45 15,0 0-15,-10-35 16,1 13-16,9 22 15,0 0-15,-14-12 16,-6 8-16,20 4 13,0 0-13,-24 10 14,-12 18-14,36-28 12,0 0-12,-37 38 12,2 9-12,35-47 8,0 0-8,-27 48 8,13-3-8,14-45 6,0 0-6,-9 37 6,9-10-6,0-27 5,0 0-5,9 25 5,11 4-5,-20-29 3,0 0-3,23 21 3,0-6-3,-23-15 1,0 0-1,33 6 2,15-5-2,-48-1 2,0 0-2,47-5 2,-6-9-2,-41 14 3,0 0-3,34-20 3,-10-1-3,-24 21 3,0 0-3,18-19 3,-9 3-3,-9 16 4,0 0-4,3-12 4,-3 3-4,0 9 4,0 0-4,-2-8 5,2 8-5,0 0 4,0 0-4,-7-9 4,7 9-4,0 0 4,0 0-4,0 0 5,0 0-5,0 0 2,0 0-2,-7 9 3,7-9-3,0 0 1,0 0-1,2 8 1,-2-8-1,0 0 0,0 0 0,12 13 1,8-7-1,-20-6 0,0 0 0,39 9 0,19-5 0,-58-4-1,0 0 1,63-6 0,8-7 0,-71 13-2,0 0 2,67-28-1,-9-17 1,-58 45-2,0 0 2,50-56-2,-4-9 2,-46 65-3,0 0 3,39-66-3,-18 7 3,-21 59-3,0 0 3,10-45-2,-8 12 2,-2 33-4,0 0 4,-2-24-3,1 8 3,1 16-4,0 0 4,-4-8-4,4 8 4,0 0-5,0 0 5,0 0-4,-7 0 4,7 0-7,0 0 7,0 0-6,5 14 6,-5-14-9,0 0 9,13 19-8,15 10 8,-28-29-10,0 0 10,32 33-10,-2 2 10,-30-35-14,0 0 14,28 36-14,0 12 14,-28-48-17,0 0 17,25 52-17,-13-2 17,-12-50-20,0 0 20,0 44-19,-16-8 19,16-36-17,0 0 17,-28 29-17,-14-1 17,42-28-15,0 0 15,-41 24-14,9-1 14,32-23-7,0 0 7,-24 21-6,8-1 6,16-20-2,0 0 2,-9 13-2,7-7 2,2-6-1,0 0 1,9 6 0,10-3 0,-19-3 0,0 0 0,37 2 0,27-2 0,-64 0 0,0 0 0</inkml:trace>
  <inkml:trace contextRef="#ctx0" brushRef="#br0" timeOffset="690731.66">27917 11562 785,'0'0'0,"19"-56"0,-19 56 36,0 0-36,19-45 37,1 6-37,-20 39 109,0 0-109,14-26 110,-7 17-110,-7 9 69,0 0-69,2 10 69,-2 25-69,0-35 52,0 0-52,0 43 53,2 11-53,-2-54 33,0 0-33,0 62 33,-6 14-33,6-76 25,0 0-25,-5 85 26,3 7-26,2-92 19,0 0-19,4 81 20,3-10-20,-7-71 17,0 0-17,7 68 18,0-3-18,-7-65 14,0 0-14,7 66 15,-2-2-15,-5-64 14,0 0-14,4 54 15,-4-18-15,0-36 17,0 0-17,2 28 17,1-14-17,-3-14 23,0 0-23,0 10 24,-5-3-24,5-7 29,0 0-29,-7-3 30,0-9-30,7 12 31,0 0-31,-7-23 32,-4-12-32,11 35 41,0 0-41,-12-38 42,-1-7-42,13 45 48,0 0-48,-14-43 49,-3 8-49,17 35 48,0 0-48,-25-24 49,-12 12-49,37 12 39,0 0-39,-43 0 40,-4 11-40,47-11 28,0 0-28,-46 22 28,11 14-28,35-36 12,0 0-12,-23 42 13,14 1-13,9-43 6,0 0-6,2 40 6,10-11-6,-12-29 4,0 0-4,28 28 4,18-7-4,-46-21 1,0 0-1,57 17 2,6-5-2,-63-12 0,0 0 0,65 5 1,4-8-1,-69 3 0,0 0 0,73-10 1,2-8-1,-75 18 0,0 0 0,0 0-1616</inkml:trace>
  <inkml:trace contextRef="#ctx0" brushRef="#br0" timeOffset="691197.9857">26127 13081 1121,'0'0'0,"0"0"0,0 0 13,0 0-13,0 0 14,5 56-14,-5-56 40,0 0-40,7 53 41,4 15-41,-11-68 43,0 0-43,12 72 44,-6 20-44,-6-92 38,0 0-38,1 102 39,-2 9-39,1-111 26,0 0-26,-4 114 27,-3 1-27,7-115 18,0 0-18,-7 103 19,4-11-19,3-92 13,0 0-13,-2 71 13,2-31-13,0 0-1072</inkml:trace>
  <inkml:trace contextRef="#ctx0" brushRef="#br0" timeOffset="691430.5878">26009 13344 1244,'0'0'0,"0"0"0,0 0 0,0 0 0,0 0 0,5-8 0,-5 8 0,0 0 14,0 0-14,0 0 15,0 0-15,0 0 25,0 0-25,14 10 25,18 16-25,-32-26 28,0 0-28,32 31 28,-4-7-28,-28-24 25,0 0-25,32 30 25,8 10-25,-40-40 20,0 0-20,0 0-1027</inkml:trace>
  <inkml:trace contextRef="#ctx0" brushRef="#br0" timeOffset="695956.6629">25995 13310 651,'0'0'0,"0"0"0,0 0 0,0 0 41,0 0-41,0 0 41,5-19-41,-5 19 93,0 0-93,0-9 94,-2-13-94,2 22 104,0 0-104,-1-25 105,2-1-105,-1 26 77,0 0-77,7-29 77,6-6-77,-13 35 47,0 0-47,21-33 47,12-3-47,-33 36 37,0 0-37,41-29 38,10 4-38,-51 25 37,0 0-37,58-17 37,6 10-37,-64 7 28,0 0-28,60 0 29,-9 11-29,-51-11 21,0 0-21,44 24 22,-7 14-22,-37-38 21,0 0-21,27 50 22,-15 5-22,-12-55 22,0 0-22,4 54 22,-10-2-22,6-52 20,0 0-20,-10 40 20,-4-7-20,14-33 17,0 0-17,-23 27 17,-13-1-17,36-26 16,0 0-16,-44 26 17,-7 4-17,51-30 12,0 0-12,-55 26 12,2 3-12,53-29 11,0 0-11,-47 30 11,4-11-11,43-19 10,0 0-10,-30 17 10,18-5-10,12-12 7,0 0-7,12-3 8,31-11-8,-43 14 6,0 0-6,58-23 7,18-4-7,-76 27 5,0 0-5,83-30 5,9 1-5,-92 29 1,0 0-1,88-25 2,-9 3-2,-79 22 0,0 0 0,76-21 0,-5-3 0,-71 24-2,0 0 2,65-23-1,-12 1 1,-53 22-6,0 0 6,39-16-5,-16 6 5,-23 10-7,0 0 7,14-5-7,-5 0 7,-9 5-8,0 0 8,0 0-8,-23-2 8,23 2-9,0 0 9,-34 5-8,-15 4 8,49-9-7,0 0 7,-51 15-7,-2 10 7,53-25-6,0 0 6,-46 25-5,9 0 5,37-25-5,0 0 5,-27 22-4,10-3 4,17-19-1,0 0 1,-11 16-1,8-2 1,3-14 0,0 0 0,1 14 0,5 1 0,-6-15 1,0 0-1,8 14 1,7-4-1,-15-10 4,0 0-4,28 6 5,21-3-5,-49-3 7,0 0-7,53-3 7,-7-10-7,-46 13 13,0 0-13,34-17 14,-13-2-14,-21 19 11,0 0-11,10-17 12,-10-1-12,0 18 9,0 0-9,-5-15 10,-2 4-10,7 11 9,0 0-9,-5-5 9,5 5-9,0 0 8,0 0-8,-13-3 8,8 1-8,5 2 8,0 0-8,0 0 8,-9 2-8,9-2 5,0 0-5,0 0 6,2 7-6,-2-7 4,0 0-4,11 5 5,24 11-5,-35-16 1,0 0-1,42 12 1,-1-4-1,-41-8 0,0 0 0,42 7 1,8-2-1,-50-5-1,0 0 1,47 0-1,-6-7 1,-41 7-6,0 0 6,37-12-5,-9-1 5,-28 13-11,0 0 11,20-16-10,-12 4 10,-8 12-14,0 0 14,0-9-13,-8 1 13,8 8-15,0 0 15,-15-4-15,-4-1 15,19 5-14,0 0 14,-18 0-13,8 5 13,10-5-13,0 0 13,-7 2-12,7-2 12,0 0-11,0 0 11,-9 7-11,9-7 11,0 0-10,0 0 10,10 8-10,19 1 10,-29-9-8,0 0 8,44 10-8,12 3 8,-56-13-8,0 0 8,64 3-8,-2-3 8,-62 0-7,0 0 7,60-7-6,-7-5 6,-53 12-2,0 0 2,49-17-1,-7-4 1,-42 21 0,0 0 0,34-23 0,-8-4 0,-26 27 0,0 0 0,16-28 1,-11 4-1,-5 24 2,0 0-2,-5-24 3,-9-1-3,14 25 5,0 0-5,-19-22 5,-4 6-5,23 16 6,0 0-6,-21-12 6,1 5-6,20 7 9,0 0-9,-16 7 10,0 7-10,16-14 7,0 0-7,-8 22 7,6 4-7,2-26 6,0 0-6,-2 35 6,0 7-6,2-42 5,0 0-5,-2 46 5,4 4-5,-2-50 4,0 0-4,2 61 4,-2 15-4,0-76 2,0 0-2,0 82 3,0-8-3,0-74 3,0 0-3,4 67 4,1-11-4,-5-56 4,0 0-4,5 52 4,0-7-4,-5-45 6,0 0-6,2 40 6,-7-9-6,5-31 7,0 0-7,-11 20 7,-3-11-7,14-9 11,0 0-11,-17-3 12,-3-15-12,20 18 15,0 0-15,-16-27 16,4-10-16,12 37 16,0 0-16,-7-43 17,7 2-17,0 41 19,0 0-19,9-47 19,10-7-19,-19 54 20,0 0-20,30-69 21,11-19-21,-41 88 17,0 0-17,47-85 18,3 16-18,-50 69 15,0 0-15,51-56 15,-7 18-15,-44 38 9,0 0-9,35-26 10,-8 12-10,-27 14 7,0 0-7,19-8 7,-6 6-7,-13 2 4,0 0-4,8 0 5,-8 0-5,0 0 2,0 0-2,14 12 3,2 14-3,-16-26 1,0 0-1,14 29 1,-1 1-1,-13-30 0,0 0 0,7 35 0,-4 4 0,-3-39 0,0 0 0,4 38 0,1-13 0,-5-25-1,0 0 1,6 15-1,-3-3 1,-3-12-2,0 0 2,5 7-1,6-3 1,-11-4-3,0 0 3,19-5-2,10-13 2,-29 18-1,0 0 1,30-21-1,-4-11 1,-26 32-1,0 0 1,23-32 0,-4 5 0,-19 27 0,0 0 0,16-23 0,-3 8 0,-13 15 1,0 0-1,8-12 1,-2 1-1,-6 11 2,0 0-2,0 0 2,5-5-2,-5 5 2,0 0-2,0 0 3,7 0-3,-7 0 2,0 0-2,0 0 3,5-4-3,-5 4 2,0 0-2,0 0 3,7 0-3,-7 0 1,0 0-1,8 4 2,2-1-2,-10-3 0,0 0 0,16 9 0,5 3 0,-21-12 0,0 0 0,23 7 0,-2 0 0,-21-7 0,0 0 0,20 3 0,-3-3 0,-17 0 0,0 0 0,18-1 0,-2-3 0,-16 4 0,0 0 0,12-3 0,-3-1 0,-9 4 0,0 0 0,9-3 0,0 1 0,-9 2-1,0 0 1,7-5 0,-7 5 0,0 0-2,0 0 2,7-7-2,-7 7 2,0 0-4,0 0 4,0 0-4,0 0 4,0 0-6,0 0 6,7 0-5,-7 0 5,0 0-6,0 0 6,10 0-6,5 0 6,-15 0-7,0 0 7,24 0-6,6 0 6,-30 0-7,0 0 7,37-3-7,9-3 7,-46 6-6,0 0 6,44-7-6,-14 1 6,-30 6-4,0 0 4,22-9-4,-7-1 4,-15 10-3,0 0 3,15-11-3,-5 2 3,-10 9-2,0 0 2,11-12-2,-2 2 2,-9 10-2,0 0 2,8-10-2,-1-2 2,-7 12-4,0 0 4,4-9-3,-4 9 3,0 0-5,0 0 5,7-7-4,-7 7 4,0 0-4,0 0 4,12-10-4,-5 8 4,-7 2-4,0 0 4,0 0-3,9-4 3,-9 4-5,0 0 5,0 0-5,9-3 5,-9 3-7,0 0 7,7-2-7,-7 2 7,0 0-8,0 0 8,9 4-7,-9-4 7,0 0-8,0 0 8,0 0-8,11 0 8,-11 0-8,0 0 8,8-6-8,5-4 8,-13 10-6,0 0 6,12-14-5,-5-3 5,-7 17-4,0 0 4,0-21-3,-2-1 3,2 22-2,0 0 2,-8-18-1,-8 6 1,16 12-1,0 0 1,-22-7 0,-2 7 0,24 0 0,0 0 0,-25 5 0,2 8 0,23-13 0,0 0 0,-14 17 0,9 7 0,5-24 0,0 0 0,1 26 0,7 5 0,-8-31 0,0 0 0,14 30 0,3-6 0,-17-24-1,0 0 1,25 19 0,7 0 0,-32-19-2,0 0 2,39 16-2,6-6 2,-45-10-4,0 0 4,55 7-4,9-7 4,-64 0-6,0 0 6,65-9-5,-5-5 5,-60 14-7,0 0 7,53-26-6,-7-17 6,-46 43-5,0 0 5,44-54-4,-2-18 4,-42 72-2,0 0 2,41-80-1,0 6 1,-41 74 0,0 0 0,38-82 0,1-11 0,-39 93 0,0 0 0,28-87 0,-15 15 0,-13 72 0,0 0 0,-2-57 1,-12 24-1,14 33 0,0 0 0,-21-23 1,-11 16-1,32 7 1,0 0-1,-35 9 1,-1 17-1,36-26 1,0 0-1,-30 43 1,6 26-1,24-69 0,0 0 0,-18 77 0,11-5 0,7-72 0,0 0 0,0 73 0,7-2 0,-7-71-1,0 0 1,16 71-1,10 2 1,-26-73-2,0 0 2,30 65-2,4-9 2,-34-56-3,0 0 3,28 41-2,-12-18 2,0 1-1378</inkml:trace>
  <inkml:trace contextRef="#ctx0" brushRef="#br0" timeOffset="696111.2487">29304 13035 1334,'0'0'0,"0"0"0,49-13 0,-49 13 41,0 0-41,60-8 41,30 1-41,-90 7 84,0 0-84,102-2 84,8 6-84,-110-4 8,0 0-8,0 0-1134</inkml:trace>
  <inkml:trace contextRef="#ctx0" brushRef="#br0" timeOffset="697863.5804">21064 7223 135,'0'0'0,"0"0"0,0 0 0,0 0 22,0 0-22,-25-3 23,13 1-23,12 2 77,0 0-77,-14-2 78,-7 4-78,21-2 108,0 0-108,-25 5 109,2-5-109,23 0 99,0 0-99,-23 4 100,-3-2-100,26-2 67,0 0-67,-32 6 67,-3 3-67,35-9 54,0 0-54,-39 11 55,-4 1-55,43-12 40,0 0-40,-53 17 40,-12 2-40,65-19 27,0 0-27,-72 26 28,-1 7-28,73-33 27,0 0-27,-72 38 28,5 3-28,67-41 17,0 0-17,-81 42 17,-14 5-17,95-47 12,0 0-12,-110 48 12,4 1-12,106-49 7,0 0-7,-114 60 8,-15 15-8,129-75 4,0 0-4,-141 88 5,-8 2-5,149-90 1,0 0-1,-155 102 2,-2 12-2,157-114 0,0 0 0,-166 116 1,-12 2-1,178-118 1,0 0-1,-185 123 2,-10 17-2,195-140 3,0 0-3,-199 142 4,-2-4-4,201-138 4,0 0-4,-201 147 5,-2 9-5,203-156 7,0 0-7,-203 164 7,-4 18-7,207-182 7,0 0-7,-194 182 8,16 1-8,178-183 8,0 0-8,-170 180 8,15-15-8,155-165 9,0 0-9,-139 159 10,21-3-10,118-156 14,0 0-14,-105 159 15,8 14-15,97-173 18,0 0-18,-81 175 18,12 1-18,69-176 20,0 0-20,-60 170 21,-3-4-21,63-166 19,0 0-19,-64 161 20,3-5-20,61-156 14,0 0-14,-53 155 15,7 5-15,46-160 13,0 0-13,-36 155 13,8-16-13,28-139 11,0 0-11,-19 116 11,6-26-11,13-90 13,0 0-13,-8 71 14,2-21-14,6-50 16,0 0-16,-7 40 17,0-9-17,7-31 14,0 0-14,-5 22 15,3-10-15,2-12 13,0 0-13,-5 11 14,-8 3-14,13-14 12,0 0-12,-14 13 12,4-4-12,10-9 9,0 0-9,0 0-1233</inkml:trace>
  <inkml:trace contextRef="#ctx0" brushRef="#br0" timeOffset="699528.3699">18184 7954 1155,'0'0'0,"0"0"0,0 0 43,0 0-43,0 0 43,11-28-43,-11 28 87,0 0-87,7-21 88,7-13-88,-14 34 61,0 0-61,14-30 62,-4 6-62,-10 24 27,0 0-27,22-21 27,18-7-27,-40 28 18,0 0-18,53-27 19,9 6-19,-62 21 14,0 0-14,67-16 14,0 8-14,-67 8 10,0 0-10,58-7 11,-22 5-11,-36 2 4,0 0-4,24 9 5,-3 12-5,-21-21 2,0 0-2,6 31 2,-17 9-2,11-40 1,0 0-1,-23 45 1,-9 0-1,32-45 0,0 0 0,-31 39 1,10-6-1,21-33 1,0 0-1,-20 30 2,8-8-2,12-22 5,0 0-5,-9 17 5,4-1-5,5-16 11,0 0-11,0 12 11,1-3-11,-1-9 15,0 0-15,7 10 16,9 2-16,-16-12 17,0 0-17,27 12 17,10-3-17,-37-9 17,0 0-17,40 9 17,10 3-17,-50-12 13,0 0-13,44 15 13,-14 3-13,-30-18 11,0 0-11,19 27 12,-13 6-12,-6-33 10,0 0-10,-6 40 11,-9 3-11,15-43 11,0 0-11,-25 44 11,-7-6-11,32-38 10,0 0-10,-39 33 11,-3-9-11,42-24 12,0 0-12,-48 17 12,2-10-12,46-7 8,0 0-8,-54 0 8,-20-10-8,74 10 5,0 0-5,0 0-1431</inkml:trace>
  <inkml:trace contextRef="#ctx0" brushRef="#br0" timeOffset="703042.5046">13301 15544 807,'0'0'0,"0"0"0,-7-19 0,7 19 15,0 0-15,-2-17 16,2-8-16,0 25 51,0 0-51,9-26 51,9 4-51,-18 22 48,0 0-48,28-21 48,7 2-48,-35 19 51,0 0-51,50-19 51,10 2-51,-60 17 27,0 0-27,67-11 28,7 6-28,-74 5 39,0 0-39,83 7 40,8 19-40,-91-26 36,0 0-36,85 40 37,-30 13-37,-55-53 29,0 0-29,28 63 29,-28 6-29,0-69 22,0 0-22,-33 85 23,-35 15-23,68-100 22,0 0-22,-84 94 22,1-20-22,83-74 20,0 0-20,-81 57 20,-6-12-20,87-45 16,0 0-16,-79 35 17,10-9-17,69-26 18,0 0-18,-58 19 18,19-9-18,39-10 15,0 0-15,-25 4 16,4-8-16,21 4 11,0 0-11,-5-9 12,17-6-12,-12 15 2,0 0-2,28-21 3,13-3-3,-1 0-1185</inkml:trace>
  <inkml:trace contextRef="#ctx0" brushRef="#br0" timeOffset="703236.985">13590 15475 1043,'0'0'0,"0"0"0,0 0 0,0 0 5,0 0-5,0 0 6,-5 5-6,5-5 3,0 0-3,0 9 4,2 6-4,-2-15 15,0 0-15,5 24 15,2 16-15,-7-40 16,0 0-16,9 49 16,0 2-16,-9-51 18,0 0-18,14 58 18,9 2-18,-23-60 16,0 0-16,37 54 17,16-7-17,-53-47 14,0 0-14,60 29 15,5-19-15,-1 1-856</inkml:trace>
  <inkml:trace contextRef="#ctx0" brushRef="#br0" timeOffset="703485.1032">14300 15558 1054,'0'0'0,"0"0"0,3 7 0,-3-7 4,0 0-4,2 7 5,-4 1-5,2-8 14,0 0-14,-7 16 14,-2 20-14,9-36 54,0 0-54,-5 42 54,9-6-54,-4-36 50,0 0-50,8 33 51,7 0-51,-15-33 62,0 0-62,17 29 62,1-10-62,-18-19 43,0 0-43,18 12 44,10-1-44,-28-11 30,0 0-30,26-5 30,-10-14-30,5-1-1119</inkml:trace>
  <inkml:trace contextRef="#ctx0" brushRef="#br0" timeOffset="703620.7411">14363 15419 1132,'0'0'0,"0"0"0,21 2 0,-21-2-12,0 0 12,18 5-11,-4 2 11,-14-7-37,0 0 37,14 11-37,13 6 37,-27-17-99,0 0 99,37 19-99,5 0 99,2-2-568</inkml:trace>
  <inkml:trace contextRef="#ctx0" brushRef="#br0" timeOffset="704303.2104">14801 15419 774,'0'0'0,"-5"-7"0,-4-8 0,9 15 1,0 0-1,-16-19 1,-3-2-1,19 21 22,0 0-22,-29-19 22,-1 7-22,30 12 38,0 0-38,-23-7 38,6 9-38,17-2 47,0 0-47,-18 12 47,-8 14-47,26-26 39,0 0-39,-25 29 40,11 1-40,14-30 30,0 0-30,-9 29 31,4 0-31,5-29 25,0 0-25,0 32 26,1-6-26,-1-26 19,0 0-19,9 29 20,9 4-20,-18-33 17,0 0-17,23 27 18,3-7-18,-26-20 18,0 0-18,29 6 19,2-9-19,-31 3 20,0 0-20,36-12 20,-5-9-20,-31 21 19,0 0-19,27-24 20,-11-2-20,-16 26 16,0 0-16,10-26 17,-4-3-17,-6 29 25,0 0-25,0-25 25,3 1-25,-3 24 25,0 0-25,5-15 26,-5 6-26,0 9 23,0 0-23,0 0 23,0 0-23,0 0 18,0 0-18,6 12 19,4 24-19,-10-36 13,0 0-13,13 40 14,-1 10-14,-12-50 11,0 0-11,11 63 12,1 20-12,-12-83 10,0 0-10,9 88 11,-4 0-11,-5-88 13,0 0-13,4 88 13,-4 2-13,0-90 12,0 0-12,0 94 12,0-6-12,0-88 13,0 0-13,-4 73 13,1-26-13,3-47 14,0 0-14,-2 29 14,-4-10-14,6-19 16,0 0-16,-8 14 17,-10-4-17,18-10 16,0 0-16,-26-1 17,-6-17-17,32 18 9,0 0-9,-30-36 10,7-20-10,23 56 5,0 0-5,-14-69 5,10-12-5,4 81 1,0 0-1,7-85 1,9 2-1,-16 83 0,0 0 0,25-85 1,7-8-1,-32 93 0,0 0 0,35-87 0,2 23 0,-37 64-1,0 0 1,33-53 0,-1 11 0,-32 42-2,0 0 2,32-33-1,-2 7 1,-30 26-3,0 0 3,26-19-2,-8 11 2,-18 8-2,0 0 2,14-4-2,-3 8 2,-11-4-3,0 0 3,9 5-2,-4 3 2,-5-8-2,0 0 2,7 18-2,-2 13 2,-5-31-2,0 0 2,6 34-1,-5-4 1,-1-30-1,0 0 1,0 31 0,0 7 0,0-38-1,0 0 1,6 35 0,-5-18 0,-1-17-1,0 0 1,7 12 0,2-5 0,2 0-1315</inkml:trace>
  <inkml:trace contextRef="#ctx0" brushRef="#br0" timeOffset="704622.2365">15435 14872 975,'0'0'0,"0"0"0,-8-5 0,8 5 4,0 0-4,0 0 4,-7-5-4,7 5 0,0 0 0,-5 19 1,-4 30-1,9-49 39,0 0-39,-12 60 40,5 2-40,7-62 55,0 0-55,-4 71 56,-3 9-56,7-80 56,0 0-56,-1 83 57,-3 9-57,4-92 49,0 0-49,4 86 50,1-13-50,-5-73 38,0 0-38,12 71 39,-1 2-39,-11-73 29,0 0-29,12 71 29,2-4-29,-14-67 21,0 0-21,13 62 22,-3-13-22,3-1-1113</inkml:trace>
  <inkml:trace contextRef="#ctx0" brushRef="#br0" timeOffset="705293.8857">15076 15696 908,'0'0'0,"14"-7"0,27-10 0,-41 17 2,0 0-2,58-23 2,7-3-2,-65 26 7,0 0-7,75-27 8,-1-1-8,-74 28 0,0 0 0,76-33 0,-2-1 0,-74 34 0,0 0 0,70-33 0,-11 7 0,-59 26-1,0 0 1,40-24 0,-13-1 0,-27 25 0,0 0 0,14-24 0,-5 7 0,-9 17 0,0 0 0,0-12 1,-4 3-1,4 9 2,0 0-2,-5-3 3,-4 4-3,9-1 5,0 0-5,-18 14 6,-12 19-6,30-33 11,0 0-11,-33 42 11,1 3-11,32-45 19,0 0-19,-23 39 20,9-16-20,14-23 22,0 0-22,-9 21 23,7-2-23,2-19 26,0 0-26,4 17 26,5 0-26,-9-17 26,0 0-26,19 12 26,11-6-26,-30-6 31,0 0-31,35 0 31,-3-11-31,-32 11 44,0 0-44,27-14 44,-3-6-44,-24 20 40,0 0-40,22-19 40,-14 3-40,-8 16 44,0 0-44,4-12 44,-6 7-44,2 5 36,0 0-36,0 0 36,-7 0-36,7 0 26,0 0-26,0 0 26,-11 8-26,11-8 20,0 0-20,-7 7 20,7-7-20,0 0 14,0 0-14,-3 11 14,3-11-14,0 0 10,0 0-10,2 13 10,15 1-10,-17-14 9,0 0-9,36 12 9,11-10-9,-47-2 7,0 0-7,60-7 7,13-14-7,-73 21 11,0 0-11,74-31 11,2-10-11,-76 41 14,0 0-14,67-61 15,-14-18-15,-53 79 18,0 0-18,45-85 18,-11-2-18,-34 87 20,0 0-20,21-91 21,-16-1-21,-5 92 22,0 0-22,-5-80 22,-9 23-22,14 57 18,0 0-18,-16-38 19,0 21-19,16 17 17,0 0-17,-23 0 18,-1 19-18,24-19 11,0 0-11,-20 41 11,1 25-11,19-66 8,0 0-8,-13 80 9,1 6-9,12-86 6,0 0-6,-14 108 7,-5 26-7,19-134 1,0 0-1,-27 155 2,-10 21-2,2 1-1451</inkml:trace>
  <inkml:trace contextRef="#ctx0" brushRef="#br0" timeOffset="706048.3212">13694 16518 628,'0'0'0,"0"0"0,-17 50 0,17-50 43,0 0-43,-11 51 43,4 16-43,7-67 52,0 0-52,-2 69 53,-1-1-53,3-68 34,0 0-34,0 53 34,5-13-34,-5-40 18,0 0-18,9 33 19,7-3-19,-16-30 9,0 0-9,19 22 10,8-15-10,-27-7 5,0 0-5,26-5 6,2-13-6,-28 18 6,0 0-6,29-24 6,1-5-6,-30 29 7,0 0-7,23-30 8,-6-1-8,-17 31 9,0 0-9,14-29 10,-5 3-10,-9 26 11,0 0-11,6-21 11,-6 6-11,0 15 14,0 0-14,-2-11 15,2 11-15,0 0 19,0 0-19,-7-3 20,7 3-20,0 0 19,0 0-19,3 8 20,-3 8-20,0-16 23,0 0-23,9 28 24,5 8-24,-14-36 21,0 0-21,21 35 22,4-11-22,-25-24 22,0 0-22,30 19 23,7-5-23,-37-14 20,0 0-20,44 7 21,6-7-21,-50 0 17,0 0-17,54-9 17,5-10-17,-59 19 18,0 0-18,56-28 19,-10-10-19,-46 38 19,0 0-19,32-54 20,-16-15-20,-16 69 19,0 0-19,-6-72 19,-17 1-19,23 71 18,0 0-18,-35-59 19,-14 21-19,49 38 17,0 0-17,-55-18 18,6 20-18,49-2 13,0 0-13,-39 17 13,10 16-13,29-33 3,0 0-3,-8 54 3,29 24-3,2-2-1108</inkml:trace>
  <inkml:trace contextRef="#ctx0" brushRef="#br0" timeOffset="706962.2128">14584 16587 931,'0'0'0,"0"0"0,-14 2 0,14-2 3,0 0-3,-13 7 3,3 5-3,10-12 13,0 0-13,-9 30 13,-3 25-13,12-55 16,0 0-16,-14 52 16,6-17-16,8-35 13,0 0-13,-5 32 13,2 8-13,3-40 13,0 0-13,0 37 13,7-13-13,-7-24 16,0 0-16,10 17 16,11-5-16,-21-12 16,0 0-16,23 4 16,7-13-16,-30 9 16,0 0-16,32-16 17,-2-3-17,-30 19 20,0 0-20,27-22 21,-6-2-21,-21 24 24,0 0-24,17-25 25,-6 1-25,-11 24 25,0 0-25,4-22 25,-8 4-25,4 18 25,0 0-25,-3-12 25,1 5-25,2 7 22,0 0-22,0 0 23,0 0-23,0 0 20,0 0-20,0 0 20,0 16-20,0-16 14,0 0-14,-4 16 15,8 6-15,-4-22 9,0 0-9,9 26 10,8 2-10,-17-28 7,0 0-7,23 26 7,5-7-7,-28-19 6,0 0-6,36 10 7,4-7-7,-40-3 7,0 0-7,41-6 8,3-12-8,-44 18 6,0 0-6,48-29 7,6-13-7,-54 42 8,0 0-8,53-55 8,-3-16-8,-50 71 13,0 0-13,44-76 14,-16 3-14,-28 73 16,0 0-16,21-73 17,-12-4-17,-9 77 17,0 0-17,-3-77 18,-10 6-18,13 71 15,0 0-15,-19-55 16,-2 21-16,21 34 13,0 0-13,-25-18 14,-2 16-14,27 2 8,0 0-8,-31 21 9,-8 28-9,39-49 5,0 0-5,-39 64 6,5 14-6,34-78 3,0 0-3,-26 83 3,5 1-3,21-84 1,0 0-1,-13 89 2,13 1-2,0-90 2,0 0-2,2 79 3,11-16-3,-13-63 3,0 0-3,17 48 4,6-13-4,-23-35 4,0 0-4,35 19 4,15-18-4,-50-1 5,0 0-5,55-10 5,3-12-5,-58 22 5,0 0-5,55-37 6,-6-18-6,-49 55 6,0 0-6,46-75 6,-6-15-6,-40 90 2,0 0-2,38-102 3,0-3-3,-38 105 0,0 0 0,37-109 1,-1 1-1,-36 108-1,0 0 1,28-95 0,-10 26 0,-18 69-4,0 0 4,8-47-4,-13 21 4,5 26-5,0 0 5,-12-12-5,-9 14 5,21-2-5,0 0 5,-30 19-5,-13 23 5,43-42-6,0 0 6,-42 67-5,1 28 5,41-95-4,0 0 4,-39 101-3,11-8 3,28-93-3,0 0 3,-17 90-3,11 7 3,6-97-1,0 0 1,4 92-1,6-16 1,-10-76 0,0 0 0,13 62 0,1-19 0,-14-43 0,0 0 0,14 32 0,12-8 0,-26-24 0,0 0 0,30 14 0,8-11 0,-3 1-1239</inkml:trace>
  <inkml:trace contextRef="#ctx0" brushRef="#br0" timeOffset="707592.5878">15675 16423 1009,'0'0'0,"0"0"0,-2 7 0,2-7 1,0 0-1,-4 7 1,4-7-1,0 0 13,0 0-13,-2 10 13,8-1-13,-6-9 18,0 0-18,2 14 19,5 3-19,-7-17 19,0 0-19,5 19 19,4-3-19,-9-16 28,0 0-28,17 12 28,10-5-28,-27-7 20,0 0-20,26-4 21,3-11-21,-29 15 29,0 0-29,31-25 29,-2-2-29,-29 27 28,0 0-28,30-35 28,-4-3-28,-26 38 26,0 0-26,19-40 27,-10 6-27,-9 34 28,0 0-28,4-26 29,-6 12-29,2 14 27,0 0-27,-9-2 27,-7 12-27,16-10 23,0 0-23,-24 25 24,-6 15-24,30-40 15,0 0-15,-32 46 15,-2 6-15,34-52 10,0 0-10,-33 57 11,6 11-11,27-68 8,0 0-8,-23 71 8,9 0-8,14-71 6,0 0-6,-12 57 6,8-23-6,4-34 10,0 0-10,7 28 10,16 3-10,-23-31 11,0 0-11,29 23 12,2-20-12,-31-3 15,0 0-15,41-14 16,8-15-16,-49 29 14,0 0-14,57-47 14,6-22-14,-63 69 21,0 0-21,69-80 21,5-11-21,-74 91 25,0 0-25,73-106 25,-8-20-25,-65 126 23,0 0-23,55-120 23,-9 20-23,-46 100 13,0 0-13,35-78 13,-12 24-13,-23 54 4,0 0-4,9-39 5,-15 14-5,6 25 1,0 0-1,-12-8 2,-16 18-2,28-10 0,0 0 0,-30 26 0,-2 14 0,32-40 1,0 0-1,-34 57 1,1 26-1,33-83 2,0 0-2,-34 95 3,-6 14-3,40-109 5,0 0-5,-41 120 5,-3 6-5,44-126 5,0 0-5,-33 119 5,15-25-5,18-94 5,0 0-5,-9 74 6,14-24-6,-5-50 5,0 0-5,13 39 5,11-13-5,-24-26 1,0 0-1,30 13 1,7-14-1,-37 1 0,0 0 0,41-11 0,-6-1 0,2-2-1396</inkml:trace>
  <inkml:trace contextRef="#ctx0" brushRef="#br0" timeOffset="707801.147">15948 16518 1043,'0'0'0,"0"0"0,0 0 0,0 0 14,0 0-14,0 0 15,27-3-15,-27 3 30,0 0-30,40-4 31,29-1-31,-69 5 30,0 0-30,78-10 31,3-6-31,-81 16 25,0 0-25,86-17 26,17 1-26,-103 16 21,0 0-21,104-21 21,-5-10-21,5 0-906</inkml:trace>
  <inkml:trace contextRef="#ctx0" brushRef="#br0" timeOffset="714557.3898">22854 2973 718,'0'0'0,"0"0"0,0 0 0,0 0 16,0 0-16,0 0 16,0 0-16,0 0 72,0 0-72,0 0 72,0 0-72,0 0 61,0 0-61,5-22 62,-3 4-62,-2 18 49,0 0-49,3-15 49,1 6-49,-4 9 32,0 0-32,1-9 32,-1 9-32,0 0 25,0 0-25,-12 9 26,-23 27-26,35-36 26,0 0-26,-44 49 27,-6 11-27,50-60 33,0 0-33,-44 61 33,12-9-33,32-52 39,0 0-39,-21 48 40,12-6-40,9-42 43,0 0-43,0 36 44,9-5-44,-9-31 43,0 0-43,21 23 43,4-16-43,-25-7 36,0 0-36,37-9 36,14-10-36,-51 19 31,0 0-31,53-26 31,2-2-31,-55 28 28,0 0-28,41-24 28,-19 12-28,-22 12 21,0 0-21,11-9 22,-4 3-22,-7 6 15,0 0-15,5-16 16,-1-1-16,-4 17 11,0 0-11,0-19 11,-2 1-11,2 18 9,0 0-9,-5-15 10,-6-6-10,11 21 7,0 0-7,-10-16 8,3 4-8,7 12 3,0 0-3,-9-12 4,5-5-4,4 17 1,0 0-1,-1-12 2,1-4-2,0 16 0,0 0 0,7-19 1,8-14-1,-15 33 0,0 0 0,23-36 0,9-4 0,-32 40 0,0 0 0,41-38 0,-1 3 0,-40 35 0,0 0 0,43-25 0,-3-3 0,-40 28 0,0 0 0,34-16 0,-6 8 0,-28 8 0,0 0 0,21 3 0,-7 18 0,-14-21 0,0 0 0,6 36 0,-17 25 0,11-61-1,0 0 1,-9 72 0,6 10 0,3-82-1,0 0 1,3 79 0,10-1 0,-13-78-2,0 0 2,15 82-1,-2 9 1,-13-91-2,0 0 2,16 90-1,0-10 1,-16-80 0,0 0 0,12 74 0,-5 9 0,-7-83 0,0 0 0,-4 82 1,-4-1-1,8-81 2,0 0-2,-11 69 3,4-22-3,7-47 3,0 0-3,-2 29 3,4-16-3,0-1-1392</inkml:trace>
  <inkml:trace contextRef="#ctx0" brushRef="#br0" timeOffset="714841.1461">23122 3022 841,'0'0'0,"0"-11"0,3-15 0,-3 26 19,0 0-19,4-27 19,1 7-19,-5 20 23,0 0-23,20-17 24,8-2-24,-28 19 13,0 0-13,40-14 13,8 7-13,-48 7 15,0 0-15,49 7 15,3 14-15,-52-21 17,0 0-17,42 29 18,-10 8-18,-32-37 24,0 0-24,23 40 25,-13-4-25,-10-36 28,0 0-28,0 40 29,-9-7-29,9-33 25,0 0-25,-17 31 26,-8-10-26,25-21 25,0 0-25,-25 15 25,-5-6-25,30-9 24,0 0-24,-19 3 25,12-1-25,0 1-895</inkml:trace>
  <inkml:trace contextRef="#ctx0" brushRef="#br0" timeOffset="715082.5743">23671 2461 830,'0'0'0,"0"0"0,0 12 0,0-12-2,0 0 2,0 16-2,0 13 2,0-29-2,0 0 2,7 36-1,1 13 1,-8-49-2,0 0 2,13 48-2,3 1 2,-16-49-1,0 0 1,16 45-1,-1 7 1,-15-52 0,0 0 0,20 60 0,8 9 0,-28-69 5,0 0-5,32 71 6,0-8-6,-32-63 14,0 0-14,28 58 14,-9 0-14,-19-58 17,0 0-17,9 48 18,-16-10-18,0-2-609</inkml:trace>
  <inkml:trace contextRef="#ctx0" brushRef="#br0" timeOffset="715411.8233">23671 2845 1195,'0'0'0,"17"-9"0,26-11 0,-43 20 1,0 0-1,51-23 2,-9 2-2,-42 21 1,0 0-1,35-17 1,-8 5-1,-27 12 6,0 0-6,19-12 7,-5 5-7,-14 7 16,0 0-16,18 0 17,3 3-17,-21-3 23,0 0-23,21 12 24,-6 13-24,-15-25 25,0 0-25,7 29 26,-6 6-26,-1-35 34,0 0-34,6 45 34,6 0-34,-12-45 33,0 0-33,12 48 34,1-3-34,-13-45 36,0 0-36,14 40 37,0-16-37,-14-24 38,0 0-38,12 21 38,-3-9-38,-9-12 33,0 0-33,7 7 33,0-4-33,-7-3 18,0 0-18,0 0 18,-2-19-18,1-1-1238</inkml:trace>
  <inkml:trace contextRef="#ctx0" brushRef="#br0" timeOffset="715540.4824">23939 2660 886,'0'0'0,"7"0"0,11 3 0,-18-3-1,0 0 1,38 4-1,22 4 1,0-1-603</inkml:trace>
  <inkml:trace contextRef="#ctx0" brushRef="#br0" timeOffset="716223.2592">24255 2921 1554,'0'0'0,"5"12"0,9 21 0,-14-33-5,0 0 5,20 40-5,4 2 5,-24-42-57,0 0 57,25 34-56,-2-13 56,-23-21-2,0 0 2,21 15-2,0-6 2,-21-9 3,0 0-3,20 4 4,-4-8-4,-16 4 19,0 0-19,12-3 19,-5 3-19,-7 0 24,0 0-24,2-12 25,-2-18-25,0 30 17,0 0-17,-9-36 17,-14-4-17,23 40 5,0 0-5,-28-36 5,-2-4-5,30 40-1,0 0 1,-30-37 0,5 8 0,25 29-6,0 0 6,-18-24-6,10 8 6,8 16-13,0 0 13,0-15-12,7-10 12,-7 25-12,0 0 12,15-29-12,17-6 12,-32 35-7,0 0 7,39-29-7,2 13 7,-41 16-4,0 0 4,44-12-4,5 7 4,-49 5-1,0 0 1,51-3-1,-1 8 1,-50-5-3,0 0 3,39 10-3,-9 8 3,-30-18-5,0 0 5,23 20-4,-6 5 4,-17-25-8,0 0 8,13 31-8,-10 2 8,-3-33-8,0 0 8,-2 32-8,-3 8 8,5-40-6,0 0 6,-5 40-5,1-7 5,4-33-3,0 0 3,-3 28-2,1-8 2,2-20-2,0 0 2,-4 13-1,4-13 1,0 0 0,0 0 0,-1 6 0,1-6 0,0 0 2,0 0-2,10-19 2,8-22-2,-18 41 5,0 0-5,19-43 6,2 10-6,-21 33 16,0 0-16,23-31 16,4 1-16,-27 30 22,0 0-22,26-28 23,-3 11-23,-23 17 22,0 0-22,21-7 23,1 2-23,-22 5 19,0 0-19,23 5 19,1 11-19,-24-16 6,0 0-6,27 24 6,-4 12-6,-23-36 3,0 0-3,26 45 3,8 19-3,-34-64 2,0 0-2,35 66 2,-1-5-2,-34-61 0,0 0 0,30 55 1,-13-6-1,-17-49 0,0 0 0,-2 29 0,-22-19 0,-5 1-1149</inkml:trace>
  <inkml:trace contextRef="#ctx0" brushRef="#br0" timeOffset="716705.6988">22875 1859 886,'0'0'0,"0"0"0,-2-28 0,2 28 30,0 0-30,-4-16 31,3 8-31,1 8 61,0 0-61,0 0 62,3 8-62,-3-8 73,0 0-73,7 25 73,6 18-73,-13-43 41,0 0-41,15 60 41,7 25-41,-22-85 39,0 0-39,23 90 39,0-2-39,-23-88 48,0 0-48,19 85 49,-1-3-49,-18-82 48,0 0-48,12 81 48,-7-5-48,-5-76 39,0 0-39,6 57 39,1-14-39,-7-43 28,0 0-28,1 25 28,1-13-28,0 0-1218</inkml:trace>
  <inkml:trace contextRef="#ctx0" brushRef="#br0" timeOffset="716992.0166">22741 1762 1121,'0'0'0,"7"-7"0,14-11 0,-21 18 1,0 0-1,37-15 1,7 3-1,-44 12 2,0 0-2,48-7 2,-1 10-2,-47-3 0,0 0 0,50 4 0,3 4 0,-53-8 0,0 0 0,51 16 0,-5 5 0,-46-21 0,0 0 0,33 27 0,-10 13 0,-23-40 8,0 0-8,7 49 8,-17 23-8,10-72 22,0 0-22,-22 82 22,-4-1-22,26-81 31,0 0-31,-26 80 32,6-20-32,20-60 40,0 0-40,-12 49 41,8-13-41,4-36 41,0 0-41,6 26 41,6-7-41,-12-19 32,0 0-32,28 9 32,16-9-32,-44 0 26,0 0-26,53-5 26,2-11-26,0 0-1087</inkml:trace>
  <inkml:trace contextRef="#ctx0" brushRef="#br0" timeOffset="717815.5102">23466 2025 1054,'0'0'0,"0"0"0,0 0 0,0 0 19,0 0-19,-12 3 19,-8 6-19,20-9 39,0 0-39,-23 21 40,-5 10-40,28-31 39,0 0-39,-27 36 39,6 0-39,21-36 30,0 0-30,-16 37 31,11-4-31,5-33 34,0 0-34,0 24 35,7-9-35,-7-15 34,0 0-34,14 14 34,7-2-34,-21-12 33,0 0-33,29 7 34,8-3-34,-37-4 23,0 0-23,35 0 23,-3-7-23,-32 7 18,0 0-18,26-5 18,-5-7-18,-21 12 12,0 0-12,20-13 13,-11 1-13,-9 12 2,0 0-2,7-15 3,-4-6-3,-3 21 0,0 0 0,-3-24 0,-4 5 0,7 19-2,0 0 2,-13-18-1,3 6 1,10 12-4,0 0 4,-13-7-3,-4 7 3,17 0-2,0 0 2,-13 0-1,13 0 1,0 0 0,0 0 0,-1 9 0,6 1 0,-5-10 0,0 0 0,9 13 0,5 0 0,-14-13 2,0 0-2,16 16 2,3-4-2,-19-12 4,0 0-4,23 7 4,0-5-4,-23-2 13,0 0-13,30 0 13,2-2-13,-32 2 6,0 0-6,26-3 6,-10-1-6,-16 4 0,0 0 0,11-9 1,-1-11-1,-10 20-2,0 0 2,9-25-2,-4-2 2,-5 27-20,0 0 20,4-28-19,-9 7 19,5 21-38,0 0 38,-7-15-37,0 6 37,7 9-44,0 0 44,0 0-43,-7-7 43,7 7-21,0 0 21,0 0-21,3 7 21,-3-7-10,0 0 10,9 9-9,7-2 9,-16-7-2,0 0 2,21 0-1,4 5 1,-25-5 0,0 0 0,35 0 0,7 0 0,-42 0 2,0 0-2,46-9 2,-7-6-2,-39 15 4,0 0-4,42-25 5,6-7-5,-48 32 7,0 0-7,44-33 8,-17 8-8,-27 25 7,0 0-7,17-22 7,-3-4-7,-14 26 7,0 0-7,4-31 8,-16-2-8,12 33 7,0 0-7,-20-28 8,-1 13-8,21 15 7,0 0-7,-19-6 8,3 6-8,16 0 9,0 0-9,-14 9 9,5 3-9,9-12 10,0 0-10,-6 16 11,8 5-11,-2-21 18,0 0-18,9 24 18,7 7-18,-16-31 23,0 0-23,23 41 23,3 15-23,-26-56 24,0 0-24,32 62 25,2 9-25,-34-71 22,0 0-22,31 73 23,-9-7-23,-22-66 18,0 0-18,12 55 19,-16-7-19,4-48 17,0 0-17,-21 42 17,-18 1-17,39-43 13,0 0-13,-51 33 13,-5-12-13,56-21 14,0 0-14,-53 9 15,9-11-15,44 2 8,0 0-8,-32-12 9,11-7-9,21 19 0,0 0 0,-14-21 1,8 12-1,6 9-2,0 0 2,14-15-1,23-13 1,2 4-1319</inkml:trace>
  <inkml:trace contextRef="#ctx0" brushRef="#br0" timeOffset="726628.0456">13433 8738 371,'0'0'0,"0"0"0,0 0 0,0 0 25,0 0-25,0 0 26,16-21-26,-16 21 74,0 0-74,7-7 75,11-2-75,-18 9 63,0 0-63,23-8 63,3 4-63,-26 4 31,0 0-31,30 0 31,4 0-31,-34 0 27,0 0-27,39 0 27,7 0-27,-46 0 19,0 0-19,54 0 20,13 2-20,-67-2 13,0 0-13,74 3 14,1 4-14,-75-7 13,0 0-13,82 9 14,14 3-14,-96-12 13,0 0-13,99 16 14,5 4-14,-104-20 10,0 0-10,111 25 11,16-1-11,-127-24 13,0 0-13,129 19 14,8 2-14,-137-21 9,0 0-9,145 24 9,14 0-9,-159-24 8,0 0-8,162 21 9,6 0-9,-168-21 8,0 0-8,166 19 8,-11 1-8,-155-20 6,0 0-6,157 25 7,2 8-7,-159-33 6,0 0-6,161 43 7,-1 7-7,-160-50 5,0 0-5,154 55 6,-11 6-6,-143-61 4,0 0-4,137 54 5,-1-4-5,-136-50 7,0 0-7,126 50 8,-10-3-8,-116-47 11,0 0-11,106 57 11,0 14-11,-106-71 9,0 0-9,104 71 10,-7-14-10,-97-57 9,0 0-9,99 57 10,3-2-10,-102-55 6,0 0-6,90 57 6,-7 9-6,-83-66 4,0 0-4,85 73 4,1 5-4,-86-78 7,0 0-7,87 71 8,-11-7-8,-76-64 10,0 0-10,63 64 11,-5 0-11,-58-64 8,0 0-8,52 69 8,2 4-8,-54-73 11,0 0-11,51 67 11,-13-11-11,-38-56 12,0 0-12,37 43 13,3-7-13,-40-36 7,0 0-7,35 30 7,-12-8-7,-23-22 3,0 0-3,20 17 4,-3 6-4,-17-23 2,0 0-2,16 26 2,-2 5-2,-14-31 2,0 0-2,15 28 2,-7 5-2,-8-33 2,0 0-2,6 32 2,-1-7-2,-5-25 4,0 0-4,4 24 4,-10 4-4,6-28 4,0 0-4,-5 24 4,1-9-4,4-15 4,0 0-4,-7 12 5,2-1-5,5-11 6,0 0-6,-12 12 6,-17 4-6,1-1-947</inkml:trace>
  <inkml:trace contextRef="#ctx0" brushRef="#br0" timeOffset="727304.0465">18466 11024 203,'0'0'0,"0"0"0,0 0 45,0 0-45,0 0 46,0 0-46,0 0 84,0 0-84,0 0 84,0 0-84,0 0 87,0 0-87,0 0 88,0 0-88,0 0 68,0 0-68,18-4 69,-18 4-69,0 0 46,0 0-46,0 0 47,0 0-47,0 0 33,0 0-33,12 0 34,-3 9-34,-9-9 29,0 0-29,11 15 29,5 6-29,-16-21 26,0 0-26,17 24 26,3 1-26,-20-25 28,0 0-28,21 24 28,9-2-28,-30-22 29,0 0-29,35 19 29,4 0-29,-39-19 33,0 0-33,46 16 33,-2-4-33,-44-12 33,0 0-33,48 4 33,5-3-33,-53-1 30,0 0-30,42-3 30,-7-4-30,-35 7 43,0 0-43,30-14 43,-2-7-43,-28 21 42,0 0-42,22-26 42,-3-5-42,-19 31 38,0 0-38,11-40 39,-3-17-39,-8 57 42,0 0-42,8-64 43,-8-1-43,0 65 35,0 0-35,5-61 35,5 9-35,-10 52 26,0 0-26,13-43 26,-4 13-26,-9 30 24,0 0-24,7-20 25,-4 7-25,-3 13 19,0 0-19,0 0-1344</inkml:trace>
  <inkml:trace contextRef="#ctx0" brushRef="#br0" timeOffset="730037.5698">13391 8038 527,'0'0'0,"-18"-19"0,18 19 40,0 0-40,-12-15 40,1 3-40,11 12 87,0 0-87,-14-12 88,5-1-88,9 13 57,0 0-57,-8-8 58,8 8-58,0 0 59,0 0-59,-9-9 60,9 9-60,0 0 32,0 0-32,0 0 33,-7 12-33,7-12 23,0 0-23,-2 14 24,2 17-24,0-31 20,0 0-20,0 44 20,3 6-20,-3-50 18,0 0-18,9 60 18,5 15-18,-14-75 15,0 0-15,15 78 15,-1-6-15,-14-72 15,0 0-15,8 61 15,-6-7-15,-2-54 15,0 0-15,4 58 15,-4 8-15,0-66 17,0 0-17,0 64 18,0-3-18,0-61 15,0 0-15,0 45 16,0-21-16,0 4-960</inkml:trace>
  <inkml:trace contextRef="#ctx0" brushRef="#br0" timeOffset="732210.8438">13555 7805 707,'0'0'0,"0"0"0,4-24 0,-4 24 38,0 0-38,0-19 38,0 6-38,0 13 107,0 0-107,-6-5 108,6 5-108,0 0 90,0 0-90,-12-5 90,-9 10-90,21-5 57,0 0-57,-30 24 58,-9 28-58,39-52 32,0 0-32,-37 66 33,-4 3-33,41-69 28,0 0-28,-37 75 28,7 3-28,30-78 23,0 0-23,-23 79 23,6 6-23,17-85 24,0 0-24,-11 78 25,8-16-25,3-62 29,0 0-29,5 49 30,11-11-30,-16-38 28,0 0-28,28 24 29,14-15-29,-42-9 27,0 0-27,50-4 28,11-8-28,-61 12 23,0 0-23,60-28 24,-7-10-24,-53 38 23,0 0-23,41-46 24,-6-17-24,-35 63 18,0 0-18,34-67 19,-4-2-19,-30 69 13,0 0-13,25-59 14,-4 10-14,-21 49 8,0 0-8,12-38 9,-1 11-9,-11 27 4,0 0-4,3-20 4,2 10-4,-5 10 3,0 0-3,0-7 3,0 7-3,0 0 1,0 0-1,-14-3 2,-7 17-2,21-14 2,0 0-2,-25 26 2,-1 13-2,26-39 2,0 0-2,-26 44 3,4 9-3,22-53 5,0 0-5,-14 54 5,9 1-5,5-55 8,0 0-8,0 45 9,3-8-9,-3-37 11,0 0-11,15 24 11,2-5-11,-17-19 13,0 0-13,32 5 14,10-14-14,-42 9 14,0 0-14,46-22 14,-2-4-14,-44 26 14,0 0-14,37-36 15,-7-9-15,-30 45 15,0 0-15,18-44 16,-9 5-16,-9 39 12,0 0-12,0-30 12,-9 6-12,9 24 10,0 0-10,-14-21 11,-4 7-11,18 14 8,0 0-8,-17-8 9,-1 4-9,18 4 6,0 0-6,-18 0 7,-1 4-7,19-4 4,0 0-4,-18 7 4,6 6-4,12-13 2,0 0-2,-2 19 3,11 6-3,-9-25 2,0 0-2,14 27 2,4 3-2,-18-30 1,0 0-1,24 27 1,12-4-1,-36-23 0,0 0 0,39 12 0,6-12 0,-45 0 0,0 0 0,46-14 0,4-15 0,-50 29 0,0 0 0,49-37 0,1-6 0,-50 43 0,0 0 0,42-47 0,-7-3 0,-35 50 0,0 0 0,18-57 0,-15-7 0,-3 64 0,0 0 0,-7-62 0,-7 5 0,14 57-1,0 0 1,-19-40 0,3 16 0,16 24-2,0 0 2,-11-16-1,-3 7 1,14 9-6,0 0 6,-12-3-6,-2 6 6,14-3-6,0 0 6,-13 13-6,8 16 6,5-29-13,0 0 13,4 36-13,10 4 13,-14-40-15,0 0 15,23 40-15,10-2 15,-33-38-25,0 0 25,43 33-25,2-2 25,-45-31-26,0 0 26,46 29-26,-5-1 26,-41-28-24,0 0 24,28 31-23,-14 6 23,-14-37-15,0 0 15,-1 36-15,-26 7 15,27-43-11,0 0 11,-42 49-11,-17 4 11,59-53-7,0 0 7,-58 44-6,4-15 6,54-29-2,0 0 2,-41 21-2,14-13 2,27-8 0,0 0 0,-21-3 0,5-18 0,16 21 1,0 0-1,-12-38 2,10-19-2,2 57 5,0 0-5,11-66 5,8 4-5,-19 62 8,0 0-8,30-76 8,2-14-8,-32 90 7,0 0-7,41-97 8,5-12-8,-46 109 2,0 0-2,49-109 3,0 5-3,-49 104 0,0 0 0,44-93 0,-12 11 0,-32 82-1,0 0 1,23-60 0,-9 20 0,-14 40-1,0 0 1,9-24-1,-4 12 1,-5 12-1,0 0 1,0 0-1,4-9 1,-4 9-1,0 0 1,-5 17-1,-2 28 1,7-45-1,0 0 1,-6 63 0,1 14 0,5-77 0,0 0 0,-5 77 0,3-8 0,2-69 0,0 0 0,0 66 0,7 4 0,-7-70 1,0 0-1,9 73 1,8-7-1,-17-66 3,0 0-3,20 59 3,-2-16-3,-18-43 8,0 0-8,17 31 9,-1-12-9,-16-19 13,0 0-13,25 5 14,3-12-14,-28 7 19,0 0-19,28-20 20,-3-18-20,-25 38 22,0 0-22,19-47 22,1-12-22,-20 59 25,0 0-25,16-55 26,-8 10-26,-8 45 23,0 0-23,6-31 23,-10 13-23,4 18 23,0 0-23,-2-7 24,2 7-24,0 0 19,0 0-19,-8-5 19,-5 10-19,13-5 15,0 0-15,-3 21 16,10 17-16,-7-38 11,0 0-11,14 45 12,7 4-12,-21-49 6,0 0-6,30 48 6,5-3-6,-35-45 1,0 0-1,36 36 2,-6-6-2,-30-30 0,0 0 0,28 24 0,-2-8 0,-26-16-1,0 0 1,0 0-1638</inkml:trace>
  <inkml:trace contextRef="#ctx0" brushRef="#br0" timeOffset="732542.9344">15253 6552 1255,'0'0'0,"0"0"0,17-16 0,-17 16 46,0 0-46,15-12 46,-7 12-46,-8 0 72,0 0-72,2 21 72,-4 33-72,2-54 46,0 0-46,-8 72 47,-14 20-47,22-92 29,0 0-29,-30 113 30,-9 23-30,39-136 27,0 0-27,-45 163 27,-15 31-27,60-194 25,0 0-25,-57 202 26,13 2-26,44-204 25,0 0-25,-34 192 25,3-8-25,31-184 32,0 0-32,-27 150 33,10-32-33,17-118 22,0 0-22,-11 109 23,2 4-23,9-113 14,0 0-14,-9 97 14,-12-7-14,2-2-1392</inkml:trace>
  <inkml:trace contextRef="#ctx0" brushRef="#br0" timeOffset="733206.616">15618 7422 595,'0'0'0,"0"0"0,0 0 0,0 0 44,0 0-44,11-34 44,-8 6-44,-3 28 114,0 0-114,2-31 114,1 10-114,-3 21 105,0 0-105,4-17 106,-2 1-106,-2 16 75,0 0-75,2-15 75,-2 15-75,0 0 46,0 0-46,-2-7 47,2 7-47,0 0 39,0 0-39,-20 19 40,-24 24-40,44-43 35,0 0-35,-47 66 35,-1 10-35,48-76 30,0 0-30,-37 81 31,5-8-31,32-73 30,0 0-30,-18 66 31,10 1-31,8-67 33,0 0-33,3 61 34,6-13-34,-9-48 30,0 0-30,19 37 31,10-13-31,-29-24 23,0 0-23,42 3 24,20-18-24,-62 15 14,0 0-14,67-33 15,3-19-15,-70 52 6,0 0-6,64-61 6,-9-4-6,3 1-1329</inkml:trace>
  <inkml:trace contextRef="#ctx0" brushRef="#br0" timeOffset="733607.0672">15899 6758 1155,'0'0'0,"0"0"0,-9 2 0,9-2 28,0 0-28,-9 10 29,-2 11-29,11-21 56,0 0-56,-8 40 57,1 29-57,7-69 36,0 0-36,-6 81 36,3 4-36,3-85 18,0 0-18,-2 88 19,-2-7-19,4-81 14,0 0-14,0 89 15,6-4-15,-6-85 18,0 0-18,9 74 18,3-15-18,-12-59 18,0 0-18,10 40 18,3-11-18,-13-29 22,0 0-22,10 16 22,-3-8-22,-7-8 28,0 0-28,9 0 29,2-5-29,-11 5 36,0 0-36,16-14 36,8-12-36,-24 26 44,0 0-44,27-34 45,-1-8-45,-26 42 37,0 0-37,23-43 38,-5 6-38,-18 37 25,0 0-25,9-25 25,-2 12-25,-7 13 17,0 0-17,7-8 17,4 8-17,-11 0 12,0 0-12,15 5 12,8 7-12,-23-12 4,0 0-4,23 16 5,-9-4-5,-14-12 0,0 0 0,18 12 1,9 0-1,-27-12 0,0 0 0,24 14 0,-3-7 0,-21-7 0,0 0 0,22 3 0,6-6 0,-28 3 0,0 0 0,32-9 0,10-10 0,-42 19 0,0 0 0,0 0-1433</inkml:trace>
  <inkml:trace contextRef="#ctx0" brushRef="#br0" timeOffset="733795.0828">16666 7083 807,'0'0'0,"0"0"0,0 0 0,0 0-546</inkml:trace>
  <inkml:trace contextRef="#ctx0" brushRef="#br0" timeOffset="735004.5288">16522 7175 1099,'0'0'0,"0"0"8,0 0-8,0 0 8,0 0-8,0 0 11,0 0-11,23 9 11,3 18-11,-26-27 1,0 0-1,0 0-794</inkml:trace>
  <inkml:trace contextRef="#ctx0" brushRef="#br0" timeOffset="735953.7104">16869 6787 1289,'0'0'0,"0"0"0,0 0 80,0 0-80,0 0 80,0 0-80,0 0 93,0 0-93,-17-8 94,17 8-94,0 0 43,0 0-43,-7 5 44,8 14-44,-1-19 13,0 0-13,9 26 14,11 10-14,-20-36 5,0 0-5,21 38 6,7-1-6,-28-37 2,0 0-2,25 32 2,-1 1-2,-24-33 0,0 0 0,14 28 1,-5-12-1,-9-16 0,0 0 0,0 0-1265</inkml:trace>
  <inkml:trace contextRef="#ctx0" brushRef="#br0" timeOffset="736106.7169">16751 6533 1255,'0'0'0,"0"0"0,0 0 0,0 0 25,0 0-25,0 0 26,21 3-26,-21-3 37,0 0-37,23 18 37,11 13-37,-34-31 10,0 0-10,0 0-983</inkml:trace>
  <inkml:trace contextRef="#ctx0" brushRef="#br0" timeOffset="736775.6973">17136 6739 1054,'0'0'0,"0"0"0,0 0 0,0 0 0,0 0 0,0 0 0,0 0 0,0 0 14,0 0-14,0 0 14,17 19-14,-17-19 28,0 0-28,9 12 29,2 2-29,-11-14 29,0 0-29,12 15 30,4 3-30,-16-18 44,0 0-44,18 15 44,-1 1-44,-17-16 46,0 0-46,21 12 47,4 0-47,-25-12 45,0 0-45,27 4 45,-4-8-45,-23 4 46,0 0-46,23-12 47,10-9-47,-33 21 43,0 0-43,28-21 44,-12 2-44,-16 19 30,0 0-30,9-20 30,-5 4-30,-4 16 22,0 0-22,0-16 23,0 11-23,0 5 17,0 0-17,0 0 18,0-8-18,0 8 14,0 0-14,0 0 14,0 0-14,0 0 10,0 0-10,0 0 11,0 0-11,0 0 8,0 0-8,7-4 8,-7 4-8,0 0 5,0 0-5,15 0 5,7 5-5,-22-5 3,0 0-3,24 7 3,3-2-3,-27-5 1,0 0-1,26 4 2,1-11-2,-27 7 0,0 0 0,28-14 1,9-7-1,-37 21 0,0 0 0,37-31 0,-3-17 0,-34 48 0,0 0 0,28-57 0,-3-19 0,-25 76 0,0 0 0,19-70 1,-7 18-1,-12 52 2,0 0-2,6-39 3,-13 9-3,7 30 5,0 0-5,-11-24 5,-7 5-5,18 19 7,0 0-7,-17-9 8,1 4-8,16 5 10,0 0-10,-18 9 10,-3 6-10,21-15 8,0 0-8,-19 25 9,1 11-9,18-36 7,0 0-7,-16 48 7,6 22-7,10-70 4,0 0-4,-6 72 5,1 10-5,5-82 3,0 0-3,5 84 4,4 1-4,-9-85 4,0 0-4,14 90 4,7 5-4,-21-95 3,0 0-3,23 89 3,0-12-3,-23-77 4,0 0-4,16 73 4,-4-5-4,-12-68 4,0 0-4,8 65 5,-7-8-5,-1-57 3,0 0-3,-5 47 3,-13-12-3,-1 1-1447</inkml:trace>
  <inkml:trace contextRef="#ctx0" brushRef="#br0" timeOffset="737256.2675">17326 7208 1255,'0'0'0,"6"-5"0,6-18 0,-12 23 2,0 0-2,26-29 3,20-8-3,-46 37 4,0 0-4,55-45 5,5-10-5,-60 55-2,0 0 2,62-54-1,-7-6 1,-55 60-2,0 0 2,63-59-2,13 5 2,-76 54 0,0 0 0,67-45 0,-12 11 0,-55 34 0,0 0 0,44-30 0,-12 6 0,-32 24-1,0 0 1,21-19 0,-11 7 0,-10 12 0,0 0 0,7-9 0,-7 9 0,0 0 1,0 0-1,4-8 1,-4 8-1,0 0 7,0 0-7,-9 8 7,-3 8-7,12-16 14,0 0-14,-16 19 15,-2 10-15,18-29 29,0 0-29,-14 31 29,0-1-29,14-30 33,0 0-33,-7 31 33,3-2-33,4-29 33,0 0-33,2 30 34,7 1-34,-9-31 30,0 0-30,14 24 31,0-5-31,-14-19 31,0 0-31,14 14 31,6-7-31,-20-7 31,0 0-31,21-9 31,7-13-31,-28 22 31,0 0-31,27-28 31,-10 2-31,-17 26 31,0 0-31,11-31 32,-8 2-32,-3 29 26,0 0-26,-7-28 27,-9 4-27,16 24 30,0 0-30,-17-16 31,8 7-31,9 9 28,0 0-28,-7-6 29,-4 4-29,11 2 24,0 0-24,-10-4 25,1 8-25,9-4 22,0 0-22,-5 2 22,5-2-22,0 0 12,0 0-12,-4 13 12,9 8-12,-5-21 7,0 0-7,0 0-1517</inkml:trace>
  <inkml:trace contextRef="#ctx0" brushRef="#br0" timeOffset="737384.1839">18292 6614 1513,'0'0'0,"0"0"0,0 0 0,0 0 23,0 0-23,0 0-1092</inkml:trace>
  <inkml:trace contextRef="#ctx0" brushRef="#br0" timeOffset="748605.8712">30790 7893 348,'0'0'0,"0"0"0,0 0 14,0 0-14,12-22 14,-9 13-14,-3 9 76,0 0-76,2-9 76,0 1-76,-2 8 81,0 0-81,4-9 81,-1 2-81,-3 7 58,0 0-58,0 0 58,7-5-58,-7 5 37,0 0-37,0 0 38,9-4-38,-9 4 28,0 0-28,5 0 28,2 2-28,-7-2 27,0 0-27,11 11 28,10 13-28,-21-24 31,0 0-31,21 36 31,-7 2-31,-14-38 31,0 0-31,7 43 32,-3 8-32,-4-51 32,0 0-32,-2 58 33,-5 6-33,7-64 29,0 0-29,-12 75 30,-6 13-30,18-88 27,0 0-27,-21 88 28,-4-15-28,25-73 26,0 0-26,-30 81 26,-3 16-26,33-97 33,0 0-33,-34 97 33,1-3-33,33-94 28,0 0-28,-41 95 28,-10 10-28,51-105 21,0 0-21,-60 109 22,-11-3-22,71-106 17,0 0-17,-74 113 18,2 9-18,72-122 14,0 0-14,-76 123 14,-16-9-14,92-114 16,0 0-16,-95 122 16,-2 11-16,97-133 18,0 0-18,-94 124 18,8-23-18,86-101 16,0 0-16,-88 102 16,-13 7-16,101-109 16,0 0-16,-95 99 16,15-9-16,80-90 14,0 0-14,-84 81 14,-5-3-14,89-78 16,0 0-16,-86 76 16,-1 5-16,87-81 18,0 0-18,-79 76 18,12-15-18,67-61 18,0 0-18,-60 48 18,9-15-18,51-33 15,0 0-15,-44 25 16,12-10-16,32-15 13,0 0-13,-21 9 14,10-6-14,11-3 7,0 0-7,0 0 8,0 0-8,0 0 5,0 0-5,0 0 6,0 0-6,0 0-1383</inkml:trace>
  <inkml:trace contextRef="#ctx0" brushRef="#br0" timeOffset="749130.7387">28875 10601 841,'0'0'0,"0"0"0,0 0 69,0 0-69,9-26 69,-8 14-69,-1 12 84,0 0-84,2-12 84,-2 12-84,0 0 38,0 0-38,9-8 38,-9 8-38,0 0 21,0 0-21,12-2 22,-1 4-22,-11-2 13,0 0-13,18 15 13,3 21-13,-21-36 8,0 0-8,14 47 9,-16 10-9,2-57 6,0 0-6,-12 68 7,-9 17-7,21-85 10,0 0-10,-23 88 11,3-10-11,20-78 24,0 0-24,-16 67 25,6-20-25,10-47 32,0 0-32,-7 38 32,5-14-32,2-24 34,0 0-34,3 16 35,5-8-35,-8-8 31,0 0-31,24 6 32,24-1-32,-48-5 26,0 0-26,65 3 26,27-6-26,-92 3 22,0 0-22,104-7 23,5 0-23,-109 7 22,0 0-22,110-9 23,-6 9-23,2 0-1238</inkml:trace>
  <inkml:trace contextRef="#ctx0" brushRef="#br0" timeOffset="752151.1248">30719 9757 751,'0'0'0,"0"0"0,0 0 0,0 0 54,0 0-54,12-17 55,-12 17-55,0 0 110,0 0-110,6-11 110,-6 11-110,0 0 101,0 0-101,-2-10 101,2 10-101,0 0 67,0 0-67,-9-2 67,0 9-67,9-7 42,0 0-42,-14 16 43,-9 8-43,23-24 31,0 0-31,-32 29 32,-12 14-32,44-43 25,0 0-25,-49 54 25,-8 22-25,57-76 24,0 0-24,-49 83 24,14-5-24,35-78 23,0 0-23,-20 66 23,17-11-23,3-55 23,0 0-23,10 44 24,17-3-24,-27-41 21,0 0-21,39 28 22,15-7-22,-54-21 19,0 0-19,60 7 20,6-13-20,-66 6 18,0 0-18,68-13 19,3-12-19,-71 25 17,0 0-17,71-31 18,1-3-18,-72 34 17,0 0-17,64-42 17,-17-6-17,-47 48 18,0 0-18,32-51 19,-13-2-19,-19 53 18,0 0-18,9-52 18,-12 9-18,3 43 20,0 0-20,-9-33 20,-5 8-20,14 25 19,0 0-19,-16-12 19,0 9-19,16 3 16,0 0-16,-19 8 16,-8 13-16,27-21 14,0 0-14,-32 35 14,-3 6-14,35-41 9,0 0-9,-35 49 9,3-1-9,32-48 4,0 0-4,-23 44 5,11-6-5,12-38 1,0 0-1,-9 29 2,7-8-2,2-21 0,0 0 0,4 14 1,3-7-1,-7-7 0,0 0 0,21 3 0,26-1 0,-47-2 0,0 0 0,50-2 0,-10-5 0,-40 7 0,0 0 0,36-12 0,-3-7 0,-33 19 0,0 0 0,25-19 0,-11 3 0,-14 16 1,0 0-1,5-10 1,-5 10-1,0 0 1,0 0-1,-8-5 1,-3 7-1,11-2 2,0 0-2,-12 5 2,-2 3-2,14-8 2,0 0-2,-11 11 2,6-1-2,5-10 0,0 0 0,0 7 1,0-7-1,0 0 0,0 0 0,10 10 0,-1-3 0,-9-7-1,0 0 1,25 4 0,21-1 0,-46-3-1,0 0 1,56-3-1,8-8 1,-64 11-2,0 0 2,68-17-1,7-5 1,-75 22-2,0 0 2,70-33-2,-15-14 2,-55 47-3,0 0 3,42-59-2,-10-10 2,-32 69-5,0 0 5,19-61-5,-12 15 5,-7 46-9,0 0 9,-5-35-9,-11 11 9,16 24-8,0 0 8,-17-14-8,-1 9 8,18 5-10,0 0 10,-14 3-10,0 4 10,14-7-9,0 0 9,-13 17-8,3 4 8,10-21-8,0 0 8,-4 28-8,8-2 8,-4-26-10,0 0 10,5 36-9,4 11 9,-9-47-13,0 0 13,11 48-12,1 1 12,-12-49-12,0 0 12,12 40-12,-3-7 12,-9-33-12,0 0 12,5 27-11,-1 3 11,-4-30-9,0 0 9,-4 27-9,-4-1 9,8-26-7,0 0 7,-13 23-7,1 1 7,12-24-5,0 0 5,-9 17-4,4 2 4,5-19-4,0 0 4,-2 13-3,5-8 3,-3-5-3,0 0 3,0 0-3,11 7 3,-11-7-3,0 0 3,21-4-2,27-4 2,-48 8-2,0 0 2,60-18-2,18-1 2,-78 19-3,0 0 3,75-29-2,-13-6 2,-2 2-1386</inkml:trace>
  <inkml:trace contextRef="#ctx0" brushRef="#br0" timeOffset="752583.9762">32238 9271 1211,'0'0'0,"0"0"0,0 0 0,0 0 19,0 0-19,-3 5 19,3-5-19,0 0 37,0 0-37,14 19 38,5 5-38,-19-24 35,0 0-35,15 38 36,-10 12-36,-5-50 20,0 0-20,0 66 20,-5 22-20,5-88 14,0 0-14,-6 89 15,6-5-15,0-84 12,0 0-12,6 83 13,-1-1-13,-5-82 16,0 0-16,5 79 17,0-2-17,-5-77 21,0 0-21,4 60 21,-4-18-21,0-42 22,0 0-22,0 31 23,2-14-23,-2-17 21,0 0-21,-2 9 22,-5-9-22,7 0 22,0 0-22,-11-9 23,-6-5-23,17 14 20,0 0-20,-20-15 20,-1-10-20,21 25 17,0 0-17,-28-24 17,-7 2-17,35 22 9,0 0-9,-37-12 10,-6 10-10,43 2 4,0 0-4,-42 12 5,-1 7-5,43-19 1,0 0-1,-37 23 2,9 1-2,28-24 0,0 0 0,-17 22 1,13-1-1,4-21 1,0 0-1,11 19 1,15 2-1,-26-21 1,0 0-1,41 21 2,20-8-2,-61-13 1,0 0-1,76 11 2,16-9-2,-92-2 0,0 0 0,97 1 0,-3 3 0,-94-4-5,0 0 5,0 0-1295</inkml:trace>
  <inkml:trace contextRef="#ctx0" brushRef="#br0" timeOffset="753950.555">31275 10636 1457,'-4'21'0,"-6"32"0,10-53 72,0 0-72,-13 73 72,-2 15-72,15-88 106,0 0-106,-16 92 107,2-14-107,14-78 78,0 0-78,-13 69 79,1-13-79,12-56 33,0 0-33,-9 53 33,4-6-33,5-47 21,0 0-21,-6 36 22,1-15-22,5-21 16,0 0-16,-5 12 17,5-12-17,0 0 17,0 0-17,-13-5 18,3-14-18,10 19 19,0 0-19,-12-24 19,-3-4-19,15 28 20,0 0-20,-21-26 21,-7 7-21,28 19 17,0 0-17,-34-19 18,-1 7-18,35 12 13,0 0-13,-33-5 14,1 5-14,32 0 7,0 0-7,-27 7 7,13 3-7,14-10 4,0 0-4,-3 12 4,5 0-4,-2-12 2,0 0-2,17 19 2,22 9-2,-39-28 0,0 0 0,46 29 1,2-4-1,-48-25 0,0 0 0,51 17 0,3-7 0,-54-10 0,0 0 0,67 0 0,13-10 0,-80 10-1,0 0 1,83-17-1,-2-4 1,-81 21-5,0 0 5,78-30-4,-11 1 4,-67 29-5,0 0 5,51-26-5,-16 5 5,-35 21-9,0 0 9,21-15-8,-10 3 8,-11 12-17,0 0 17,-2-13-16,-14 1 16,16 12-24,0 0 24,-21-8-24,0 4 24,21 4-26,0 0 26,-18 2-26,2 3 26,16-5-24,0 0 24,-10 5-24,3 1 24,7-6-19,0 0 19,-4 6-19,4 7 19,0-13-16,0 0 16,4 12-15,1 0 15,-5-12-15,0 0 15,5 7-15,1 0 15,-6-7-13,0 0 13,19 5-13,18 0 13,-37-5-12,0 0 12,51 2-12,13-7 12,-64 5-6,0 0 6,58-9-5,-16-3 5,-42 12-2,0 0 2,32-18-1,-5-7 1,-27 25 0,0 0 0,14-30 0,-18-1 0,4 31 1,0 0-1,-16-29 1,-14-1-1,30 30 3,0 0-3,-37-22 3,-7 10-3,44 12 4,0 0-4,-40-2 5,6 10-5,34-8 4,0 0-4,-30 21 4,5 7-4,25-28 4,0 0-4,-19 33 4,7-2-4,12-31 3,0 0-3,-6 33 3,10 3-3,-4-36 4,0 0-4,10 38 5,10 2-5,-20-40 6,0 0-6,28 40 7,13-2-7,-41-38 7,0 0-7,51 31 7,11-8-7,-62-23 7,0 0-7,61 12 8,-1-12-8,-60 0 8,0 0-8,59-18 8,2-18-8,-61 36 9,0 0-9,64-50 10,3-9-10,-67 59 12,0 0-12,60-71 13,-12-14-13,-48 85 16,0 0-16,35-100 16,-14-6-16,-21 106 13,0 0-13,11-100 13,-13 10-13,2 90 11,0 0-11,-14-74 12,-11 11-12,25 63 10,0 0-10,-30-45 11,2 21-11,28 24 8,0 0-8,-30 0 8,-4 22-8,34-22 5,0 0-5,-31 42 6,4 15-6,27-57 2,0 0-2,-19 64 3,6 7-3,13-71 1,0 0-1,-3 83 1,8 19-1,-5-102 0,0 0 0,12 97 1,4-17-1,-16-80 0,0 0 0,20 72 0,3 6 0,-23-78 0,0 0 0,24 73 0,-1-7 0,-23-66-1,0 0 1,0 0-1605</inkml:trace>
  <inkml:trace contextRef="#ctx0" brushRef="#br0" timeOffset="754167.9852">31958 11174 1468,'0'0'0,"18"-2"0,20-3 0,-38 5 43,0 0-43,53-5 44,14 0-44,-67 5 69,0 0-69,74-4 69,15 1-69,-89 3 53,0 0-53,84-2 53,-18-3-53,-66 5 25,0 0-25,65-7 26,6 0-26,-71 7 13,0 0-13,67-7 14,-14 2-14,-53 5 5,0 0-5,38-7 6,-15 7-6,0-2-1356</inkml:trace>
  <inkml:trace contextRef="#ctx0" brushRef="#br0" timeOffset="754276.2776">32838 11093 1467,'0'0'0,"0"0"32,0 0-32,11 0 33,-2 0-33,-9 0 4,0 0-4,0 0-1092</inkml:trace>
  <inkml:trace contextRef="#ctx0" brushRef="#br0" timeOffset="756265.9044">26748 14298 583,'0'0'0,"0"0"0,0 0 0,0 0 47,0 0-47,-21 7 47,21-7-47,0 0 121,0 0-121,-9 0 122,9 0-122,0 0 134,0 0-134,0 0 134,0 0-134,0 0 91,0 0-91,0 0 91,0 0-91,0 0 60,0 0-60,0 0 61,0 0-61,0 0 44,0 0-44,0 0 44,0 0-44,0 0 32,0 0-32,0 0 32,0 0-32,0 0 25,0 0-25,-1 7 26,1-7-26,0 0 24,0 0-24,-8 7 24,0 3-24,8-10 21,0 0-21,-14 21 21,-8 10-21,22-31 21,0 0-21,-26 41 22,-6 15-22,32-56 20,0 0-20,-39 59 20,-14 5-20,53-64 18,0 0-18,-61 76 19,-10 16-19,71-92 16,0 0-16,-71 100 16,-1 11-16,72-111 15,0 0-15,-78 117 16,-15 22-16,93-139 13,0 0-13,-101 142 14,2 1-14,99-143 13,0 0-13,-95 147 14,-4 4-14,99-151 12,0 0-12,-93 154 13,6 2-13,87-156 11,0 0-11,-77 138 12,15-25-12,62-113 10,0 0-10,-51 98 11,8-6-11,43-92 8,0 0-8,-35 80 8,5-18-8,30-62 8,0 0-8,-19 42 8,6-20-8,13-22 3,0 0-3,0 7 4,13-14-4,-13 7 0,0 0 0,19-19 0,9-10 0,1-3-1537</inkml:trace>
  <inkml:trace contextRef="#ctx0" brushRef="#br0" timeOffset="761309.2724">26697 14298 875,'0'0'0,"0"0"0,0 0 0,0 0 38,0 0-38,0 0 39,0 0-39,0 0 91,0 0-91,-19 2 91,6 5-91,13-7 73,0 0-73,-17 10 73,-6 5-73,23-15 48,0 0-48,-30 21 49,-13 7-49,43-28 28,0 0-28,-51 31 29,-9 4-29,60-35 23,0 0-23,-62 31 23,6-5-23,56-26 19,0 0-19,-53 19 20,9-9-20,44-10 20,0 0-20,-37 9 20,5-2-20,32-7 21,0 0-21,-23 3 22,11-1-22,12-2 22,0 0-22,0 0 22,0 0-22,0 0 23,0 0-23,0 0 23,9-7-23,-9 7 19,0 0-19,21-7 19,16-5-19,-37 12 20,0 0-20,44-19 20,4-5-20,-48 24 18,0 0-18,51-30 19,5-6-19,-56 36 18,0 0-18,55-36 18,-2 1-18,-53 35 15,0 0-15,46-28 16,-18 9-16,-28 19 13,0 0-13,21-12 14,-8 5-14,-13 7 7,0 0-7,10-5 7,-10 5-7,0 0 5,0 0-5,9 0 6,-9 0-6,0 0 4,0 0-4,9 14 4,3 12-4,-12-26 3,0 0-3,20 36 4,8 11-4,-28-47 2,0 0-2,35 50 3,7-1-3,-42-49 2,0 0-2,45 43 3,-1 0-3,-44-43 4,0 0-4,33 35 5,-15-14-5,0-1-1410</inkml:trace>
  <inkml:trace contextRef="#ctx0" brushRef="#br0" timeOffset="771022.2267">25762 13857 471,'0'0'0,"0"0"0,0 0 0,0 0 13,0 0-13,0 0 13,17-13-13,-17 13 65,0 0-65,0 0 65,-7-5-65,7 5 82,0 0-82,-7-3 82,7 3-82,0 0 72,0 0-72,-14-2 72,-9 7-72,23-5 46,0 0-46,-31 5 46,-8 6-46,39-11 37,0 0-37,-46 21 37,-9 5-37,55-26 33,0 0-33,-62 46 34,-12 20-34,74-66 29,0 0-29,-90 80 29,-26 11-29,116-91 30,0 0-30,-129 113 30,-18 39-30,147-152 45,0 0-45,-158 171 46,-5 9-46,163-180 47,0 0-47,-153 172 48,12-20-48,141-152 42,0 0-42,-119 137 43,28-20-43,91-117 35,0 0-35,-73 97 36,15-27-36,58-70 30,0 0-30,-46 53 31,5-11-31,41-42 30,0 0-30,-31 26 31,10-9-31,21-17 28,0 0-28,-13 10 28,13-10-28,0 0 17,0 0-17,0 0 17,21-17-17,-21 17 12,0 0-12,27-19 13,8 2-13,0-1-1339</inkml:trace>
  <inkml:trace contextRef="#ctx0" brushRef="#br0" timeOffset="771501.6832">23697 15447 572,'0'0'0,"0"0"0,-7-7 0,7 7-6,0 0 6,0-7-5,11-3 5,-11 10-6,0 0 6,12-11-5,-3 4 5,-9 7-6,0 0 6,9-5-5,1 0 5,-10 5-1,0 0 1,9-5 0,-9 5 0,0 0 10,0 0-10,7 2 10,-9 8-10,2-10 35,0 0-35,-10 26 36,-15 21-36,25-47 68,0 0-68,-30 60 68,-7 18-68,37-78 87,0 0-87,-34 85 87,6 7-87,28-92 84,0 0-84,-23 84 84,6-18-84,17-66 86,0 0-86,-13 54 87,8-13-87,5-41 66,0 0-66,0 35 66,3-11-66,-3-24 50,0 0-50,11 19 50,8-1-50,-19-18 39,0 0-39,36 8 39,18-10-39,-54 2 29,0 0-29,64-10 29,7-5-29,-71 15 21,0 0-21,68-18 22,-4 3-22,-64 15 17,0 0-17,56-12 17,-3 5-17,-53 7 6,0 0-6,37-7 7,-28 0-7,2 0-1244</inkml:trace>
  <inkml:trace contextRef="#ctx0" brushRef="#br0" timeOffset="773063.4898">23341 14099 841,'0'0'0,"-6"-26"0,6 26 53,0 0-53,-5-21 54,-4 2-54,9 19 129,0 0-129,-10-17 129,-1 12-129,11 5 86,0 0-86,-19 17 87,-18 30-87,37-47 80,0 0-80,-48 71 80,-2 22-80,50-93 31,0 0-31,-49 107 32,5 18-32,44-125 33,0 0-33,-41 123 33,6-9-33,35-114 31,0 0-31,-18 102 32,15-10-32,3-92 28,0 0-28,10 74 28,12-29-28,-22-45 29,0 0-29,37 26 30,19-19-30,-56-7 25,0 0-25,69-12 26,10-17-26,-79 29 20,0 0-20,80-47 20,-8-15-20,-72 62 18,0 0-18,64-68 18,-10 6-18,-54 62 15,0 0-15,46-57 15,-9 5-15,-37 52 17,0 0-17,29-47 17,-12 9-17,-17 38 16,0 0-16,9-33 17,-16 11-17,7 22 16,0 0-16,-14-13 17,-6 15-17,20-2 14,0 0-14,-28 14 15,-4 12-15,32-26 16,0 0-16,-35 35 17,-5 3-17,40-38 14,0 0-14,-37 38 15,3-4-15,34-34 15,0 0-15,-25 30 15,13-6-15,12-24 8,0 0-8,-2 21 9,9 3-9,-7-24 5,0 0-5,16 23 5,9-6-5,-25-17 3,0 0-3,32 7 3,6-16-3,-38 9 3,0 0-3,39-17 3,0-7-3,-39 24 2,0 0-2,34-26 3,-10-2-3,-24 28 3,0 0-3,16-28 3,-11 2-3,-5 26 2,0 0-2,-5-21 3,-9 8-3,14 13 2,0 0-2,-19-7 3,-3 7-3,22 0 3,0 0-3,-17 3 3,4 2-3,13-5 2,0 0-2,-8 6 2,1-3-2,7-3 0,0 0 0,0 0 1,-6 7-1,6-7 0,0 0 0,0 0 0,4 7 0,-4-7-1,0 0 1,10 5 0,17 5 0,-27-10-2,0 0 2,40 7-1,13-10 1,-53 3-3,0 0 3,60-14-2,13-8 2,-73 22-4,0 0 4,69-35-3,-16-10 3,-53 45-5,0 0 5,40-54-4,-17-13 4,-23 67-1,0 0 1,18-71-1,-8 7 1,-10 64 0,0 0 0,0-54 0,-9 11 0,9 43 0,0 0 0,-14-36 0,0 8 0,14 28 0,0 0 0,-10-19 0,1 10 0,9 9 0,0 0 0,-9 2 0,-3 10 0,12-12 0,0 0 0,-13 23 0,3 9 0,10-32 0,0 0 0,-6 35 0,8-11 0,-2-24 0,0 0 0,7 30 0,7 13 0,-14-43-1,0 0 1,16 40 0,0-13 0,-16-27-4,0 0 4,11 25-3,5 1 3,-16-26-8,0 0 8,14 24-7,-4-3 7,-10-21-10,0 0 10,6 20-10,-3 5 10,-3-25-10,0 0 10,0 27-9,-2-1 9,2-26-7,0 0 7,-5 23-6,-2-4 6,7-19-5,0 0 5,-5 15-5,1 1 5,4-16-4,0 0 4,-2 14-4,4-4 4,-2-10-3,0 0 3,2 9-3,-2-2 3,0-7-4,0 0 4,0 0-3,16 12 3,-16-12-4,0 0 4,30 5-4,19-7 4,-49 2-4,0 0 4,58-10-3,10-11 3,-68 21-6,0 0 6,60-34-5,-16-15 5,0 1-1542</inkml:trace>
  <inkml:trace contextRef="#ctx0" brushRef="#br0" timeOffset="773483.8495">24403 13429 1065,'0'0'0,"0"0"0,0 0 0,0 0 87,0 0-87,-5-9 88,5 9-88,0 0 140,0 0-140,-2 20 140,2 19-140,0-39 47,0 0-47,0 57 47,0 20-47,0-77 11,0 0-11,0 83 12,2-5-12,-2-78 2,0 0-2,5 79 2,7 8-2,-12-87 0,0 0 0,16 84 0,2-11 0,-18-73 0,0 0 0,14 59 0,-3-23 0,-11-36 0,0 0 0,8 25 1,1-8-1,-9-17 0,0 0 0,9 10 0,-9-10 0,0 0 0,0 0 0,9 7 1,-9-7-1,0 0 2,0 0-2,0 0 2,-4-15-2,4 15 4,0 0-4,-17-16 5,-13 0-5,30 16 11,0 0-11,-41-13 11,-7 4-11,48 9 20,0 0-20,-49-2 20,0 7-20,49-5 23,0 0-23,-45 13 24,8 6-24,37-19 22,0 0-22,-26 22 23,17 2-23,9-24 14,0 0-14,7 30 14,16 9-14,-23-39 9,0 0-9,34 44 9,4-3-9,-38-41 6,0 0-6,46 35 7,0-9-7,-46-26 1,0 0-1,53 14 1,14-13-1,-67-1 0,0 0 0,0 0-1344</inkml:trace>
  <inkml:trace contextRef="#ctx0" brushRef="#br0" timeOffset="774698.411">22388 15108 1020,'0'0'0,"0"0"18,0 0-18,0 0 18,7 33-18,-7-33 61,0 0-61,14 39 61,12 29-61,-26-68 70,0 0-70,27 80 70,-1 3-70,-26-83 49,0 0-49,23 79 49,-2-11-49,-21-68 35,0 0-35,18 67 35,-6 2-35,-12-69 28,0 0-28,9 63 28,-4-8-28,-5-55 30,0 0-30,6 43 31,-3-17-31,-3-26 33,0 0-33,0 16 34,-3-7-34,3-9 33,0 0-33,0 0 34,-14-23-34,14 23 33,0 0-33,-13-33 34,-6-15-34,19 48 27,0 0-27,-25-49 28,-5 11-28,30 38 23,0 0-23,-35-29 24,-2 10-24,37 19 20,0 0-20,-39-2 21,-3 14-21,42-12 16,0 0-16,-37 24 17,10 18-17,27-42 12,0 0-12,-18 43 13,8 2-13,10-45 5,0 0-5,-4 40 6,10-14-6,-6-26 1,0 0-1,19 22 2,20 3-2,-39-25 0,0 0 0,53 19 1,10-14-1,-63-5 0,0 0 0,69-7 0,0-12 0,-69 19 0,0 0 0,67-31 0,-3-9 0,-64 40 1,0 0-1,61-48 1,-4-10-1,-57 58 2,0 0-2,49-52 2,-10 6-2,-39 46 2,0 0-2,19-35 2,-11 11-2,-8 24 3,0 0-3,-2-16 3,-4 9-3,6 7 2,0 0-2,-10-1 2,-4 2-2,14-1 1,0 0-1,-18 7 2,6-1-2,12-6 1,0 0-1,-9 8 1,0 4-1,9-12 0,0 0 0,-5 14 1,1 2-1,4-16 0,0 0 0,2 17 1,3 0-1,-5-17 0,0 0 0,18 19 0,16-3 0,-34-16 0,0 0 0,37 9 0,5-20 0,-42 11 0,0 0 0,39-19 0,-9-5 0,-30 24 0,0 0 0,24-28 0,-4 2 0,-20 26 0,0 0 0,9-22 1,-13 1-1,4 21 0,0 0 0,-12-19 1,-6 3-1,18 16 0,0 0 0,-23-8 0,-9 4 0,32 4-1,0 0 1,-37 7 0,-3 7 0,40-14-2,0 0 2,-41 19-2,1 0 2,40-19-3,0 0 3,-29 19-3,14-3 3,15-16-2,0 0 2,-6 15-2,10 1 2,-4-16-1,0 0 1,17 19-1,20 10 1,-37-29-1,0 0 1,45 25 0,9-13 0,-54-12 0,0 0 0,64-9 0,6-13 0,-70 22 0,0 0 0,76-30 0,4-6 0,-80 36 2,0 0-2,76-40 3,-13-5-3,-63 45 5,0 0-5,46-55 5,-18-16-5,-28 71 5,0 0-5,16-80 6,-12-3-6,-4 83 3,0 0-3,-11-78 3,-10 7-3,21 71 1,0 0-1,-25-59 2,-7 18-2,32 41 0,0 0 0,-35-23 1,2 20-1,33 3 1,0 0-1,-34 15 1,-3 18-1,37-33 1,0 0-1,-39 45 1,-1 11-1,40-56 1,0 0-1,-32 67 1,7 14-1,25-81 0,0 0 0,-12 82 1,15-13-1,-3-69 2,0 0-2,20 55 2,15-13-2,-35-42 2,0 0-2,48 33 3,20-7-3,-68-26 4,0 0-4,68 17 5,-7-7-5,-61-10 5,0 0-5,48 7 6,-15-5-6,-33-2 5,0 0-5,23 2 5,-7-2-5,0 0-1525</inkml:trace>
  <inkml:trace contextRef="#ctx0" brushRef="#br0" timeOffset="774851.3493">22974 15440 1558,'0'0'0,"0"0"0,0 0 0,0 0 20,0 0-20,3 17 21,16-8-21,-19-9 30,0 0-30,45 3 31,22-3-31,-67 0 0,0 0 0,81-5 0,12-5 0,1 0-1185</inkml:trace>
  <inkml:trace contextRef="#ctx0" brushRef="#br0" timeOffset="774985.9904">23739 15213 1367,'0'0'0,"0"0"0,0 0 0,0 0-7,0 0 7,0 0-960</inkml:trace>
  <inkml:trace contextRef="#ctx0" brushRef="#br0" timeOffset="776065.086">26099 15703 1065,'0'0'0,"0"0"0,0 0 32,0 0-32,0 0 32,0 0-32,0 0 46,0 0-46,0 0 47,0 0-47,0 0 33,0 0-33,-12 17 34,17 20-34,-5-37 29,0 0-29,10 48 30,6 6-30,-16-54 20,0 0-20,20 45 20,-1-11-20,-19-34 21,0 0-21,23 33 21,4 4-21,-27-37 21,0 0-21,24 33 22,-10-14-22,-14-19 20,0 0-20,16 13 20,7 1-20,-23-14 21,0 0-21,28 5 22,6-10-22,-34 5 27,0 0-27,33-17 27,-3-14-27,-30 31 29,0 0-29,23-40 29,-8-3-29,-15 43 30,0 0-30,7-52 31,-6-5-31,-1 57 28,0 0-28,0-56 29,0 17-29,0 39 32,0 0-32,4-30 33,-1 16-33,-3 14 30,0 0-30,4-7 30,-4 7-30,0 0 28,0 0-28,18 4 28,5 10-28,-23-14 17,0 0-17,28 19 17,7 1-17,-35-20 9,0 0-9,34 28 9,1-4-9,-35-24 2,0 0-2,42 26 3,8 0-3,-50-26 0,0 0 0,51 19 1,-5-12-1,-2 0-1459</inkml:trace>
  <inkml:trace contextRef="#ctx0" brushRef="#br0" timeOffset="776982.6519">26805 15842 1300,'0'0'0,"0"0"0,-14 0 0,14 0 12,0 0-12,-13 1 13,3 3-13,10-4 26,0 0-26,0 0 27,-9 8-27,9-8 49,0 0-49,0 0 50,-4 9-50,4-9 34,0 0-34,0 0 35,2 7-35,-2-7 27,0 0-27,14 0 28,23-5-28,-37 5 26,0 0-26,48-12 26,0-13-26,-48 25 22,0 0-22,46-31 23,-6-10-23,-40 41 18,0 0-18,32-38 18,-13 3-18,-19 35 29,0 0-29,7-28 29,-12 8-29,5 20 30,0 0-30,-18-16 31,-13 9-31,31 7 29,0 0-29,-48 4 29,-7 11-29,55-15 20,0 0-20,-51 30 21,2 9-21,49-39 16,0 0-16,-37 49 17,10 3-17,27-52 10,0 0-10,-18 46 10,13-14-10,5-32 7,0 0-7,5 26 8,10-2-8,-15-24 4,0 0-4,31 21 5,21-1-5,-52-20 3,0 0-3,61 14 4,12-9-4,-73-5 2,0 0-2,72-5 2,-3-9-2,-69 14 2,0 0-2,65-20 3,4-6-3,-69 26 4,0 0-4,62-35 5,-15-8-5,-47 43 4,0 0-4,36-49 5,-13-3-5,-23 52 8,0 0-8,12-48 8,-12 15-8,0 33 8,0 0-8,-5-28 9,-8 11-9,13 17 8,0 0-8,-17-10 9,-3 4-9,20 6 8,0 0-8,-19 2 9,3 5-9,16-7 6,0 0-6,-9 9 6,6-1-6,3-8 4,0 0-4,7 16 4,10 12-4,-17-28 2,0 0-2,29 34 2,9 8-2,-38-42 1,0 0-1,39 36 1,-5-8-1,-34-28 0,0 0 0,26 24 0,-5-1 0,-21-23 0,0 0 0,18 22 0,-4 1 0,-14-23 0,0 0 0,7 26 0,-9 5 0,2-31 0,0 0 0,-10 29 0,-8-10 0,18-19 0,0 0 0,-21 16 0,3-4 0,18-12 0,0 0 0,-12 8 0,7-1 0,5-7 0,0 0 0,0 0 0,0 0 0,0 0 0,0 0 0,3 9 0,11-2 0,-14-7 0,0 0 0,25 7 0,10-4 0,-35-3 0,0 0 0,45-1 0,7-6 0,-52 7-1,0 0 1,57-14 0,5-5 0,-62 19 0,0 0 0,58-24 0,-9-2 0,-49 26 0,0 0 0,44-35 0,-10-7 0,-34 42 0,0 0 0,26-48 1,-11-6-1,-15 54 0,0 0 0,7-52 1,-9 14-1,2 38 1,0 0-1,-7-29 2,-4 8-2,11 21 3,0 0-3,-12-12 3,0 7-3,12 5 4,0 0-4,-15 0 5,0 0-5,15 0 4,0 0-4,-20 9 4,-3 10-4,23-19 4,0 0-4,-17 26 4,8 6-4,9-32 2,0 0-2,0 35 3,9 3-3,-9-38 1,0 0-1,14 35 2,2-6-2,-16-29 0,0 0 0,15 23 1,3-6-1,-18-17 0,0 0 0,12 14 1,-6-6-1,-6-8 0,0 0 0,0 0 0,16 9 0,-16-9-1,0 0 1,14-3 0,7-9 0,0-1-1590</inkml:trace>
  <inkml:trace contextRef="#ctx0" brushRef="#br0" timeOffset="777311.7407">28022 15532 975,'0'0'0,"9"-11"0,18-11 0,-27 22 1,0 0-1,35-31 2,4-4-2,-39 35 3,0 0-3,39-34 3,-6 4-3,-33 30 1,0 0-1,30-24 2,-9 5-2,-21 19 0,0 0 0,13-17 0,-8-1 0,-5 18 0,0 0 0,-2-14 1,-3 6-1,5 8 8,0 0-8,-14 1 9,-11 12-9,25-13 23,0 0-23,-28 24 23,3 12-23,25-36 49,0 0-49,-21 45 49,3 7-49,18-52 64,0 0-64,-12 57 64,7-1-64,5-56 69,0 0-69,0 64 70,7 12-70,-7-76 63,0 0-63,12 78 64,6 1-64,-18-79 52,0 0-52,23 75 53,3-10-53,-26-65 47,0 0-47,27 70 47,-4 13-47,-23-83 46,0 0-46,17 83 47,-4-9-47,-13-74 46,0 0-46,7 68 47,-6-10-47,-1-58 37,0 0-37,-5 51 38,-9-12-38,14-39 29,0 0-29,-21 35 30,-6-4-30,1 0-1487</inkml:trace>
  <inkml:trace contextRef="#ctx0" brushRef="#br0" timeOffset="777507.3586">27677 16338 1513,'0'0'0,"0"0"0,14-19 0,-14 19 25,0 0-25,26-21 26,18-6-26,-44 27 47,0 0-47,57-33 47,12-9-47,-69 42 33,0 0-33,74-41 34,9-1-34,-83 42 2,0 0-2,88-46 3,2-13-3,2 2-1238</inkml:trace>
  <inkml:trace contextRef="#ctx0" brushRef="#br0" timeOffset="777895.5886">28381 15094 975,'0'0'0,"0"0"0,0 0 0,0 0 18,0 0-18,0 0 18,0 0-18,0 0 36,0 0-36,19-2 37,-19 2-37,0 0 33,0 0-33,0 0 34,0 0-34,0 0 18,0 0-18,5 11 18,-1-3-18,-4-8 19,0 0-19,9 23 20,8 18-20,-17-41 25,0 0-25,20 59 26,-6 14-26,-14-73 39,0 0-39,14 76 40,0-9-40,-14-67 44,0 0-44,14 49 45,-5-27-45,-9-22 51,0 0-51,5 13 51,-1-7-51,-4-6 50,0 0-50,12 4 51,15-4-51,-27 0 49,0 0-49,35-4 50,6-4-50,-41 8 56,0 0-56,38-19 56,-6-4-56,-32 23 52,0 0-52,23-22 53,-3 6-53,-20 16 50,0 0-50,15-10 51,1 3-51,-16 7 46,0 0-46,23 2 46,13 10-46,-36-12 23,0 0-23,44 17 24,9 2-24,-53-19 14,0 0-14,56 19 14,6 0-14,0 2-1614</inkml:trace>
  <inkml:trace contextRef="#ctx0" brushRef="#br0" timeOffset="778526.92">29267 16027 1043,'0'0'0,"24"-11"0,-24 11 28,0 0-28,29-14 28,9-5-28,-38 19 64,0 0-64,50-32 64,13-13-64,-63 45 63,0 0-63,71-58 63,7-12-63,-78 70 56,0 0-56,79-75 57,2-3-57,-81 78 29,0 0-29,80-86 29,-10-11-29,-70 97 21,0 0-21,57-87 22,-24 30-22,-33 57 23,0 0-23,13-33 24,-24 23-24,11 10 23,0 0-23,-30 14 23,-16 31-23,46-45 23,0 0-23,-49 59 24,-1 10-24,50-69 15,0 0-15,-42 66 15,12-6-15,30-60 9,0 0-9,-21 54 10,8 1-10,13-55 5,0 0-5,-3 49 6,10-6-6,-7-43 3,0 0-3,14 38 3,4-9-3,-18-29 1,0 0-1,26 26 2,13 4-2,-39-30 1,0 0-1,39 24 1,-7-10-1,-32-14 1,0 0-1,21 10 2,-9-3-2,-12-7 2,0 0-2,7 10 2,-5 10-2,-2-20 2,0 0-2,-12 19 2,-22-4-2,34-15 2,0 0-2,-44 14 2,-4-5-2,48-9 3,0 0-3,-44 5 4,2-3-4,42-2 5,0 0-5,-32-2 6,14-5-6,18 7 4,0 0-4,4-14 4,24-8-4,0 1-1305</inkml:trace>
  <inkml:trace contextRef="#ctx0" brushRef="#br0" timeOffset="778753.5039">30297 15170 1311,'0'0'0,"0"0"0,-14 21 0,14-21 34,0 0-34,-10 29 34,1 16-34,9-45 42,0 0-42,-6 61 42,3 15-42,3-76 48,0 0-48,0 76 49,2-10-49,-2-66 22,0 0-22,5 69 23,6 7-23,-11-76 13,0 0-13,15 73 14,7-4-14,-22-69 13,0 0-13,19 56 14,-7-25-14,-12-31 13,0 0-13,13 22 14,3-1-14,-1 0-1205</inkml:trace>
  <inkml:trace contextRef="#ctx0" brushRef="#br0" timeOffset="779367.2439">29831 15904 1390,'0'0'0,"0"0"0,13-9 0,-13 9 35,0 0-35,28-12 35,28-7-35,-56 19 68,0 0-68,75-17 68,13-1-68,-88 18 59,0 0-59,99-17 60,8-5-60,-107 22 24,0 0-24,111-26 24,4 0-24,-115 26 14,0 0-14,113-31 15,-7 1-15,-106 30 10,0 0-10,86-28 10,-26 11-10,-60 17 7,0 0-7,43-14 8,-19 4-8,-24 10 6,0 0-6,-1-9 6,-28 2-6,29 7 4,0 0-4,-40-7 5,-8 9-5,48-2 4,0 0-4,-46 7 4,8 3-4,38-10 2,0 0-2,-34 16 2,8 5-2,26-21 5,0 0-5,-22 21 6,5 3-6,17-24 12,0 0-12,-13 29 13,6 8-13,7-37 17,0 0-17,-1 38 17,2-5-17,-1-33 18,0 0-18,6 29 18,1-3-18,-7-26 22,0 0-22,7 21 23,0-9-23,-7-12 21,0 0-21,19 7 21,20-2-21,-39-5 19,0 0-19,48 0 20,1-11-20,-49 11 18,0 0-18,42-19 19,-6-8-19,-36 27 12,0 0-12,26-31 12,-12-2-12,-14 33 6,0 0-6,6-31 6,-13 10-6,7 21 3,0 0-3,-13-19 4,-4 8-4,17 11 1,0 0-1,-20-3 1,2 3-1,18 0 0,0 0 0,-10 3 1,5 6-1,5-9 0,0 0 0,-2 12 0,4-1 0,-2-11 0,0 0 0,8 15 0,10 9 0,-18-24 0,0 0 0,21 26 0,0-5 0,-21-21 0,0 0 0,32 21 0,18-6 0,-50-15 0,0 0 0,53 11 0,-4-11 0,-49 0 0,0 0 0,44-9 0,2-8 0,-46 17 0,0 0 0,44-28 0,-7-5 0,-37 33 0,0 0 0,30-34 1,-7 1-1,-23 33 1,0 0-1,14-30 2,-10 6-2,-4 24 1,0 0-1,1-15 2,-1 6-2,0 0-1577</inkml:trace>
  <inkml:trace contextRef="#ctx0" brushRef="#br0" timeOffset="779958.5643">31324 15241 830,'0'0'0,"20"-24"0,-20 24 8,0 0-8,17-17 8,3 3-8,-20 14 29,0 0-29,17-7 29,-4 5-29,-13 2 34,0 0-34,9 0 34,-2 3-34,-7-3 42,0 0-42,5 23 42,4 25-42,-9-48 32,0 0-32,9 63 32,-6 16-32,-3-79 41,0 0-41,4 82 41,3-8-41,-7-74 35,0 0-35,12 80 35,4 4-35,-16-84 31,0 0-31,19 85 31,-1-7-31,-18-78 53,0 0-53,16 68 54,-6-18-54,-10-50 51,0 0-51,8 41 52,-7-4-52,-1-37 47,0 0-47,-12 29 48,-16-6-48,-1-1-1170</inkml:trace>
  <inkml:trace contextRef="#ctx0" brushRef="#br0" timeOffset="780720.6089">30987 15890 1311,'0'0'0,"0"0"0,11 0 0,-11 0 31,0 0-31,19-3 31,13-6-31,-32 9 53,0 0-53,44-12 54,11-4-54,-55 16 32,0 0-32,67-15 33,18-6-33,-85 21 17,0 0-17,84-19 18,-1 0-18,-83 19 14,0 0-14,85-24 14,-2-2-14,-83 26 12,0 0-12,78-28 12,-10 4-12,-68 24 14,0 0-14,55-18 15,-23 8-15,-32 10 15,0 0-15,18-5 16,-11-2-16,-7 7 15,0 0-15,-9 0 16,-14 7-16,23-7 12,0 0-12,-30 8 12,-4 8-12,34-16 12,0 0-12,-30 17 13,9-1-13,21-16 11,0 0-11,-12 15 12,8 1-12,4-16 12,0 0-12,2 12 13,2-3-13,-4-9 13,0 0-13,10 8 13,10 8-13,-20-16 12,0 0-12,33 17 12,22 2-12,-55-19 11,0 0-11,54 9 12,-8-5-12,-46-4 10,0 0-10,41-9 11,0-7-11,-41 16 13,0 0-13,33-17 13,-10 0-13,-23 17 16,0 0-16,14-14 16,-9-5-16,-5 19 16,0 0-16,-3-14 17,-4 5-17,7 9 14,0 0-14,-9-5 15,-2 3-15,11 2 13,0 0-13,-8 0 14,8 0-14,0 0 10,0 0-10,-7 0 10,7 0-10,0 0 6,0 0-6,5 7 7,-5-7-7,0 0 3,0 0-3,25 14 3,24 5-3,-49-19 1,0 0-1,58 14 2,4-7-2,-62-7 2,0 0-2,60-7 2,-5-7-2,-55 14 3,0 0-3,46-22 3,-8-4-3,-38 26 2,0 0-2,30-28 3,-8-3-3,-22 31 2,0 0-2,12-30 2,-12-2-2,0 32 1,0 0-1,-7-28 1,-7 4-1,14 24 0,0 0 0,-18-19 1,-1 3-1,19 16 0,0 0 0,-16-7 0,5 12 0,11-5 0,0 0 0,-5 6 0,5 2 0,0-8-1,0 0 1,3 11 0,3-5 0,-6-6-2,0 0 2,16 18-1,15 15 1,-31-33-2,0 0 2,32 33-2,-9-11 2,-23-22-4,0 0 4,23 26-4,14 17 4,-37-43-4,0 0 4,35 44-4,-10-12 4,-25-32-4,0 0 4,18 35-3,-6 7 3,-12-42-4,0 0 4,2 41-4,-15-10 4,13-31-4,0 0 4,-26 21-3,-9-5 3,35-16-3,0 0 3,-36 8-3,5-6 3,31-2-2,0 0 2,-25-2-1,9-1 1,16 3-3,0 0 3,0 0-3,12-12 3,1 0-1488</inkml:trace>
  <inkml:trace contextRef="#ctx0" brushRef="#br0" timeOffset="790327.0394">29542 10430 606,'0'0'0,"0"0"0,0 0 0,0 0 35,0 0-35,0 0 35,0 0-35,0 0 90,0 0-90,0 0 91,0 0-91,0 0 88,0 0-88,-19-17 89,15 10-89,4 7 69,0 0-69,-5-11 69,-4 1-69,9 10 40,0 0-40,-14-9 40,-4-1-40,18 10 33,0 0-33,-19-12 33,-2-5-33,21 17 34,0 0-34,-20-16 34,1-5-34,19 21 25,0 0-25,-21-19 25,-4-2-25,25 21 21,0 0-21,-27-24 22,-3 0-22,30 24 15,0 0-15,-37-29 16,-7-3-16,44 32 19,0 0-19,-55-32 19,-8-3-19,63 35 20,0 0-20,-62-36 20,6-2-20,56 38 19,0 0-19,-60-37 20,-7 6-20,67 31 14,0 0-14,-71-29 15,0 4-15,71 25 14,0 0-14,-72-24 15,1 0-15,71 24 12,0 0-12,-70-21 13,3 4-13,67 17 11,0 0-11,-74-17 12,-13-2-12,87 19 10,0 0-10,-84-14 11,6 2-11,78 12 9,0 0-9,-78-11 10,-3 4-10,81 7 8,0 0-8,-81-5 8,-4 3-8,85 2 9,0 0-9,-81 0 9,7 0-9,74 0 10,0 0-10,-74 2 11,0 3-11,74-5 11,0 0-11,-74 9 12,1 1-12,73-10 11,0 0-11,-70 16 12,6 5-12,64-21 7,0 0-7,-60 22 8,5-3-8,55-19 7,0 0-7,-56 23 8,-6 3-8,62-26 6,0 0-6,-63 31 6,1 9-6,62-40 5,0 0-5,-57 46 5,8 5-5,49-51 4,0 0-4,-46 51 4,5 1-4,41-52 1,0 0-1,-40 45 2,-6 0-2,46-45 1,0 0-1,-49 47 1,-3 7-1,52-54 0,0 0 0,-49 60 0,7 13 0,42-73 0,0 0 0,-41 76 0,-1-7 0,42-69-1,0 0 1,-44 68 0,-1-2 0,45-66-1,0 0 1,-47 72 0,-8 8 0,55-80-1,0 0 1,-55 81 0,-1-8 0,56-73-1,0 0 1,-51 69 0,8 0 0,43-69 0,0 0 0,-37 78 0,4 10 0,33-88 0,0 0 0,-27 84 0,4-7 0,23-77 0,0 0 0,-23 82 0,-3 9 0,26-91 0,0 0 0,-27 97 0,1-3 0,26-94 0,0 0 0,-28 93 0,-2-1 0,30-92 0,0 0 0,-30 90 0,5 10 0,25-100 0,0 0 0,-19 94 0,-1-11 0,20-83 0,0 0 0,-16 85 0,6 5 0,10-90-1,0 0 1,-9 88 0,9-5 0,0-83-2,0 0 2,3 78-2,3 0 2,-6-78-4,0 0 4,5 83-4,6 9 4,-11-92-5,0 0 5,8 88-5,-2-10 5,-6-78-6,0 0 6,7 74-6,2 7 6,-9-81-7,0 0 7,12 80-6,11 0 6,-23-80-5,0 0 5,32 72-4,5-9 4,-37-63-4,0 0 4,39 57-4,-1-7 4,-38-50-2,0 0 2,41 55-1,3 9 1,-44-64-1,0 0 1,48 63 0,8-3 0,-56-60 0,0 0 0,64 56 0,5-10 0,-69-46 0,0 0 0,65 42 0,-2-1 0,-63-41 0,0 0 0,64 37 0,5-3 0,-69-34 0,0 0 0,74 35 0,14 3 0,-88-38 0,0 0 0,90 36 0,-5-8 0,-85-28 0,0 0 0,95 23 0,7-6 0,-102-17 0,0 0 0,106 14 0,2-2 0,-108-12 0,0 0 0,108 8 0,8 1 0,-116-9 0,0 0 0,113 7 0,-11-2 0,-102-5 0,0 0 0,105 2 0,2-4 0,-107 2 0,0 0 0,108-7 0,-2-3 0,-106 10 1,0 0-1,102-12 1,2-7-1,-104 19 1,0 0-1,103-28 1,2-12-1,-105 40 2,0 0-2,108-43 3,2 1-3,-110 42 2,0 0-2,112-39 2,0 1-2,-112 38 2,0 0-2,113-42 3,-2-6-3,-111 48 1,0 0-1,107-52 2,-6-5-2,-101 57 1,0 0-1,92-61 1,-7-5-1,-85 66 0,0 0 0,88-66 1,4 4-1,-92 62 1,0 0-1,93-60 1,-6-13-1,-87 73 2,0 0-2,84-76 2,8-4-2,-92 80 5,0 0-5,92-79 5,-4 2-5,-88 77 8,0 0-8,81-79 9,-12-15-9,-69 94 11,0 0-11,65-93 12,-1 8-12,-64 85 10,0 0-10,60-93 10,-7-15-10,-53 108 11,0 0-11,46-110 11,-9-3-11,-37 113 13,0 0-13,24-121 14,-11-16-14,-13 137 18,0 0-18,5-136 19,-5-1-19,0 137 23,0 0-23,-9-144 24,-10-1-24,19 145 24,0 0-24,-28-149 25,-18-2-25,46 151 20,0 0-20,-51-143 20,-4 13-20,55 130 17,0 0-17,-58-130 17,-2-13-17,60 143 14,0 0-14,-80-144 14,-22-1-14,102 145 12,0 0-12,-113-141 12,-4 12-12,117 129 11,0 0-11,-125-130 11,-18 0-11,143 130 10,0 0-10,-153-114 10,-15 27-10,168 87 9,0 0-9,-161-60 10,6 16-10,155 44 6,0 0-6,-152-17 7,11 19-7,141-2 0,0 0 0,0 0-1701</inkml:trace>
  <inkml:trace contextRef="#ctx0" brushRef="#br0" timeOffset="791498.8242">28564 9937 606,'0'0'0,"0"0"0,0 0 0,0 0 35,0 0-35,0 0 35,0 0-35,0 0 68,0 0-68,0 0 69,0 0-69,0 0 78,0 0-78,0 0 79,0 0-79,0 0 56,0 0-56,2-23 57,3 18-57,-5 5 38,0 0-38,7-12 38,0 2-38,-7 10 29,0 0-29,7-14 30,1-10-30,-8 24 31,0 0-31,8-30 32,5-6-32,-13 36 31,0 0-31,17-47 32,10-17-32,-27 64 28,0 0-28,35-74 29,7-11-29,-42 85 25,0 0-25,45-95 25,-1-13-25,-44 108 26,0 0-26,47-116 27,6-5-27,-53 121 23,0 0-23,59-133 24,11-21-24,-70 154 31,0 0-31,74-166 31,6-7-31,-80 173 26,0 0-26,76-178 27,-4 5-27,-72 173 28,0 0-28,79-182 29,8-9-29,-87 191 29,0 0-29,88-185 30,-1-3-30,-87 188 27,0 0-27,75-184 28,-4 4-28,-71 180 26,0 0-26,65-168 27,-1 20-27,-64 148 25,0 0-25,58-137 26,-9 23-26,-49 114 27,0 0-27,45-101 28,-7 8-28,-38 93 29,0 0-29,32-92 29,-4 4-29,-28 88 27,0 0-27,27-78 28,-1 10-28,-26 68 24,0 0-24,23-57 24,-7 9-24,-16 48 19,0 0-19,11-42 19,-11 9-19,0 33 16,0 0-16,-7-24 16,-9 10-16,16 14 13,0 0-13,-23-1 13,-4 6-13,27-5 3,0 0-3,-26 15 4,-2 10-4,28-25 0,0 0 0,0 0-1635</inkml:trace>
  <inkml:trace contextRef="#ctx0" brushRef="#br0" timeOffset="793795.3538">30220 5742 729,'0'0'0,"-13"22"0,13-22 28,0 0-28,-17 18 28,-13 6-28,30-24 86,0 0-86,-39 31 87,-5 6-87,44-37 88,0 0-88,-46 45 88,-7 3-88,53-48 71,0 0-71,-51 48 72,7-11-72,44-37 22,0 0-22,-34 29 23,16-6-23,18-23 25,0 0-25,-10 12 26,3-12-26,7 0 26,0 0-26,5-12 26,13-16-26,-18 28 22,0 0-22,26-40 23,11-8-23,-37 48 21,0 0-21,44-49 21,6 4-21,-50 45 19,0 0-19,49-43 20,-7 8-20,-42 35 16,0 0-16,36-31 16,-8-2-16,-28 33 13,0 0-13,19-27 14,-8 15-14,-11 12 14,0 0-14,7-9 14,0 9-14,-7 0 9,0 0-9,5 9 9,-1 15-9,-4-24 6,0 0-6,5 29 6,9 9-6,-14-38 3,0 0-3,20 45 4,6 0-4,-26-45 0,0 0 0,37 52 1,13 9-1,-50-61 0,0 0 0,0 0-1197</inkml:trace>
  <inkml:trace contextRef="#ctx0" brushRef="#br0" timeOffset="794908.6256">30535 6303 875,'0'0'0,"13"-21"0,-13 21 27,0 0-27,9-16 28,-8 4-28,-1 12 86,0 0-86,-1-8 87,1 8-87,0 0 56,0 0-56,-9-4 57,0 11-57,9-7 44,0 0-44,-12 17 45,-4 15-45,16-32 26,0 0-26,-16 53 27,-4 20-27,20-73 22,0 0-22,-19 85 22,7 3-22,12-88 19,0 0-19,-4 86 20,11-3-20,-7-83 17,0 0-17,14 82 18,6-6-18,-20-76 19,0 0-19,21 61 20,-3-22-20,-18-39 16,0 0-16,14 25 17,-4-17-17,1 1-1101</inkml:trace>
  <inkml:trace contextRef="#ctx0" brushRef="#br0" timeOffset="795226.0712">30345 6254 1020,'0'0'0,"3"-5"0,4-17 0,-7 22 22,0 0-22,15-26 22,6 1-22,-21 25 45,0 0-45,39-22 46,26 1-46,-65 21 36,0 0-36,67-12 37,-12 19-37,-55-7 26,0 0-26,49 21 26,-8 15-26,-41-36 18,0 0-18,30 45 19,-11 0-19,-19-45 15,0 0-15,11 55 16,-10 18-16,-1-73 11,0 0-11,-7 73 11,-7-4-11,14-69 10,0 0-10,-21 61 10,-5-13-10,26-48 11,0 0-11,-32 36 11,-3-8-11,35-28 8,0 0-8,-34 21 9,8-6-9,26-15 11,0 0-11,-16 12 12,10 1-12,6-13 8,0 0-8,2 5 8,5-2-8,-7-3 2,0 0-2,25-5 3,31-5-3,-56 10 0,0 0 0,64-14 1,-11 0-1,0 0-1046</inkml:trace>
  <inkml:trace contextRef="#ctx0" brushRef="#br0" timeOffset="796078.1026">31030 6415 942,'0'0'0,"0"0"0,-2-10 0,2 10 16,0 0-16,-13-5 17,-11 8-17,24-3 60,0 0-60,-30 14 61,-6 12-61,36-26 61,0 0-61,-33 34 62,3 13-62,30-47 50,0 0-50,-23 45 50,11-5-50,12-40 41,0 0-41,-9 29 42,9-6-42,0-23 40,0 0-40,7 17 40,2-1-40,-9-16 37,0 0-37,14 8 37,11-1-37,-25-7 31,0 0-31,31 6 32,12-6-32,-43 0 26,0 0-26,42-6 26,-7 3-26,-35 3 18,0 0-18,27-10 18,-6-4-18,-21 14 4,0 0-4,16-19 5,-9-6-5,-7 25 0,0 0 0,-4-26 1,-6 7-1,10 19 0,0 0 0,-16-17 0,-7 7 0,23 10-1,0 0 1,-23-5-1,7 5 1,16 0-1,0 0 1,-10 0 0,2 3 0,8-3 0,0 0 0,0 0 0,2 9 0,-2-9 3,0 0-3,11 8 3,10 4-3,-21-12 6,0 0-6,28 13 6,0-1-6,-28-12 14,0 0-14,27 7 14,-6 1-14,-21-8 14,0 0-14,20 9 15,-3-9-15,-17 0 13,0 0-13,16 0 14,0 0-14,-16 0 9,0 0-9,21-12 9,4-6-9,-25 18 4,0 0-4,21-22 5,-9 1-5,-12 21 2,0 0-2,6-21 2,-10 6-2,4 15 0,0 0 0,-7-12 1,-7 7-1,14 5 0,0 0 0,-16 0 0,0 5 0,16-5 0,0 0 0,-12 12 0,1 0 0,11-12 2,0 0-2,-7 12 2,5-3-2,2-9 5,0 0-5,2 8 6,3-1-6,-5-7 8,0 0-8,13 4 9,10-1-9,-23-3 9,0 0-9,39 0 10,19-3-10,-58 3 5,0 0-5,60-12 6,-9-4-6,-51 16 3,0 0-3,44-21 4,-2-12-4,-42 33 1,0 0-1,36-34 1,-12-4-1,-24 38 0,0 0 0,11-35 1,-14 9-1,3 26 0,0 0 0,-11-19 0,-7 7 0,18 12 0,0 0 0,-19-9 0,-2 6 0,21 3 0,0 0 0,-21 3 0,-1 1 0,22-4 0,0 0 0,-16 8 0,2 1 0,14-9-1,0 0 1,-7 12 0,7 9 0,0-21-1,0 0 1,7 31-1,7 14 1,-14-45-1,0 0 1,22 49-1,4 11 1,-26-60-2,0 0 2,28 66-2,-1-2 2,-27-64-2,0 0 2,19 67-2,-8 15 2,-11-82-1,0 0 1,3 76-1,-8-7 1,5-69-1,0 0 1,-14 61 0,-5-21 0,19-40 0,0 0 0,-29 29 0,-8-10 0,37-19 0,0 0 0,-44 9 0,-9-9 0,53 0 0,0 0 0,-49-6 0,8-4 0,41 10 1,0 0-1,-32-14 1,9-1-1,23 15 0,0 0 0,-12-21 0,10 5 0,2 16 0,0 0 0,16-22 0,21-15 0,0 1-1370</inkml:trace>
  <inkml:trace contextRef="#ctx0" brushRef="#br0" timeOffset="796535.6817">31788 6476 1446,'0'0'0,"0"0"0,0 0 71,0 0-71,0 0 71,0 0-71,0 0 77,0 0-77,25 12 78,-7-3-78,-18-9 3,0 0-3,19 15 4,-1 9-4,-18-24-9,0 0 9,0 0-1246</inkml:trace>
  <inkml:trace contextRef="#ctx0" brushRef="#br0" timeOffset="796820.4702">32261 6233 1211,'0'0'0,"0"0"0,0 0 0,0 0 46,0 0-46,0 21 47,-10 0-47,10-21 66,0 0-66,-13 28 67,-2 8-67,15-36 47,0 0-47,-15 43 47,3 7-47,12-50 33,0 0-33,-7 49 33,5-6-33,2-43 51,0 0-51,4 37 52,5-17-52,-9-20 50,0 0-50,17 16 50,12-7-50,-29-9 32,0 0-32,37 0 32,10-13-32,1 1-1338</inkml:trace>
  <inkml:trace contextRef="#ctx0" brushRef="#br0" timeOffset="796989.1791">32231 6007 1379,'0'0'0,"0"0"0,18 21 0,-18-21 37,0 0-37,21 24 38,11 9-38,-32-33 47,0 0-47,39 43 47,3 7-47,-42-50 10,0 0-10,0 0-1109</inkml:trace>
  <inkml:trace contextRef="#ctx0" brushRef="#br0" timeOffset="797836.5797">32486 6291 1334,'0'0'0,"0"0"0,0 0 0,0 0 29,0 0-29,0 0 30,0 0-30,0 0 33,0 0-33,0 0 33,-9 27-33,9-27 59,0 0-59,-4 21 60,8 0-60,-4-21 47,0 0-47,5 24 48,4 7-48,-9-31 36,0 0-36,10 26 37,5-3-37,-15-23 32,0 0-32,12 13 33,-3-2-33,-9-11 26,0 0-26,16 0 27,12-4-27,-28 4 27,0 0-27,32-8 28,-2-8-28,-30 16 21,0 0-21,24-21 21,-6 2-21,-18 19 13,0 0-13,11-13 14,-1 0-14,-10 13 8,0 0-8,7-10 8,-3 5-8,-4 5 6,0 0-6,0 0 6,5-11-6,-5 11 4,0 0-4,0 0 5,0 7-5,0-7 4,0 0-4,2 7 5,1 2-5,-3-9 4,0 0-4,7 9 4,7 3-4,-14-12 4,0 0-4,20 12 5,5 3-5,-25-15 2,0 0-2,24 9 2,-3-4-2,-21-5 3,0 0-3,25-1 4,12-12-4,-37 13 1,0 0-1,34-15 1,-13 3-1,-21 12 0,0 0 0,18-16 1,1-1-1,-19 17 0,0 0 0,18-19 0,-8 1 0,-10 18-2,0 0 2,7-19-1,-1 6 1,-6 13-5,0 0 5,3-12-5,-3 1 5,0 11-7,0 0 7,0-9-6,2 4 6,-2 5-9,0 0 9,0 0-9,0 0 9,0 0-10,0 0 10,0 0-9,7 5 9,-7-5-8,0 0 8,0 0-7,0 7 7,0-7-5,0 0 5,0 0-5,5 14 5,-5-14-5,0 0 5,4 11-5,1-3 5,-5-8-5,0 0 5,9 9-4,3 0 4,-12-9-2,0 0 2,14 6-2,-1 3 2,-13-9-1,0 0 1,10 4-1,1 1 1,-11-5-2,0 0 2,9 3-1,-9-3 1,0 0-4,0 0 4,10 4-4,-3-8 4,-7 4-8,0 0 8,7-3-7,0-1 7,-7 4-14,0 0 14,9-5-14,2-7 14,-11 12-16,0 0 16,10-17-16,1 1 16,-11 16-15,0 0 15,9-21-14,-6 2 14,-3 19-12,0 0 12,2-20-11,-2-1 11,0 21-9,0 0 9,-3-16-8,-3 8 8,6 8-7,0 0 7,-10 0-6,-4 0 6,14 0-4,0 0 4,-16 5-3,-2-2 3,18-3-2,0 0 2,-16 0-1,4 4 1,12-4-1,0 0 1,-9 5 0,4 4 0,5-9 0,0 0 0,-2 6 1,2-6-1,0 0 2,0 0-2,2 6 3,-2-6-3,0 0 6,0 0-6,5 7 7,-5-7-7,0 0 8,0 0-8,9 15 8,-2 2-8,0-1-1296</inkml:trace>
  <inkml:trace contextRef="#ctx0" brushRef="#br0" timeOffset="798422.8113">33260 6213 1145,'0'0'0,"0"0"54,0 0-54,0 0 55,13-19-55,-13 19 42,0 0-42,3-6 42,-3 6-42,0 0 21,0 0-21,0 0 22,2-10-22,-2 10 20,0 0-20,0 0 21,0-5-21,0 5 20,0 0-20,0 0 20,0-12-20,0 12 19,0 0-19,0 0 19,0-9-19,0 9 18,0 0-18,0 0 19,-11-10-19,11 10 17,0 0-17,-9-5 18,1-2-18,8 7 19,0 0-19,-7-6 20,0 3-20,7 3 28,0 0-28,0 0 28,-9-5-28,9 5 30,0 0-30,0 0 30,0 0-30,0 0 34,0 0-34,-7-4 35,7 4-35,0 0 28,0 0-28,0 0 29,0 0-29,0 0 22,0 0-22,-9 6 22,2 9-22,7-15 22,0 0-22,-9 24 22,0 9-22,9-33 24,0 0-24,-5 40 24,1 0-24,4-40 22,0 0-22,-1 45 22,1 12-22,0-57 18,0 0-18,-2 76 19,-7 9-19,9-85 17,0 0-17,-16 88 17,-7 0-17,23-88 14,0 0-14,-26 94 15,-3 15-15,29-109 16,0 0-16,-24 98 17,8-14-17,16-84 20,0 0-20,-7 69 21,9-14-21,-2-55 18,0 0-18,7 47 18,1-11-18,-8-36 13,0 0-13,0 0-1632</inkml:trace>
  <inkml:trace contextRef="#ctx0" brushRef="#br0" timeOffset="798900.25">32764 6888 1657,'11'-16'0,"-11"16"75,0 0-75,48-43 75,17-4-75,-65 47 46,0 0-46,67-43 46,2 6-46,-69 37 14,0 0-14,72-36 14,6 0-14,-78 36 5,0 0-5,69-33 6,-15 5-6,-54 28 2,0 0-2,41-21 3,-16 9-3,-25 12 2,0 0-2,14-10 3,-5 5-3,-9 5 1,0 0-1,7-5 2,-2-2-2,-5 7 1,0 0-1,5-12 1,0 3-1,-5 9 1,0 0-1,0 0 1,-8-4-1,8 4 3,0 0-3,-16 4 3,-4 5-3,20-9 4,0 0-4,-21 12 4,2 7-4,19-19 4,0 0-4,-14 20 4,7 1-4,7-21 8,0 0-8,-2 19 8,5-1-8,-3-18 12,0 0-12,13 17 12,8 2-12,-21-19 16,0 0-16,28 12 16,9 0-16,-37-12 13,0 0-13,43 4 14,8-3-14,-51-1 12,0 0-12,51-1 12,-12-10 4,-4-11 0,0-16 0,-14-11 1,-22-8-1,-19 5 1,-13 11-3,-10 11 1,-2 15-2,0 8 0,12 5 0,6 7 1,8 11-10,10-1 0,0 3-1660</inkml:trace>
  <inkml:trace contextRef="#ctx0" brushRef="#br0" timeOffset="805822.265">30317 13209 583,'0'0'0,"0"0"0,0 0 0,0 0 7,0 0-7,0 0 7,0 0-7,0 0 35,0 0-35,0 0 36,0 0-36,0 0 78,0 0-78,-18-7 79,18 7-79,0 0 74,0 0-74,0 0 74,-4-5-74,4 5 51,0 0-51,0 0 51,0 0-51,0 0 43,0 0-43,0 0 44,0 0-44,0 0 34,0 0-34,0 0 35,0 0-35,0 0 27,0 0-27,0 0 27,0 0-27,0 0 23,0 0-23,0 0 23,0 0-23,0 0 18,0 0-18,0 0 18,0 0-18,0 0 17,0 0-17,4 9 17,-2-2-17,-2-7 16,0 0-16,2 8 17,-2-8-17,0 0 16,0 0-16,0 13 16,3-8-16,-3-5 16,0 0-16,2 7 16,3 0-16,-5-7 14,0 0-14,11 10 14,6 6-14,-17-16 14,0 0-14,34 22 15,17 1-15,-51-23 14,0 0-14,62 27 15,7 8-15,-69-35 15,0 0-15,79 41 15,15 4-15,-94-45 15,0 0-15,107 52 16,24-3-16,-131-49 13,0 0-13,139 48 14,9-8-14,-148-40 22,0 0-22,143 35 23,-14-9-23,-129-26 26,0 0-26,117 20 26,-8-1-26,-109-19 32,0 0-32,94 18 32,-31-6-32,-63-12 33,0 0-33,53 7 33,-10 1-33,-43-8 27,0 0-27,45 6 28,14-3-28,-59-3 28,0 0-28,58-3 29,-2-4-29,-56 7 19,0 0-19,44-6 20,-19 5-20,-25 1 2,0 0-2,14 0 3,-5 1-3,0 3-1482</inkml:trace>
  <inkml:trace contextRef="#ctx0" brushRef="#br0" timeOffset="806182.3317">32168 13443 953,'0'0'0,"0"0"0,0 0 0,0 0 40,0 0-40,0 0 41,0 0-41,0 0 21,0 0-21,7 3 21,-4 6-21,-3-9 32,0 0-32,9 16 32,9 13-32,-18-29 24,0 0-24,21 36 24,4 13-24,-25-49 17,0 0-17,23 55 17,-6 2-17,-17-57 19,0 0-19,15 57 19,-5-5-19,-10-52 18,0 0-18,4 58 19,-8 11-19,4-69 17,0 0-17,-14 76 18,-14-3-18,28-73 11,0 0-11,-41 65 12,-10-8-12,51-57 1,0 0-1,-56 44 2,-10-11-2,1-2-959</inkml:trace>
  <inkml:trace contextRef="#ctx0" brushRef="#br0" timeOffset="806773.1651">31058 12730 998,'0'0'0,"0"0"0,0 0 0,0 0 2,0 0-2,5 7 2,-5-7-2,0 0 5,0 0-5,-2 15 6,-3 5-6,5-20 56,0 0-56,-5 25 57,-1 3-57,6-28 70,0 0-70,0 30 70,6-4-70,-6-26 59,0 0-59,7 24 59,2 2-59,-9-26 46,0 0-46,10 24 46,1-3-46,-11-21 42,0 0-42,10 19 43,1-2-43,-11-17 24,0 0-24,18 12 24,6-3-24,1-1-1147</inkml:trace>
  <inkml:trace contextRef="#ctx0" brushRef="#br0" timeOffset="806934.4263">31141 12510 1222,'0'0'0,"0"0"0,0 0 0,0 0 24,0 0-24,7 0 24,-4 7-24,-3-7 28,0 0-28,9 17 29,9 11-29,-18-28-1,0 0 1,25 36 0,8 9 0,1 0-935</inkml:trace>
  <inkml:trace contextRef="#ctx0" brushRef="#br0" timeOffset="807909.1613">31296 12799 953,'0'0'0,"0"0"0,0 0 0,0 0 40,0 0-40,-7 0 41,7 0-41,0 0 86,0 0-86,0 0 87,0 16-87,0-16 76,0 0-76,4 17 76,-1 7-76,-3-24 56,0 0-56,4 26 56,1-1-56,-5-25 43,0 0-43,9 22 44,0-3-44,-9-19 35,0 0-35,14 17 35,3-1-35,-17-16 28,0 0-28,20 14 28,4-2-28,-24-12 25,0 0-25,29 7 26,4-5-26,-33-2 32,0 0-32,34-6 33,-3-7-33,-31 13 36,0 0-36,25-20 36,-9-2-36,-16 22 32,0 0-32,11-23 32,-8 3-32,-3 20 27,0 0-27,-2-18 27,-5 6-27,7 12 23,0 0-23,-7-5 23,7 5-23,0 0 16,0 0-16,-9 0 16,1 0-16,8 0 13,0 0-13,-7 0 14,7 0-14,0 0 10,0 0-10,-2 10 10,5-1-10,-3-9 7,0 0-7,4 9 8,-1-2-8,-3-7 6,0 0-6,0 0 6,13 10-6,-13-10 7,0 0-7,10 7 7,8 0-7,-18-7 6,0 0-6,23 5 6,0 0-6,-23-5 6,0 0-6,32 2 6,5-4-6,-37 2 8,0 0-8,39-7 8,-4-3-8,-35 10 11,0 0-11,32-16 11,-4-1-11,-28 17 14,0 0-14,25-24 15,-2-7-15,-23 31 16,0 0-16,15-35 16,0-8-16,-15 43 8,0 0-8,10-45 8,-3 0-8,-7 45 1,0 0-1,2-40 2,-9 9-2,7 31 0,0 0 0,-12-24 0,-3 6 0,15 18-1,0 0 1,-12-13-1,-2 2 1,14 11-2,0 0 2,-12-5-2,3 3 2,9 2-2,0 0 2,0 0-1,-9 2 1,9-2-2,0 0 2,0 0-1,-4 7 1,4-7-2,0 0 2,0 0-1,-5 9 1,5-9-2,0 0 2,-3 8-2,1 3 2,2-11-3,0 0 3,-2 12-3,0 7 3,2-19-3,0 0 3,-1 26-3,2 1 3,-1-27-3,0 0 3,4 32-2,1 4 2,-5-36-2,0 0 2,7 34-1,0-6 1,-7-28-2,0 0 2,11 24-1,3-3 1,-14-21-1,0 0 1,21 26 0,7 9 0,-28-35-1,0 0 1,30 36 0,-5-3 0,-25-33 0,0 0 0,19 33 0,-1 7 0,-18-40 0,0 0 0,14 34 0,-5-11 0,-9-23 2,0 0-2,7 15 3,0-8-3,-7-7 6,0 0-6,13-7 7,8-12-7,-21 19 9,0 0-9,23-26 10,-2-12-10,-21 38 12,0 0-12,17-43 12,-4-7-12,-13 50 15,0 0-15,10-59 15,-3-14-15,-7 73 18,0 0-18,2-78 18,-4 4-18,2 74 20,0 0-20,-5-64 20,-2 17-20,7 47 19,0 0-19,-5-34 20,-2 13-20,7 21 18,0 0-18,-2-12 19,2 12-19,0 0 12,0 0-12,0 0 12,7 19-12,-7-19 6,0 0-6,4 29 6,4 11-6,-8-40 3,0 0-3,16 50 4,5 11-4,-21-61 0,0 0 0,27 60 0,3-8 0,0-2-1845</inkml:trace>
  <inkml:trace contextRef="#ctx0" brushRef="#br0" timeOffset="808598.5974">32464 12806 1289,'0'0'0,"-1"-9"0,-3-11 0,4 20 0,0 0 0,-2-23 0,2 6 0,0 17-3,0 0 3,-1-12-3,-3 1 3,4 11 17,0 0-17,-7-1 18,-5 8-18,12-7 39,0 0-39,-15 15 40,-4 13-40,19-28 50,0 0-50,-19 33 50,1-2-50,18-31 55,0 0-55,-12 29 56,5-4-56,7-25 45,0 0-45,0 20 46,3-4-46,-3-16 36,0 0-36,5 10 36,1-1-36,-6-9 28,0 0-28,10 7 28,8 0-28,-18-7 26,0 0-26,23 3 26,3-4-26,-26 1 24,0 0-24,29-7 25,-5-6-25,-24 13 22,0 0-22,21-15 22,-5-2-22,-16 17 16,0 0-16,9-19 16,-9-2-16,0 21 13,0 0-13,-5-14 14,-2 9-14,7 5 10,0 0-10,-7-2 10,-2 4-10,9-2 6,0 0-6,-7 3 6,7-3-6,0 0 5,0 0-5,-5 7 5,3 2-5,2-9 2,0 0-2,0 14 2,2 1-2,-2-15 0,0 0 0,3 14 1,2-7-1,-5-7 0,0 0 0,13 9 0,11 4 0,-24-13-1,0 0 1,43 11 0,19-9 0,-62-2-1,0 0 1,68-9-1,1-8 1,-69 17-2,0 0 2,64-33-1,-10-19 1,-54 52-2,0 0 2,46-69-1,-10-20 1,-36 89-1,0 0 1,24-93 0,-13-4 0,-11 97 0,0 0 0,0-104 0,-11-5 0,11 109 1,0 0-1,-17-100 1,-6 25-1,23 75 1,0 0-1,-25-52 1,-1 20-1,26 32 2,0 0-2,-29-19 2,-4 20-2,33-1 2,0 0-2,-32 19 2,2 18-2,30-37 1,0 0-1,-21 58 1,10 27-1,11-85 0,0 0 0,-1 94 0,11-6 0,-10-88-2,0 0 2,18 90-1,3 10 1,-21-100-5,0 0 5,23 97-5,3-3 5,-26-94-4,0 0 4,29 81-3,1-12 3,-30-69-4,0 0 4,33 63-4,6-3 4,-39-60-4,0 0 4,44 54-3,0-11 3,-44-43-4,0 0 4,37 29-4,-9-13 4,1 0-1470</inkml:trace>
  <inkml:trace contextRef="#ctx0" brushRef="#br0" timeOffset="808850.2748">33278 12649 1204,'0'0'0,"0"0"32,0 0-32,-7-21 32,2 12-32,5 9 17,0 0-17,0 0 17,-6 9-17,6-9 18,0 0-18,0 24 19,2 16-19,-2-40 17,0 0-17,4 43 17,1-1-17,-5-42 19,0 0-19,7 34 20,0-8-20,-7-26 17,0 0-17,7 23 18,-2-6-18,-5-17 17,0 0-17,4 14 17,-2-5-17,-2-9 16,0 0-16,1 7 17,-1-7-17,0 0-1076</inkml:trace>
  <inkml:trace contextRef="#ctx0" brushRef="#br0" timeOffset="808992.7888">33098 12323 1140,'0'0'0,"0"0"-7,0 0 7,21 9-7,14 7 7,1 1-785</inkml:trace>
  <inkml:trace contextRef="#ctx0" brushRef="#br0" timeOffset="809214.3704">33476 12152 941,'0'0'0,"0"0"2,0 0-2,-27 16 3,8 15-3,19-31-8,0 0 8,-13 45-7,6 10 7,7-55 8,0 0-8,-3 59 9,3 1-9,0-60 44,0 0-44,1 65 45,1 11-45,-2-76 70,0 0-70,6 76 71,4 9-71,-10-85 77,0 0-77,11 81 77,-2-14-77,-9-67 58,0 0-58,5 68 58,-2 1-58,-3-69 42,0 0-42,2 59 43,0-23-43,0 2-1090</inkml:trace>
  <inkml:trace contextRef="#ctx0" brushRef="#br0" timeOffset="809351.7936">33190 12792 1416,'10'-7'0,"-10"7"67,0 0-67,53-24 67,23 5-67,-76 19 3,0 0-3,79-12 3,-1 0-1110</inkml:trace>
  <inkml:trace contextRef="#ctx0" brushRef="#br0" timeOffset="810345.417">32761 13344 1167,'0'0'0,"0"0"22,0 0-22,-18 11 23,-3 6-23,21-17 2,0 0-2,-23 33 3,-2 17-3,25-50-2,0 0 2,-23 59-1,6 5 1,17-64 1,0 0-1,-14 64 1,3-9-1,11-55 21,0 0-21,-5 47 22,5-7-22,0-40 45,0 0-45,3 31 46,3-7-46,-6-24 51,0 0-51,8 16 51,7-4-51,-15-12 41,0 0-41,28 9 41,19-8-41,-47-1 34,0 0-34,57-1 34,-2-11-34,-55 12 24,0 0-24,47-18 24,-10-1-24,-37 19 25,0 0-25,25-22 26,-9 8-26,-16 14 25,0 0-25,7-16 25,-5 2-25,-2 14 24,0 0-24,-4-10 25,-6 8-25,10 2 22,0 0-22,-15 2 22,-4 3-22,19-5 18,0 0-18,-23 11 18,-2-3-18,25-8 9,0 0-9,-21 11 10,7-1-10,14-10 6,0 0-6,-9 9 6,4 3-6,5-12 2,0 0-2,-2 14 3,4-4-3,-2-10 1,0 0-1,0 0 1,5 10-1,-5-10 0,0 0 0,7 0 0,6 6 0,-13-6 0,0 0 0,17 7 0,3-6 0,-20-1 0,0 0 0,23-1 0,1-10 0,-24 11 0,0 0 0,22-14 0,-10-3 0,-12 17 0,0 0 0,3-17 0,-3 3 0,0 14-1,0 0 1,-3-12-1,-9 5 1,12 7-2,0 0 2,-11-5-1,11 5 1,0 0-2,0 0 2,-9 0-1,9 0 1,0 0-2,0 0 2,-5 8-1,5 1 1,0-9-2,0 0 2,2 9-2,-1-4 2,-1-5-4,0 0 4,0 0-3,7 10 3,-7-10-5,0 0 5,0 0-4,15 11 4,-15-11-5,0 0 5,21 8-5,21-1 5,-42-7-5,0 0 5,50 5-4,1-8 4,-51 3-3,0 0 3,46-7-3,-13-2 3,-33 9-4,0 0 4,25-8-3,-8-1 3,-17 9-4,0 0 4,16-5-4,-3 0 4,-13 5-6,0 0 6,9-7-5,-8 0 5,-1 7-7,0 0 7,0 0-6,-10 0 6,10 0-7,0 0 7,-9 1-7,0 3 7,9-4-7,0 0 7,-7 3-7,2 4 7,5-7-6,0 0 6,-4 9-6,4 5 6,0-14-7,0 0 7,2 12-6,0 0 6,-2-12-7,0 0 7,5 14-6,6 3 6,-11-17-7,0 0 7,17 16-6,6-4 6,0-3-1248</inkml:trace>
  <inkml:trace contextRef="#ctx0" brushRef="#br0" timeOffset="810985.5804">33484 12799 583,'0'0'0,"0"0"44,0 0-44,-8-5 44,8 5-44,0 0 31,0 0-31,-9-3 31,9 3-31,0 0 28,0 0-28,0 0 28,0 0-28,0 0 25,0 0-25,-4-7 26,4 7-26,0 0 32,0 0-32,0-9 32,-2-1-32,2 10 55,0 0-55,-3-11 56,-2 3-56,5 8 65,0 0-65,-7-6 65,-2 1-65,9 5 66,0 0-66,-13-3 67,-3 4-67,16-1 58,0 0-58,-19 9 59,-6 7-59,25-16 43,0 0-43,-30 20 43,-5 6-43,35-26 41,0 0-41,-37 26 41,-2 2-41,39-28 40,0 0-40,-32 31 40,6 7-40,26-38 36,0 0-36,-16 38 37,13-1-37,3-37 37,0 0-37,7 39 38,10 5-38,-17-44 35,0 0-35,27 41 36,1-10-36,-28-31 28,0 0-28,35 23 29,8-6-29,-43-17 29,0 0-29,38 9 29,-9-6-29,-29-3 22,0 0-22,26-7 23,4-10-23,-30 17 18,0 0-18,25-22 18,-13-1-18,1 1-1484</inkml:trace>
  <inkml:trace contextRef="#ctx0" brushRef="#br0" timeOffset="812083.2553">33220 13684 847,'0'0'0,"0"0"102,0 0-102,30-2 102,-14-2-102,-16 4 59,0 0-59,10 0 60,-3 6-60,-7-6 32,0 0-32,11 10 33,8 11-33,-19-21 22,0 0-22,27 27 23,-3-2-23,-24-25 16,0 0-16,25 27 17,0 10-17,-25-37 15,0 0-15,23 36 16,-9-8-16,-14-28 15,0 0-15,7 29 15,-7 1-15,0-30 24,0 0-24,-5 27 24,-6-4-24,11-23 27,0 0-27,-16 17 28,-5-10-28,21-7 38,0 0-38,-23 0 39,0-12-39,23 12 40,0 0-40,-19-19 41,5-5-41,14 24 38,0 0-38,-9-30 38,7 4-38,2 26 39,0 0-39,3-26 39,5-1-39,-8 27 36,0 0-36,12-35 36,7 0-36,-19 35 28,0 0-28,21-43 29,4-14-29,-25 57 24,0 0-24,27-61 25,-3-3-25,-24 64 15,0 0-15,22-45 15,-10 21-15,2 0-1438</inkml:trace>
  <inkml:trace contextRef="#ctx0" brushRef="#br0" timeOffset="812582.7862">33624 13125 1155,'0'0'6,"17"8"0,5 15 4,2 11 0,8 15-5,0 6 1,5-1 11,-4 13 0,-6 18 16,-11 0 1,-7-6 25,-4-8 1,-2-13-3,-3-17 1,0-10-17,0-8 0,0-11 5,0 0 1,0-3-1,-10-4 0,-18-7-9,-15-5 1,-8-5 3,0-2 1,7-1-5,5-1 1,2 2-6,2 4 1,5 5-4,5 3 0,7 5-7,6 6 0,7 5-7,3 0 1,4-4-8,8 4 0,15 8-4,15 1 1,17-1-3,15-1 1,15-5-3,-33-4 1,3-3-1638</inkml:trace>
  <inkml:trace contextRef="#ctx0" brushRef="#br0" timeOffset="814409.6479">32374 14265 1143,'0'0'0,"0"0"0,0 0 0,0 0 39,0 0-39,0 0 40,0 0-40,0 0 66,0 0-66,0 0 67,0 0-67,0 0 50,0 0-50,20 36 50,-11 8-50,-9-44 24,0 0-24,10 52 25,3 5-25,-13-57 23,0 0-23,10 53 24,2-9-24,-12-44 30,0 0-30,11 34 31,-4-10-31,-7-24 28,0 0-28,7 18 29,0-8-29,-7-10 28,0 0-28,7 7 28,0-4-28,-7-3 26,0 0-26,18-6 27,14-10-27,-32 16 28,0 0-28,35-26 29,-1-10-29,-34 36 29,0 0-29,30-42 29,0-10-29,-30 52 28,0 0-28,24-47 28,-8 16-28,-16 31 21,0 0-21,11-20 22,-4 6-22,-7 14 17,0 0-17,3-7 18,-3 7-18,0 0 14,0 0-14,0 0 15,0 0-15,0 0 7,0 0-7,2 10 8,-2 1-8,0-11 4,0 0-4,2 13 5,0 1-5,-2-14 2,0 0-2,5 14 3,4 2-3,-9-16 1,0 0-1,9 17 2,1-1-2,-10-16 0,0 0 0,11 13 1,-1-4-1,-10-9 0,0 0 0,13 10 1,6 3-1,-19-13 1,0 0-1,20 10 2,-6-5-2,-14-5 2,0 0-2,8 2 3,0-2-3,-8 0 3,0 0-3,8-2 4,5 0-4,-13 2 2,0 0-2,14-5 3,-2-5-3,-12 10 3,0 0-3,11-12 3,-2 1-3,-9 11 2,0 0-2,7-7 3,-7 7-3,0 0 2,0 0-2,8-8 3,-8 8-3,0 0 2,0 0-2,13-2 2,-6 2-2,-7 0 2,0 0-2,7-2 2,0 2-2,-7 0 1,0 0-1,16-1 1,21-5-1,-37 6 0,0 0 0,46-12 0,1-7 0,-47 19 0,0 0 0,48-22 0,-6-3 0,-42 25 0,0 0 0,36-22 0,-12 5 0,-24 17 0,0 0 0,16-16 0,-7 1 0,-9 15 0,0 0 0,2-14 0,-9 5 0,7 9 0,0 0 0,-16-5 0,-9 5 0,25 0 0,0 0 0,-26 3 0,5 4 0,21-7-1,0 0 1,-18 14 0,6 3 0,12-17-2,0 0 2,-7 19-1,3 2 1,4-21-4,0 0 4,2 21-3,7-2 3,-9-19-5,0 0 5,16 24-4,5 13 4,-21-37-7,0 0 7,24 34-7,-2-11 7,-22-23-9,0 0 9,19 19-9,2 7 9,-21-26-11,0 0 11,20 26-10,-8-6 10,-12-20-11,0 0 11,7 21-10,-7 2 10,0-23-11,0 0 11,-9 19-10,-14-5 10,23-14-8,0 0 8,-32 8-8,-5-3 8,37-5-5,0 0 5,-31 0-4,6-5 4,25 5-2,0 0 2,-18-3-1,8 3 1,10 0-1,0 0 1,0 0 0,1-7 0,-1 7 0,0 0 0,18-7 0,16-2 0,-34 9 0,0 0 0,38-10 1,10-2-1,-48 12-1,0 0 1,48-16-1,-2-6 1,-46 22-20,0 0 20,46-31-19,1-8 19,-47 39-49,0 0 49,48-41-48,-8-6-19,-6 4 1,-9 13 17,-11 8 0,-12 6 18,-11 8 1,-11 6 10,-8 5 1,-13 6 4,-1 8 0,7 13 10,7 1 0,6-2 5,8-1 0,9-4 3,3-5 1,4-6 5,3-7 1,4-2 3,12-2 1,16-2-1,4-7 0,-4-7 4,-7-7 1,-12 0-1,-10 1 1,-6 1-1,-5 1 1,-6 1-1,-2 3 0,-1 7-1,-2 5 1,-2 2-1,0 6 1,4 7-3,1 6 1,2 6-2,4 8 0,3 10-4,6 2 1,3 2-3,5-1 1,6 6 0,-1 9 1,-1 17-1,-5 1 1,-6-6-1,-3-12 1,-7-8-1,-9-6 1,-9-9-1,-4-10 0,-3-9 7,0-9 0,-3-10 1,1-7 0,4-5-3,6-7 0,10-5-5,12-6 1,11-3-8,6-8 0,1-1-1477</inkml:trace>
  <inkml:trace contextRef="#ctx0" brushRef="#br0" timeOffset="814532.3184">33754 14717 1042,'2'8'-722</inkml:trace>
  <inkml:trace contextRef="#ctx0" brushRef="#br0" timeOffset="829273.3303">21389 11384 527,'0'0'0,"0"0"0,0 0 0,0 0 21,0 0-21,0 0 21,0 0-21,0 0 73,0 0-73,0 0 74,0 0-74,0 0 60,0 0-60,0 0 61,0 0-61,0 0 47,0 0-47,0 0 47,0 0-47,0 0 33,0 0-33,0 0 34,0 0-34,0 0 26,0 0-26,0 0 26,0 0-26,0 0 22,0 0-22,0 0 22,0 0-22,0 0 27,0 0-27,0 0 27,0 0-27,0 0 26,0 0-26,0 0 26,0 0-26,0 0 28,0 0-28,0 0 29,0 0-29,0 0 22,0 0-22,14-25 23,2 17-23,-16 8 20,0 0-20,12-12 20,2-2-20,-14 14 14,0 0-14,14-12 15,-7 3-15,-7 9 12,0 0-12,7-5 12,-7 5-12,0 0 8,0 0-8,9-9 8,0 6-8,-9 3 6,0 0-6,11-9 6,5 0-6,-16 9 2,0 0-2,21-12 3,7-2-3,-28 14 1,0 0-1,25-12 2,-4 2-2,-21 10 1,0 0-1,23-7 1,0-3-1,-23 10 2,0 0-2,23-11 2,-4 1-2,-19 10 2,0 0-2,20-12 3,1-2-3,-21 14 2,0 0-2,23-14 3,1 0-3,-24 14 4,0 0-4,22-12 5,2 0-5,-24 12 5,0 0-5,28-17 5,13-2-5,-41 19 4,0 0-4,44-21 5,2-2-5,-46 23 4,0 0-4,42-22 4,-3-4-4,-39 26 2,0 0-2,37-26 3,2 2-3,-39 24 1,0 0-1,39-24 2,0-4-2,-39 28 0,0 0 0,40-30 1,5 3-1,-45 27 0,0 0 0,45-25 1,1 3-1,-46 22 0,0 0 0,48-22 0,-2-4 0,-46 26 0,0 0 0,40-26 0,1-4 0,-41 30-1,0 0 1,41-29 0,-1 3 0,-40 26-1,0 0 1,44-37-1,4-2 1,-48 39-1,0 0 1,53-42-1,2-3 1,-55 45-1,0 0 1,53-40 0,-1 9 0,-52 31-1,0 0 1,53-28 0,0-6 0,-53 34 0,0 0 0,60-36 0,9 1 0,-69 35 2,0 0-2,76-36 2,5-8-2,-81 44 4,0 0-4,80-48 4,-1-11-4,-79 59 8,0 0-8,83-59 8,9 7-8,-92 52 12,0 0-12,95-46 13,-7 6-13,-88 40 14,0 0-14,87-44 14,3 3-14,-90 41 13,0 0-13,92-47 13,-1-6-13,-91 53 12,0 0-12,92-54 12,-4-3-12,-88 57 11,0 0-11,90-52 11,11 3-11,-101 49 8,0 0-8,99-45 9,-11 2-9,-88 43 7,0 0-7,90-55 7,7-6-7,-97 61 4,0 0-4,95-62 5,-3 1-5,-92 61 4,0 0-4,88-60 5,-1 11-5,-87 49 3,0 0-3,93-48 4,6 1-4,-99 47 3,0 0-3,95-47 3,-5-3-3,-90 50 2,0 0-2,90-53 3,11-11-3,-101 64 2,0 0-2,99-58 3,-6 5-3,-93 53 3,0 0-3,94-50 3,-1-1-3,-93 51 2,0 0-2,92-55 3,-2-2-3,-90 57 2,0 0-2,85-62 3,-6-4-3,-79 66 3,0 0-3,83-62 3,7 8-3,-90 54 2,0 0-2,90-50 3,0 3-3,-90 47 1,0 0-1,90-48 1,2-8-1,-92 56 0,0 0 0,97-57 1,2-7-1,-99 64 0,0 0 0,95-61 1,-3 6-1,-92 55 0,0 0 0,95-48 0,4-1 0,-99 49 0,0 0 0,95-47 0,-13 4 0,-82 43 0,0 0 0,77-48 0,8-6 0,-85 54 0,0 0 0,86-52 0,1 5 0,-87 47 0,0 0 0,83-45 1,-9 4-1,-74 41 1,0 0-1,76-40 1,7-3-1,-83 43 1,0 0-1,83-47 2,-6-5-2,-77 52 3,0 0-3,71-59 3,-13 2-3,-58 57 5,0 0-5,55-53 5,0 4-5,-55 49 6,0 0-6,56-40 6,8 4-6,-64 36 5,0 0-5,61-31 6,-6 8-6,-55 23 5,0 0-5,51-26 5,0-3-5,-51 29 5,0 0-5,50-36 5,-2-8-5,-48 44 3,0 0-3,49-48 4,6-2-4,-55 50 2,0 0-2,53-49 2,3 9-2,-56 40 3,0 0-3,51-32 3,-12 7-3,-39 25 4,0 0-4,34-24 5,-1-4-5,-33 28 3,0 0-3,39-27 4,3-3-4,-42 30 3,0 0-3,41-27 3,-6 2-3,-35 25 2,0 0-2,36-24 2,2 0-2,-38 24 3,0 0-3,34-28 3,-6 8-3,-28 20 3,0 0-3,27-21 4,-1 0-4,-26 21 5,0 0-5,25-22 6,-8 4-6,-17 18 3,0 0-3,15-8 3,-5-5-3,-10 13 2,0 0-2,7-6 2,-2-8-2,-5 14 1,0 0-1,4-11 1,-4 11-1,0 0 0,0 0 0,0 0 1,11-5-1,-11 5 0,0 0 0,0 0 0,10-9 0,-10 9 0,0 0 0,0 0 0,9-6 0,-9 6 0,0 0 0,0 0 0,18-9 0,-18 9 0,0 0 0,14-7 0,-4 2 0,-10 5 0,0 0 0,0 0 0,11-11 0,-11 11 0,0 0 0,0 0 0,12-10 0,-12 10 0,0 0 0,0 0 0,7-10 0,-7 10 0,0 0 0,0 0 1,4-6-1,-4 6 0,0 0 0,0 0 1,3-8-1,-3 8 1,0 0-1,0 0 2,0 0-2,0 0 1,0 0-1,9-4 2,4 6-2,-1 1-1362</inkml:trace>
  <inkml:trace contextRef="#ctx0" brushRef="#br0" timeOffset="830075.8571">29648 5861 337,'0'0'0,"0"0"0,-20-7 0,20 7 29,0 0-29,-17-5 30,-1 2-30,18 3 105,0 0-105,-18-7 106,-3 2-106,21 5 121,0 0-121,-19-5 122,7 3-122,12 2 96,0 0-96,-9 0 97,0 0-97,9 0 58,0 0-58,0 0 59,-7 0-59,7 0 50,0 0-50,0 0 50,0 0-50,0 0 38,0 0-38,0 0 38,0 0-38,0 0 28,0 0-28,0 0 29,0 0-29,0 0 24,0 0-24,0 0 24,0 0-24,0 0 18,0 0-18,0 0 19,0 0-19,0 0 13,0 0-13,0 0 14,0 0-14,0 0 11,0 0-11,0 0 12,7-2-12,-7 2 13,0 0-13,0 0 14,0 0-14,0 0 16,0 0-16,0 0 16,0 0-16,0 0 14,0 0-14,0 0 15,7 0-15,-7 0 11,0 0-11,12 0 12,27 9-12,-39-9 9,0 0-9,0 0-1176</inkml:trace>
  <inkml:trace contextRef="#ctx0" brushRef="#br0" timeOffset="831583.0192">30255 5922 561,'0'0'0,"0"0"0,0 0 0,0 0 18,0 0-18,0 0 18,0 0-18,0 0 44,0 0-44,0 0 44,-28-12-44,28 12 49,0 0-49,-18 0 49,2 2-49,16-2 47,0 0-47,-21 7 47,-13-1-47,34-6 28,0 0-28,-35 13 29,2 4-29,33-17 28,0 0-28,-29 17 29,5 6-29,24-23 29,0 0-29,-18 24 29,9-3-29,9-21 41,0 0-41,2 20 41,9-4-41,-11-16 45,0 0-45,17 16 46,6-4-46,-23-12 44,0 0-44,25 8 44,3-2-44,-28-6 36,0 0-36,28 0 37,-1-6-37,-27 6 37,0 0-37,24-12 38,5-9-38,-29 21 35,0 0-35,28-27 35,-7-6-35,-21 33 28,0 0-28,14-36 28,-8 11-28,-6 25 21,0 0-21,0-24 22,-2 9-22,2 15 19,0 0-19,-7-16 20,-6 4-20,13 12 15,0 0-15,-12-9 16,3 4-16,9 5 10,0 0-10,-10 0 10,-3 5-10,13-5 7,0 0-7,-12 7 8,3 7-8,9-14 5,0 0-5,-7 16 6,3 1-6,4-17 4,0 0-4,-1 22 5,-1 3-5,2-25 2,0 0-2,0 20 2,3-4-2,-3-16 1,0 0-1,6 12 1,3-3-1,-9-9 0,0 0 0,8 5 1,1-2-1,-9-3 1,0 0-1,7 0 1,-7 0-1,0 0 2,0 0-2,11-5 2,5-14-2,-16 19 4,0 0-4,17-21 4,-6 6-4,-11 15 6,0 0-6,5-16 7,-5-1-7,0 17 8,0 0-8,-5-12 9,-7 3-9,12 9 7,0 0-7,-13-3 8,4 3-8,9 0 5,0 0-5,0 0 6,-8 0-6,8 0 2,0 0-2,0 0 3,0 0-3,0 0 0,0 0 0,0 0 1,-7 7-1,7-7 0,0 0 0,0 0 0,0 0 0,0 0 0,0 0 0,0 0 0,0 0 0,0 0-1,0 0 1,10-7 0,3-2 0,-13 9-1,0 0 1,24-16-1,12-15 1,-36 31-1,0 0 1,37-38-1,3-14 1,-40 52-1,0 0 1,44-60 0,11-18 0,-55 78 0,0 0 0,56-80 0,-6 8 0,-50 72 0,0 0 0,48-66 0,-8 2 0,-40 64 0,0 0 0,39-76 1,0-14-1,-39 90 1,0 0-1,46-92 2,8 11-2,-54 81 2,0 0-2,62-82 3,3-10-3,-65 92 5,0 0-5,64-90 5,-6 2-5,-58 88 6,0 0-6,53-76 6,-2 7-6,-51 69 7,0 0-7,43-56 8,-13 15-8,-30 41 9,0 0-9,23-36 10,-8 3-10,-15 33 11,0 0-11,11-28 12,-6 9-12,-5 19 13,0 0-13,4-14 13,-4 4-13,0 10 12,0 0-12,0-9 12,-2 0-12,2 9 11,0 0-11,0 0 11,-3-6-11,3 6 10,0 0-10,0 0 11,0 0-11,0 0 9,0 0-9,0 0 10,0 0-10,0 0 8,0 0-8,0 0 8,0 0-8,0 0 6,0 0-6,0 0 7,0 6-7,0-6 5,0 0-5,0 6 5,0-6-5,0 0 3,0 0-3,0 10 3,0-1-3,0-9 2,0 0-2,0 5 2,0-5-2,0 0 1,0 0-1,0 10 1,0-10-1,0 0 0,0 0 0,0 0 1,-7 5-1,7-5 0,0 0 0,0 0 0,0 0 0,0 0 0,0 0 0,0 0 1,0 0-1,0 0 0,0 0 0,0 0 1,0 0-1,0 0 0,0 0 0,0 0 1,0 0-1,0 0 1,0 0-1,0 0 1,0 0-1,0 0 1,0 0-1,0 0 1,0 0-1,0 0 1,0 0-1,0 0 2,0 0-2,0 0 1,0 0-1,0 0 1,0 0-1,0 0 1,0 0-1,0 0 1,0 0-1,0 0 1,0 0-1,0 0 1,0 0-1,0 0 1,0 0-1,0 0 2,0 0-2,0 0 1,0 0-1,0 0 2,7 4-2,-7-4 1,0 0-1,0 0 2,8 3-2,-8-3 0,0 0 0,7 0 1,-7 0-1,0 0 0,0 0 0,9 6 0,-7 1 0,-2-7-43,0 0 43,0 0-1488</inkml:trace>
  <inkml:trace contextRef="#ctx0" brushRef="#br0" timeOffset="832513.977">31430 4266 796,'0'0'0,"0"0"0,0 0 0,0 0 24,0 0-24,0 0 24,-28 0-24,28 0 58,0 0-58,-16 0 59,-3 0-59,19 0 66,0 0-66,-30 8 67,-11 5-67,41-13 49,0 0-49,-46 20 50,-10 13-50,56-33 32,0 0-32,-66 37 32,-8-1-32,74-36 23,0 0-23,-83 35 24,-1 1-24,84-36 35,0 0-35,-74 33 36,17-9-36,57-24 34,0 0-34,-48 24 34,10-3-34,38-21 40,0 0-40,-30 16 41,7-4-41,23-12 41,0 0-41,-16 5 41,9 2-41,7-7 29,0 0-29,0 0 29,0 0-29,0 0 24,0 0-24,0 0 24,10-4-24,-10 4 23,0 0-23,23-8 24,21-11-24,-44 19 18,0 0-18,53-21 19,6 0-19,-59 21 13,0 0-13,60-24 14,5 5-14,-65 19 13,0 0-13,60-17 14,-16 1-14,-44 16 13,0 0-13,42-24 14,8-13-14,-50 37 12,0 0-12,49-36 13,-10 0-13,-39 36 11,0 0-11,28-28 12,-7 7-12,-21 21 10,0 0-10,20-21 11,-3 1-11,-17 20 9,0 0-9,15-19 10,-5 7-10,-10 12 9,0 0-9,7-9 10,-2 0-10,-5 9 7,0 0-7,4-10 8,-4 1-8,0 9 5,0 0-5,0-8 5,0 8-5,0 0 4,0 0-4,2-13 4,-2 13-4,0 0 3,0 0-3,0 0 3,0 0-3,0 0 2,0 0-2,0 0 2,0 0-2,0 0 1,0 0-1,0 0 2,0 0-2,0 0 0,0 0 0,0 0 1,0 0-1,0 0 0,0 0 0,0 0 0,0 0 0,0 0 0,0 0 0,0 0 0,3 9 0,-3-9 0,0 0 0,4 12 0,1 7 0,-5-19-1,0 0 1,11 37 0,5 8 0,-16-45-1,0 0 1,17 57 0,6 7 0,-23-64-1,0 0 1,28 72-1,8 13 1,-36-85-3,0 0 3,0 0-1458</inkml:trace>
  <inkml:trace contextRef="#ctx0" brushRef="#br0" timeOffset="845215.2745">18869 11707 214,'0'0'0,"0"0"0,0 0 0,0 0 3,0 0-3,0 0 4,0 0-4,0 0 19,0 0-19,0 0 19,0 0-19,0 0 46,0 0-46,0 0 47,0 0-47,0 0 62,0 0-62,0 0 63,0 0-63,0 0 47,0 0-47,-20 9 47,20-9-47,0 0 41,0 0-41,0 0 41,-5 0-41,5 0 40,0 0-40,0 0 40,0 0-40,0 0 45,0 0-45,0 0 46,-9 0-46,9 0 50,0 0-50,0 0 50,0 0-50,0 0 43,0 0-43,0 0 44,-9 0-44,9 0 38,0 0-38,-5 2 39,-13 5-39,18-7 39,0 0-39,-26 10 39,-11-1-39,37-9 36,0 0-36,-39 8 36,0-1-36,39-7 31,0 0-31,-35 2 31,-6-2-31,41 0 31,0 0-31,-46-5 32,2-7-32,44 12 28,0 0-28,-54-13 29,-13 1-29,67 12 27,0 0-27,-76-8 27,-4-4-27,80 12 21,0 0-21,-84-13 21,-5-2-21,89 15 19,0 0-19,-97-17 19,-10 1-19,107 16 15,0 0-15,-115-22 16,-2-3-16,117 25 15,0 0-15,-121-29 16,-5-2-16,126 31 13,0 0-13,-128-38 14,-12-11-14,140 49 10,0 0-10,-136-55 10,0-2-10,136 57 8,0 0-8,-134-56 8,-5 10-8,139 46 7,0 0-7,-136-47 8,0-3-8,136 50 8,0 0-8,-136-56 9,6-8-9,130 64 8,0 0-8,-140-69 9,-5 0-9,145 69 9,0 0-9,-139-66 9,12 11-9,127 55 8,0 0-8,-131-54 9,-5-1-9,136 55 8,0 0-8,-134-61 9,16-8-9,118 69 7,0 0-7,-115-64 7,2 8-7,113 56 4,0 0-4,-97-45 5,14 6-5,83 39 3,0 0-3,-81-38 4,-5 1-4,86 37 5,0 0-5,-87-41 5,15 1-5,72 40 5,0 0-5,-58-40 6,8-1-6,50 41 5,0 0-5,-44-42 5,4 1-5,40 41 5,0 0-5,-37-39 6,5 10-6,32 29 4,0 0-4,-28-24 5,6 6-5,22 18 5,0 0-5,-14-15 5,5 3-5,9 12 4,0 0-4,-8-11 5,2 4-5,6 7 4,0 0-4,0 0 5,-3-6-5,3 6 5,0 0-5,0 0 5,0 0-5,0 0 4,0 0-4,0 0 5,0 0-5,0 0 4,0 0-4,0 0 4,0-6-4,0 6 3,0 0-3,0 0 4,0 0-4,0 0 2,0 0-2,0 0 2,0 0-2,0 0 1,0 0-1,0 0 2,0 0-2,0 0 1,0 0-1,0 0 2,0-8-2,0 8 2,0 0-2,0 0 2,0 0-2,0 0 2,0 0-2,0 0 3,-4-7-3,4 7 4,0 0-4,0 0 4,0 0-4,0 0 5,0 0-5,0 0 5,0 0-5,0 0 6,0 0-6,0 0 6,0 0-6,0 0 6,0 0-6,0 0 7,-14 7-7,14-7 7,0 0-7,-21 24 7,-9 17-7,30-41 7,0 0-7,-26 52 7,4 16-7,22-68 6,0 0-6,-16 71 6,6-9-6,10-62 7,0 0-7,-5 54 8,3-18-8,2-36 7,0 0-7,2 24 8,1-3-8,-3-21 9,0 0-9,2 16 10,-2-16-10,0 0 8,0 0-8,0 0 8,10 0-8,-10 0 9,0 0-9,15-16 10,9-17-10,-24 33 12,0 0-12,23-48 13,-10-16-13,-13 64 19,0 0-19,5-73 20,-5-3-20,0 76 22,0 0-22,-2-66 23,-10 14-23,12 52 23,0 0-23,-11-36 24,-1 15-24,12 21 21,0 0-21,-5-12 22,1 0-22,4 12 18,0 0-18,4-9 18,-1 1-18,-3 8 15,0 0-15,21-12 15,27-4-15,-48 16 11,0 0-11,58-14 11,7 5-11,-65 9 5,0 0-5,85-5 6,23-3-6,-108 8 3,0 0-3,0 0-1748</inkml:trace>
  <inkml:trace contextRef="#ctx0" brushRef="#br0" timeOffset="852754.4414">11584 10980 617,'0'0'0,"0"0"0,0 0 0,0 0 45,0 0-45,0 0 46,10-17-46,-10 17 121,0 0-121,0 0 122,0 0-122,0 0 108,0 0-108,0 0 108,0 0-108,0 0 94,0 0-94,4 24 95,-4 13-95,0-37 48,0 0-48,-4 45 49,8-4-49,-4-41 35,0 0-35,3 37 36,8-1-36,-11-36 27,0 0-27,18 31 27,1-5-27,-19-26 32,0 0-32,21 22 33,-1-9-33,-20-13 19,0 0-19,16 8 20,-9-4-20,-7-4 12,0 0-12,0 0-1211</inkml:trace>
  <inkml:trace contextRef="#ctx0" brushRef="#br0" timeOffset="852913.485">11617 10717 1043,'0'0'0,"0"0"0,0 0 0,0 0 0,0 0 0,30-5 1,-16 7-1,-14-2 0,0 0 0,18 9 1,5 4-1,-23-13-6,0 0 6,18 30-6,-8 15 6,3 2-715</inkml:trace>
  <inkml:trace contextRef="#ctx0" brushRef="#br0" timeOffset="853711.8985">11815 11001 763,'0'0'0,"0"-5"0,4-11 0,-4 16 0,0 0 0,1-17 0,3-5 0,-4 22-1,0 0 1,9-14 0,-1 5 0,-8 9 10,0 0-10,11 5 10,3 11-10,-14-16 32,0 0-32,16 26 32,0 12-32,-16-38 51,0 0-51,16 41 52,-2-4-52,-14-37 63,0 0-63,12 29 63,2-6-63,-14-23 64,0 0-64,15 20 65,4 1-65,-19-21 60,0 0-60,23 18 61,-2-6-61,-21-12 54,0 0-54,23 5 55,7-9-55,-30 4 47,0 0-47,28-8 48,-5-6-48,-23 14 51,0 0-51,18-17 51,-9-6-51,-9 23 46,0 0-46,8-22 46,-2-1-46,-6 23 34,0 0-34,5-21 34,-5 9-34,0 12 20,0 0-20,-2-5 20,2 5-20,0 0 16,0 0-16,0 0 16,-5-9-16,5 9 9,0 0-9,0 0 10,0 0-10,0 0 7,0 0-7,0 0 7,0 18-7,0-18 4,0 0-4,7 17 4,5 7-4,-12-24 2,0 0-2,13 23 3,1-3-3,-14-20 1,0 0-1,16 14 2,5 0-2,-21-14 0,0 0 0,19 9 1,-3-9-1,-16 0 0,0 0 0,18-4 0,1-4 0,-19 8 0,0 0 0,18-12 0,-7-11 0,-11 23-2,0 0 2,7-26-2,-7-2 2,0 28-10,0 0 10,0-29-9,-6-6 9,6 35-20,0 0 20,-3-29-19,-1 8 19,4 21-26,0 0 26,-3-19-26,1 11 26,2 8-20,0 0 20,-4-9-20,4 9 20,0 0-13,0 0 13,0 0-12,4 9 12,-4-9-7,0 0 7,9 15-6,5 18 6,-14-33-4,0 0 4,21 33-3,2-2 3,-23-31-1,0 0 1,25 24 0,-1-3 0,-24-21 0,0 0 0,29 17 0,-1 2 0,-28-19 1,0 0-1,30 12 1,-4-5-1,-26-7 4,0 0-4,29 6 5,-3-12-5,-26 6 12,0 0-12,23-7 13,-5-10-13,-18 17 24,0 0-24,14-24 24,-5-4-24,-9 28 32,0 0-32,0-36 32,-4 0-32,4 36 30,0 0-30,-5-40 31,-1 3-31,6 37 31,0 0-31,-7-32 32,6 11-32,1 21 29,0 0-29,0-14 29,5 9-29,-5 5 22,0 0-22,0 0 22,18 15-22,-18-15 13,0 0-13,19 16 14,11 5-14,-30-21 10,0 0-10,37 17 10,4-1-10,-41-16 2,0 0-2,44 15 2,5-3-2,2 2-1544</inkml:trace>
  <inkml:trace contextRef="#ctx0" brushRef="#br0" timeOffset="854314.4782">13075 10878 1166,'0'0'0,"0"-8"0,-5-8 0,5 16 7,0 0-7,-4-21 7,-5 6-7,9 15 10,0 0-10,-8-12 11,-5 3-11,13 9 36,0 0-36,-16-4 36,-5 6-36,21-2 37,0 0-37,-23 11 38,-9 13-38,32-24 36,0 0-36,-28 33 36,5 3-36,23-36 46,0 0-46,-17 33 46,8-2-46,9-31 50,0 0-50,-7 26 51,5-3-51,2-23 43,0 0-43,5 17 43,13 5-43,-18-22 42,0 0-42,18 21 42,-3-9-42,-15-12 34,0 0-34,22 5 35,8-1-35,-30-4 30,0 0-30,31-5 31,-2-6-31,-29 11 27,0 0-27,23-17 28,-6-7-28,-17 24 23,0 0-23,13-24 24,-8-1-24,-5 25 18,0 0-18,0-24 19,-4 5-19,4 19 15,0 0-15,-3-14 16,3 14-16,0 0 13,0 0-13,-9-3 13,2 6-13,7-3 10,0 0-10,-12 11 10,-1 8-10,13-19 7,0 0-7,-10 20 8,4 8-8,6-28 5,0 0-5,6 28 5,2-2-5,-8-26 3,0 0-3,18 22 3,5-8-3,-23-14 1,0 0-1,27 10 2,6-10-2,-33 0 0,0 0 0,35-12 1,-3-8-1,-32 20 0,0 0 0,35-32 1,-3-16-1,-32 48 0,0 0 0,28-57 1,2-14-1,-30 71 0,0 0 0,23-75 1,-7 3-1,-16 72 0,0 0 0,7-76 0,-7-2 0,0 78-1,0 0 1,-5-73 0,-2 13 0,7 60-1,0 0 1,-9-45-1,0 20 1,9 25-2,0 0 2,-7-15-1,4 6 1,3 9-3,0 0 3,0 0-2,-13 0 2,13 0-5,0 0 5,-8 23-4,-8 25 4,16-48-7,0 0 7,-13 68-6,3 13 6,10-81-14,0 0 14,-4 85-13,6-1 13,-2-84-18,0 0 18,12 77-18,11-5 18,-23-72-19,0 0 19,32 66-18,5-11 18,-37-55-21,0 0 21,39 45-20,-11-5 20,2-2-1435</inkml:trace>
  <inkml:trace contextRef="#ctx0" brushRef="#br0" timeOffset="855396.3194">13541 10669 1211,'0'0'0,"0"0"0,0 0 46,0 0-46,0 0 47,0 0-47,0 0 79,0 0-79,0 0 79,0 0-79,0 0 71,0 0-71,0 0 72,-5 17-72,5-17 51,0 0-51,8 19 51,1 11-51,-9-30 28,0 0-28,11 34 29,3-4-29,-14-30 26,0 0-26,12 33 26,-1 3-26,-11-36 20,0 0-20,11 31 20,-1-10-20,-10-21 16,0 0-16,5 19 16,1-4-16,-6-15 12,0 0-12,0 0-1365</inkml:trace>
  <inkml:trace contextRef="#ctx0" brushRef="#br0" timeOffset="855532.227">13585 10518 1188,'0'0'0,"0"0"0,0 0 0,0 0 14,0 0-14,0 0 14,5 28-14,-5-28 11,0 0-11,18 19 11,1 9-11,-19-28 0,0 0 0,27 26 1,8-6-1,0 3-870</inkml:trace>
  <inkml:trace contextRef="#ctx0" brushRef="#br0" timeOffset="855983.4512">13919 10241 975,'0'0'0,"0"0"0,10-3 0,-10 3 3,0 0-3,9 0 3,0 5-3,-9-5 8,0 0-8,9 14 9,7 14-9,-16-28 37,0 0-37,17 38 38,-1 12-38,-16-50 55,0 0-55,14 54 56,4 6-56,-18-60 97,0 0-97,14 59 98,0-9-98,-14-50 85,0 0-85,12 43 85,-5-3-85,-7-40 67,0 0-67,8 33 67,-3-9-67,-5-24 62,0 0-62,3 21 62,1-5-62,-4-16 47,0 0-47,5 14 48,-5-14-48,0 0 34,0 0-34,5 8 34,-5-8-34,0 0 24,0 0-24,-8 4 25,-3-8-25,11 4 14,0 0-14,-18-5 15,-17-4-15,35 9 8,0 0-8,-35-10 9,1 8-9,34 2 4,0 0-4,-31 0 4,-3 9-4,34-9 0,0 0 0,-25 9 0,4 1 0,21-10 0,0 0 0,-14 21 0,0 17 0,14-38-2,0 0 2,-7 40-1,14-1 1,-7-39-3,0 0 3,23 30-2,9-8 2,-32-22-4,0 0 4,40 12-4,4-10 4,-44-2-2,0 0 2,50-10-2,1-13 2,-51 23-1,0 0 1,49-33 0,-12-6 0,-37 39 0,0 0 0,0 0-1479</inkml:trace>
  <inkml:trace contextRef="#ctx0" brushRef="#br0" timeOffset="857031.4548">12623 11674 539,'0'0'0,"11"-31"0,-11 31 40,0 0-40,7-24 41,-7 3-41,0 21 123,0 0-123,0-19 124,0 5-124,0 14 146,0 0-146,-9-10 146,0 5-146,9 5 98,0 0-98,-14 0 99,-7 5-99,21-5 56,0 0-56,-23 16 57,-14 11-57,37-27 45,0 0-45,-35 40 46,5 12-46,30-52 44,0 0-44,-23 62 45,9 6-45,14-68 42,0 0-42,-2 60 42,12-10-42,-10-50 34,0 0-34,22 39 35,9-10-35,-31-29 31,0 0-31,41 19 31,7-10-31,-48-9 28,0 0-28,53-4 28,-1-17-28,-52 21 13,0 0-13,50-36 13,-1-24-13,-49 60 6,0 0-6,48-73 7,-7-10-7,-41 83 2,0 0-2,35-85 3,-16 2-3,-19 83 0,0 0 0,16-88 0,-11-1 0,-5 89-4,0 0 4,4-72-3,-8 27 3,4 45-9,0 0 9,-5-33-9,2 17 9,3 16-13,0 0 13,-4-7-12,4 7 12,0 0-9,0 0 9,-9 19-9,-1 25 9,10-44-5,0 0 5,-6 60-5,6 13 5,0-73-2,0 0 2,7 74-1,1-8 1,-8-66 0,0 0 0,8 66 0,1 7 0,-9-73 2,0 0-2,11 69 3,3-7-3,-14-62 11,0 0-11,16 48 11,0-15-11,-16-33 23,0 0-23,17 19 24,6-10-24,-23-9 31,0 0-31,25-3 32,3-11-32,-28 14 31,0 0-31,23-30 31,-2-9-31,-21 39 34,0 0-34,14-40 35,1 3-35,-15 37 16,0 0-16,12-27 17,-7 13-17,-5 14 8,0 0-8,5-7 9,-5 7-9,0 0 3,0 0-3,0 0 4,0 0-4,0 0 1,0 0-1,-3 12 1,6 0-1,-3-12 0,0 0 0,8 12 0,6 2 0,-14-14 0,0 0 0,16 12 0,5-1 0,-21-11-1,0 0 1,19 8 0,2-1 0,-21-7-1,0 0 1,0 0-1596</inkml:trace>
  <inkml:trace contextRef="#ctx0" brushRef="#br0" timeOffset="859627.7504">13364 11626 583,'0'0'0,"0"0"0,0 0 0,0 0 40,0 0-40,0 0 41,0 0-41,0 0 85,0 0-85,0 0 85,0 0-85,0 0 111,0 0-111,18 12 111,-13 7-111,-5-19 112,0 0-112,13 29 113,-4 3-113,-9-32 53,0 0-53,14 29 54,3-8-54,-17-21 56,0 0-56,23 12 56,6-9-56,-29-3 48,0 0-48,31-12 48,5-10-48,-36 22 46,0 0-46,28-30 47,-5-3-47,-23 33 37,0 0-37,21-32 38,-9 4-38,-12 28 29,0 0-29,11-28 30,-8 1-30,-3 27 29,0 0-29,0-25 30,-7 8-30,7 17 24,0 0-24,-8-12 25,-3 0-25,11 12 21,0 0-21,-14-7 22,-2 3-22,16 4 19,0 0-19,-16 0 20,-5 2-20,21-2 16,0 0-16,-23 9 17,0 3-17,23-12 12,0 0-12,-28 17 12,3 6-12,25-23 9,0 0-9,-23 29 9,4 6-9,19-35 7,0 0-7,-18 41 7,4 4-7,14-45 5,0 0-5,-5 47 6,5 1-6,0-48 5,0 0-5,10 42 6,10-6-6,-20-36 4,0 0-4,30 26 5,12-3-5,-42-23 4,0 0-4,49 7 4,10-13-4,-59 6 3,0 0-3,63-17 4,8-9-4,-71 26 1,0 0-1,69-36 2,-2-7-2,-67 43 0,0 0 0,60-54 1,-7 2-1,-53 52 0,0 0 0,37-52 0,-11-3 0,-26 55-4,0 0 4,18-54-4,-8-1 4,-10 55-6,0 0 6,4-45-6,-13 12 6,9 33-5,0 0 5,-9-24-5,0 8 5,9 16-4,0 0 4,-10-7-4,-8 7 4,18 0-4,0 0 4,-26 12-3,-15 23 3,41-35-2,0 0 2,-46 40-2,-3 8 2,49-48-2,0 0 2,-46 52-1,11 2 1,35-54-2,0 0 2,-20 48-2,11 1 2,9-49-2,0 0 2,2 41-2,11-5 2,-13-36-3,0 0 3,22 25-2,7-11 2,-29-14-3,0 0 3,35 0-2,6-14 2,-41 14-2,0 0 2,40-25-2,-3-9 2,-37 34-4,0 0 4,36-40-3,-10 0 3,-26 40-1,0 0 1,18-40-1,-8 2 1,-10 38 0,0 0 0,6-39 0,-6 2 0,0 37 0,0 0 0,-2-33 0,-5 7 0,7 26 0,0 0 0,-6-17 0,5 5 0,1 12 0,0 0 0,0 0 0,-9 3 0,9-3 0,0 0 0,-9 21 1,-5 17-1,14-38 1,0 0-1,-9 49 1,2 3-1,7-52 2,0 0-2,4 64 2,4 17-2,-8-81 3,0 0-3,18 87 4,5-3-4,-23-84 4,0 0-4,23 82 5,0-4-5,-23-78 5,0 0-5,21 84 6,-7 22-6,-14-106 5,0 0-5,9 104 5,-9-13-5,0-91 2,0 0-2,-4 87 3,1-7-3,1 1-1529</inkml:trace>
  <inkml:trace contextRef="#ctx0" brushRef="#br0" timeOffset="860498.7328">14160 11349 1211,'0'0'0,"0"0"0,0 0 0,0 0 46,0 0-46,-5 16 47,5-3-47,0-13 63,0 0-63,0 25 63,2 11-63,-2-36 38,0 0-38,3 38 39,1-2-39,-4-36 28,0 0-28,3 32 29,4-5-29,-7-27 24,0 0-24,16 23 24,7-4-24,-23-19 25,0 0-25,23 15 26,0-6-26,-23-9 25,0 0-25,27-3 26,4-4-26,-31 7 25,0 0-25,32-12 26,-5-6-26,-27 18 22,0 0-22,23-21 23,-9-6-23,-14 27 20,0 0-20,9-28 21,-9-1-21,0 29 14,0 0-14,0-28 15,-6 7-15,6 21 8,0 0-8,0-17 8,0 6-8,0 11 4,0 0-4,0 0 5,-3-6-5,3 6 2,0 0-2,0 0 3,-6 6-3,6-6 2,0 0-2,-3 13 2,6 7-2,-3-20 1,0 0-1,9 26 2,5 0-2,-14-26 1,0 0-1,18 21 2,-4-5-2,-14-16 1,0 0-1,18 12 2,-1-4-2,-17-8 1,0 0-1,23 7 2,0-10-2,-23 3 1,0 0-1,23-9 2,-2-3-2,-21 12 3,0 0-3,20-19 3,-8-5-3,-12 24 3,0 0-3,11-28 3,-2-3-3,-9 31 0,0 0 0,8-26 0,-6 10 0,-2 16-3,0 0 3,0-10-2,-2 3 2,2 7-11,0 0 11,0 0-11,-3-8 11,3 8-22,0 0 22,0 0-21,0 0 21,0 0-23,0 0 23,0 0-22,0 12 22,0-12-19,0 0 19,3 5-19,1 5 19,-4-10-18,0 0 18,14 11-18,11-6 18,-25-5-15,0 0 15,35-2-14,0-8 14,-35 10-11,0 0 11,36-18-11,-3-4 11,-33 22-10,0 0 10,30-26-10,-5-7 10,-25 33-3,0 0 3,21-36-2,-3 1 2,-18 35 0,0 0 0,9-31 0,-4-4 0,-5 35 0,0 0 0,3-31 0,-6 9 0,3 22 1,0 0-1,-5-18 2,-3 3-2,8 15 1,0 0-1,-8-12 2,-3 6-2,11 6 2,0 0-2,-21 6 2,-16 6-2,37-12 2,0 0-2,-41 19 3,1 10-3,40-29 3,0 0-3,-34 33 3,8 7-3,26-40 6,0 0-6,-16 43 6,16 7-6,0-50 9,0 0-9,16 52 10,12 0-10,-28-52 12,0 0-12,44 47 12,11-12-12,-55-35 19,0 0-19,61 20 20,1-11-20,-62-9 15,0 0-15,66 0 16,2-5-16,-68 5 14,0 0-14,0 0-1317</inkml:trace>
  <inkml:trace contextRef="#ctx0" brushRef="#br0" timeOffset="862974.582">12922 12495 807,'0'0'0,"0"0"0,0-19 0,0 19 83,0 0-83,-4-14 84,0 5-84,4 9 136,0 0-136,0 0 137,-7-9-137,7 9 114,0 0-114,0 0 114,0 0-114,0 0 63,0 0-63,0 0 63,0 0-63,0 0 44,0 0-44,6 18 45,3 11-45,-9-29 35,0 0-35,12 40 35,2 5-35,-14-45 35,0 0-35,11 47 36,3-2-36,-14-45 36,0 0-36,17 39 37,5-7-37,-22-32 35,0 0-35,22 24 35,1-10-35,-23-14 28,0 0-28,23 0 29,0-12-29,-23 12 26,0 0-26,27-23 27,-8-8-27,-19 31 25,0 0-25,16-38 26,-7-4-26,-9 42 18,0 0-18,7-43 18,2 10-18,-9 33 14,0 0-14,7-26 15,-5 11-15,-2 15 8,0 0-8,1-11 8,5 6-8,-6 5 4,0 0-4,8-5 5,-2 5-5,-6 0 2,0 0-2,9 2 2,-4 1-2,-5-3 0,0 0 0,12 5 0,2 4 0,-14-9 0,0 0 0,18 12 0,10 2 0,-28-14-2,0 0 2,27 10-1,-8-5 1,-19-5-3,0 0 3,18 6-2,5-6 2,-23 0-3,0 0 3,26-7-2,4-4 2,-30 11-3,0 0 3,30-13-2,-5-5 2,-25 18-1,0 0 1,19-22-1,-3 1 1,-16 21-1,0 0 1,14-17-1,-7 6 1,-7 11-2,0 0 2,7-7-1,-7 7 1,0 0-1,0 0 1,0 0-1,0 0 1,0 0-2,0 0 2,0 0-1,0 0 1,0 0-2,0 0 2,0 0-2,6 6 2,-6-6-2,0 0 2,5 8-2,7 4 2,-12-12-3,0 0 3,18 12-2,10-1 2,-28-11-5,0 0 5,36 5-4,1-5 4,-37 0-5,0 0 5,44-7-5,7-7 5,-51 14-4,0 0 4,55-19-4,-6-2 4,-49 21-3,0 0 3,48-29-2,-13-9 2,-35 38-2,0 0 2,28-42-1,-8-6 1,-20 48-2,0 0 2,12-45-1,-7 7 1,-5 38-2,0 0 2,0-30-1,-3 13 1,3 17-1,0 0 1,-6-10-1,6 10 1,0 0-1,0 0 1,-10-9-1,3 9 1,7 0-1,0 0 1,-11 4-1,-3 2 1,14-6-1,0 0 1,-14 14-1,3 5 1,11-19-1,0 0 1,-5 25-1,9 4 1,-4-29-2,0 0 2,5 31-1,7 2 1,-12-33-3,0 0 3,18 28-2,5-2 2,-23-26-5,0 0 5,23 22-4,1-6 4,-24-16-8,0 0 8,30 17-8,0-1 8,-30-16-8,0 0 8,25 20-7,-7-7 7,-18-13-6,0 0 6,12 8-5,-5-1 5,-7-7-4,0 0 4,0 10-3,-9 8 3,9-18-1,0 0 1,-21 22-1,-11 3 1,32-25-1,0 0 1,-30 19 0,11-7 0,19-12-1,0 0 1,-18 3 0,1-1 0,17-2 0,0 0 0,-18 0 0,9-4 0,9 4-1,0 0 1,-1-8 0,8-10 0,-7 18-1,0 0 1,17-24 0,11-5 0,-28 29-1,0 0 1,39-35-1,5-5 1,-44 40-2,0 0 2,55-45-2,0-7 2,-55 52-3,0 0 3,53-51-3,-6 2 3,-47 49-5,0 0 5,41-43-5,-15 6 5,-26 37-12,0 0 12,20-27-12,-8 11 12,-12 16-13,0 0 13,7-12-12,-7 2 12,0 10-12,0 0 12,0 0-12,-17-7 12,17 7-8,0 0 8,-22 5-8,-6 9 8,28-14-4,0 0 4,-35 17-4,-2 9 4,37-26-1,0 0 1,-27 30-1,13 1 1,14-31 0,0 0 0,-9 31 0,2-2 0,7-29 0,0 0 0,0 28 0,7-4 0,-7-24 1,0 0-1,11 21 2,12-2-2,-23-19 2,0 0-2,25 12 3,3-3-3,-28-9 6,0 0-6,26-4 6,-1-8-6,-25 12 7,0 0-7,25-19 7,-9-7-7,-16 26 3,0 0-3,10-34 3,-3-5-3,-7 39 0,0 0 0,6-36 0,-5 2 0,-1 34-1,0 0 1,-1-25-1,-1 11 1,2 14-5,0 0 5,-4-12-4,4 2 4,0 10-6,0 0 6,0-9-5,0 4 5,0 5-3,0 0 3,0 0-3,0-10 3,0 10-3,0 0 3,0 0-2,0 0 2,0 0-2,0 0 2,0 0-1,4 10 1,-4-10-1,0 0 1,0 0 0,2 5 0,-2-5-1,0 0 1,0 0 0,3 7 0,-3-7 0,0 0 0,0 0 0,4 5 0,-4-5 2,0 0-2,0 0 2,0 7-2,0-7 9,0 0-9,0 0 10,0 0-10,0 0 19,0 0-19,3 7 20,-3-7-20,0 0 25,0 0-25,0 0 26,0 0-26,0 0 29,0 0-29,0 0 30,0 0-30,0 0 28,0 0-28,0 0 28,0 0-28,0 0 24,0 0-24,7-3 24,-7 3-24,0 0 24,0 0-24,0 0 24,2-7-24,-2 7 19,0 0-19,0 0 19,0 0-19,0 0 16,0 0-16,0 0 16,0 0-16,0 0 13,0 0-13,0 0 14,0 0-14,0 0 10,0 0-10,0 0 10,0 0-10,0 0 7,0 0-7,0 0 8,0 0-8,0 0 5,0 0-5,0 0 5,7 5-5,-7-5 4,0 0-4,4 17 4,4 16-4,-8-33 4,0 0-4,9 45 4,4 4-4,-13-49 4,0 0-4,14 48 5,2-8-5,-16-40 6,0 0-6,17 36 6,1-6-6,-18-30 7,0 0-7,14 22 7,-7-8-7,-7-14 6,0 0-6,0 16 6,0 1-6,0-17 6,0 0-6,0 21 6,-9-4-6,9-17 6,0 0-6,-9 17 7,1-5-7,8-12 8,0 0-8,-9 13 8,0-5-8,9-8 17,0 0-17,-5 7 17,5-7-17,0 0 20,0 0-20,-9 9 21,9-9-21,0 0 16,0 0-16,0 0 16,0 0-16,0 0 12,0 0-12,-4 7 13,4-7-13,0 0 7,0 0-7,4 7 8,-4 0-8,0-7 6,0 0-6,2 10 6,-2 2-6,0-12 3,0 0-3,1 14 4,1 1-4,-2-15 2,0 0-2,4 13 3,-1-1-3,-3-12 1,0 0-1,6 12 2,-1 7-2,-5-19 2,0 0-2,5 22 2,0 3-2,-5-25 1,0 0-1,4 27 1,-4 4-1,0-31 0,0 0 0,0 26 0,3-7 0,-3-19 0,0 0 0,0 16 0,-3 1 0,3-17 0,0 0 0,-4 16 0,3-4 0,1-12 0,0 0 0,0 10 0,0-1 0,0-9 0,0 0 0,0 7 0,0-7 0,0 0 1,0 0-1,-6 7 1,6-7-1,0 0 1,0 0-1,-16 12 1,2-7-1,14-5 2,0 0-2,-19 0 3,-8-8-3,27 8 7,0 0-7,-26-18 7,3-6-7,23 24 11,0 0-11,-21-31 12,1-9-12,20 40 10,0 0-10,-14-43 10,7-7-10,7 50 11,0 0-11,-1-51 12,6 6-12,-5 45 11,0 0-11,12-34 11,2 8-11,-14 26 8,0 0-8,21-19 9,11 0-9,-32 19 7,0 0-7,37-18 7,-1 3-7,-36 15 3,0 0-3,38-9 4,3 4-4,-41 5 1,0 0-1,0 0-2073</inkml:trace>
  <inkml:trace contextRef="#ctx0" brushRef="#br0" timeOffset="863085.2902">14843 12204 1423,'0'0'0</inkml:trace>
  <inkml:trace contextRef="#ctx0" brushRef="#br0" timeOffset="865152.8464">15484 12778 494,'0'0'0,"0"0"0,0 0 0,0 0 8,0 0-8,0 0 9,0 0-9,0 0 64,0 0-64,0 0 65,-5-19-65,5 19 73,0 0-73,0 0 74,-4-8-74,4 8 86,0 0-86,0 0 87,0 0-87,0 0 47,0 0-47,0 0 48,0-7-48,0 7 51,0 0-51,0 0 51,0 0-51,0 0 52,0 0-52,0 0 52,0 0-52,0 0 43,0 0-43,0 0 43,-9-4-43,9 4 36,0 0-36,-1 7 36,-5 16-36,6-23 31,0 0-31,-7 36 31,2 0-31,5-36 25,0 0-25,-5 44 25,1 6-25,4-50 22,0 0-22,-9 62 22,-1 13-22,10-75 17,0 0-17,-9 81 18,5-1-18,4-80 18,0 0-18,-7 74 19,2-3-19,5-71 22,0 0-22,-5 74 22,-1 15-22,6-89 23,0 0-23,-3 84 23,1-9-23,2-75 24,0 0-24,0 59 24,5-21-24,-5-38 26,0 0-26,2 24 27,2-3-27,-4-21 26,0 0-26,3 14 26,-3-14-26,0 0 25,0 0-25,7 7 26,-7-7-26,0 0 20,0 0-20,7-13 20,-3-6-20,-4 19 14,0 0-14,0 0-1437</inkml:trace>
  <inkml:trace contextRef="#ctx0" brushRef="#br0" timeOffset="868844.5569">15173 13457 595,'0'0'0,"0"0"0,0 0 0,0 0 34,0 0-34,-14-17 35,14 17-35,0 0 76,0 0-76,-10-9 76,10 9-76,0 0 96,0 0-96,-9-4 96,9 4-96,0 0 63,0 0-63,0 0 63,0 0-63,0 0 41,0 0-41,-6-7 41,6 7-41,0 0 31,0 0-31,0 0 31,9 7-31,-9-7 24,0 0-24,7 6 25,6 7-25,-13-13 23,0 0-23,19 30 24,2 8-24,-21-38 28,0 0-28,21 47 29,2 5-29,-23-52 32,0 0-32,25 51 33,-2-6-33,-23-45 27,0 0-27,21 39 28,-3-8-28,-18-31 26,0 0-26,19 20 27,6 1-27,-25-21 25,0 0-25,28 16 26,-5-8-26,-23-8 22,0 0-22,27 2 22,1-7-22,-28 5 18,0 0-18,28-14 18,-1-7-18,-27 21 15,0 0-15,30-27 15,3-13-15,-33 40 18,0 0-18,39-45 19,2-10-19,-41 55 22,0 0-22,40-58 23,1 7-23,-41 51 26,0 0-26,40-47 26,-3 16-26,-37 31 13,0 0-13,37-25 14,2 15-14,-39 10 7,0 0-7,0 0-1390</inkml:trace>
  <inkml:trace contextRef="#ctx0" brushRef="#br0" timeOffset="872225.0787">9154 14930 348,'0'0'0,"0"0"0,0 0 0,0 0 5,0 0-5,-23 13 5,14-7-5,9-6 23,0 0-23,0 0 24,-4 6-24,4-6 22,0 0-22,0 0 23,0 7-23,0-7 42,0 0-42,0 0 43,4 9-43,-4-9 28,0 0-28,0 0 28,14-5-28,-14 5 35,0 0-35,12-12 35,3-6-35,-15 18 43,0 0-43,17-17 44,6 3-44,-23 14 45,0 0-45,25-10 46,5 0-46,-30 10 54,0 0-54,35-13 55,11-2-55,-46 15 52,0 0-52,49-14 52,1 4-52,-50 10 47,0 0-47,51-11 47,4-1-47,-55 12 44,0 0-44,63-10 44,13 1-44,-76 9 36,0 0-36,85-5 36,5 1-36,-90 4 28,0 0-28,95-1 29,15 1-29,-110 0 21,0 0-21,116 0 21,-1 0-21,-115 0 19,0 0-19,125 1 19,6 3-19,-131-4 15,0 0-15,130 3 16,3 1-16,-133-4 15,0 0-15,136 5 15,6 2-15,-142-7 11,0 0-11,145 9 12,0-1-12,-145-8 9,0 0-9,132 12 9,-5 9-9,-127-21 7,0 0-7,124 23 7,-1-1-7,-123-22 5,0 0-5,110 21 6,-17 3-6,-93-24 5,0 0-5,83 26 6,-12-2-6,-71-24 4,0 0-4,60 21 5,-13-4-5,-47-17 5,0 0-5,46 18 5,-5-4-5,-41-14 6,0 0-6,35 12 7,-3-2-7,-32-10 7,0 0-7,32 10 7,0 1-7,-32-11 9,0 0-9,28 8 9,4-1-9,-32-7 7,0 0-7,31 6 8,-1-1-8,-30-5 6,0 0-6,29 1 7,-8-1-7,-21 0 5,0 0-5,19 2 5,-5 2-5,-14-4 4,0 0-4,9 1 4,-9-1-4,0 0 4,0 0-4,9 2 5,-9-2-5,0 0 6,0 0-6,0 0 6,9 0-6,-9 0 6,0 0-6,0 0 7,0 0-7,0 0 7,0 0-7,0 0-1239</inkml:trace>
  <inkml:trace contextRef="#ctx0" brushRef="#br0" timeOffset="872767.6922">12350 14729 751,'0'0'0,"0"0"0,0 0 0,0 0 35,0 0-35,0 0 35,0 0-35,0 0 65,0 0-65,0 0 65,17-19-65,-17 19 53,0 0-53,16-4 54,7 3-54,-23 1 35,0 0-35,23 5 35,0 9-35,-23-14 21,0 0-21,23 22 22,5 9-22,-28-31 16,0 0-16,30 44 16,2 14-16,-32-58 8,0 0-8,26 64 9,6 0-9,-32-64 10,0 0-10,32 56 10,-6-8-10,-26-48 9,0 0-9,20 50 10,-8 9-10,-12-59 11,0 0-11,9 61 11,-9 3-11,0-64 10,0 0-10,-3 60 11,-12-6-11,15-54 10,0 0-10,-31 49 10,-15-1-10,46-48 13,0 0-13,-62 52 13,-24 14-13,86-66 12,0 0-12,-96 78 13,-3 8-13,99-86 11,0 0-11,0 0-978</inkml:trace>
  <inkml:trace contextRef="#ctx0" brushRef="#br0" timeOffset="882447.549">9230 13658 527,'0'0'0,"0"0"0,0 0 0,0 0 3,0 0-3,0 0 4,0 0-4,0 0 16,0 0-16,19-21 17,-10 19-17,-9 2 30,0 0-30,12 0 30,2 4-30,-14-4 42,0 0-42,14 6 43,1 3-43,-15-9 23,0 0-23,17 12 23,1 7-23,-18-19 28,0 0-28,18 23 28,-4-1-28,-14-22 44,0 0-44,10 16 44,-6-4-44,-4-12 72,0 0-72,3 12 72,3 4-72,-6-16 70,0 0-70,8 13 71,-6-4-71,-2-9 61,0 0-61,0 0 61,2 9-61,-2-9 59,0 0-59,0 0 59,5 7-59,-5-7 46,0 0-46,0 0 46,0 0-46,0 0 34,0 0-34,0 0 34,0 7-34,0-7 27,0 0-27,-21 8 27,-34 10-27,1 1-1171</inkml:trace>
  <inkml:trace contextRef="#ctx0" brushRef="#br0" timeOffset="883257.417">8893 14106 863,'0'0'0,"0"0"0,0 0 0,0 0 22,0 0-22,0 0 22,12-23-22,-12 23 44,0 0-44,9-5 45,-4 2-45,-5 3 37,0 0-37,9 7 38,5 6-38,-14-13 31,0 0-31,18 25 31,5 6-31,-23-31 32,0 0-32,17 36 32,-3 6-32,-14-42 29,0 0-29,13 43 29,1 0-29,-14-43 42,0 0-42,14 45 43,4-3-43,-18-42 56,0 0-56,19 36 56,2-10-56,-21-26 53,0 0-53,23 14 54,5-18-54,-28 4 41,0 0-41,36-22 42,8-23-42,-44 45 37,0 0-37,40-52 38,-3 2-38,-37 50 32,0 0-32,32-57 32,-5-18-32,-27 75 25,0 0-25,14-79 26,-11-1-26,-3 80 27,0 0-27,-3-74 28,-17 15-28,20 59 28,0 0-28,-24-42 29,8 22-29,16 20 27,0 0-27,-13-4 27,1 8-27,12-4 15,0 0-15,-11 27 16,-6 29-16,17-56 8,0 0-8,-5 65 8,19 3-8,-14-68 2,0 0-2,28 59 2,11-14-2,1 0-1477</inkml:trace>
  <inkml:trace contextRef="#ctx0" brushRef="#br0" timeOffset="884400.5591">9696 14038 1031,'0'0'0,"5"-14"0,14-24 0,-19 38 0,0 0 0,25-50 0,0-7 0,-25 57-1,0 0 1,21-55 0,-12 3 0,-9 52 3,0 0-3,5-50 3,-14 3-3,9 47 10,0 0-10,-9-36 11,-1 18-11,10 18 22,0 0-22,-18-5 23,-17 17-23,35-12 33,0 0-33,-37 26 33,-2 16-33,39-42 38,0 0-38,-28 48 38,8 4-38,20-52 52,0 0-52,-9 52 53,15 7-53,-6-59 58,0 0-58,14 60 59,12-1-59,-26-59 51,0 0-51,29 52 51,9-5-51,-38-47 40,0 0-40,41 41 40,0-9-40,-41-32 30,0 0-30,31 29 31,-6-1-31,-25-28 25,0 0-25,21 26 25,-12-6-25,-9-20 19,0 0-19,-5 28 19,-11 12-19,16-40 15,0 0-15,-25 40 16,-14-9-16,39-31 13,0 0-13,-42 22 13,-2-10-13,44-12 15,0 0-15,-37 4 15,7-9-15,30 5 15,0 0-15,-20-18 16,6-13-16,14 31 20,0 0-20,-3-34 20,13-3-20,-10 37 19,0 0-19,21-34 20,6 2-20,-27 32 18,0 0-18,32-24 19,10-3-19,-42 27 3,0 0-3,48-25 3,-2 5-3,-46 20-1,0 0 1,40-19 0,-3-2 0,-37 21-9,0 0 9,30-21-9,-2 4 9,-28 17-48,0 0 48,23-11-47,4 10 47,-27 1-71,0 0 71,18 1-70,-10 3 70,-8-4-63,0 0 63,0 0-62,0 14 62,0-14-43,0 0 43,-3 13-43,-8 5 43,11-18-24,0 0 24,-7 17-24,5-3 24,2-14-5,0 0 5,-3 9-5,-2-2 5,5-7 0,0 0 0,0 0 0,-4 6 0,4-6 4,0 0-4,0 0 5,0 0-5,0 0 17,0 0-17,12 2 17,11-12-17,-23 10 25,0 0-25,32-23 26,9-8-26,-41 31 32,0 0-32,42-43 33,6-11-33,-48 54 33,0 0-33,46-57 33,-9 9-33,-37 48 30,0 0-30,30-40 30,-7 7-30,-23 33 31,0 0-31,10-21 31,-3 9-31,-7 12 28,0 0-28,-3-7 29,3 7-29,0 0 24,0 0-24,-21-3 24,-11 15-24,32-12 19,0 0-19,-41 28 19,-5 10-19,46-38 16,0 0-16,-42 50 16,3 7-16,39-57 11,0 0-11,-32 52 12,9-11-12,23-41 10,0 0-10,-14 35 10,5-6-10,9-29 9,0 0-9,-5 25 10,10-5-10,-5-20 8,0 0-8,9 21 9,5-2-9,-14-19 7,0 0-7,29 12 7,15-12-7,-44 0 7,0 0-7,53-10 7,7-4-7,-60 14 7,0 0-7,60-24 7,-7-13-7,-53 37 7,0 0-7,44-48 8,-4-23-8,-40 71 9,0 0-9,32-71 9,2 2-9,-34 69 9,0 0-9,26-59 9,-12 16-9,-14 43 10,0 0-10,7-31 11,-10 8-11,3 23 8,0 0-8,-6-15 9,3 9-9,3 6 7,0 0-7,-9 0 7,-9 9-7,18-9 6,0 0-6,-22 16 6,-7 10-6,29-26 3,0 0-3,-23 26 4,15-2-4,8-24 1,0 0-1,-9 33 2,9 10-2,0-43 0,0 0 0,5 48 1,7-1-1,-12-47 0,0 0 0,11 43 0,5-5 0,-16-38 0,0 0 0,14 35 0,-9-16 0,-5-19 0,0 0 0,-3 23 0,-3 8 0,6-31 0,0 0 0,-14 36 0,-9 7 0,23-43-1,0 0 1,-24 42 0,4-4 0,20-38-1,0 0 1,-17 31 0,8-8 0,9-23-1,0 0 1,-6 19 0,1-2 0,5-17-1,0 0 1,5 19 0,10 2 0,-15-21-1,0 0 1,26 15 0,9-13 0,-35-2-1,0 0 1,50-9 0,22-8 0,-72 17-1,0 0 1,74-19 0,-3 0 0,-6 0-1647</inkml:trace>
  <inkml:trace contextRef="#ctx0" brushRef="#br0" timeOffset="885721.6028">11118 13628 639,'0'0'0,"0"0"0,11-34 0,-11 34 82,0 0-82,12-33 83,4 0-83,-16 33 117,0 0-117,21-28 117,2 11-117,-23 17 32,0 0-32,19-5 33,-1 10-33,-18-5 23,0 0-23,18 29 23,5 28-23,-23-57 32,0 0-32,21 76 32,-11 4-32,-10-80 46,0 0-46,7 90 46,-7 19-46,0-109 49,0 0-49,0 109 49,-5-15-49,5-94 57,0 0-57,-2 88 58,1-16-58,1-72 57,0 0-57,-4 63 58,0-11-58,4-52 49,0 0-49,-1 36 50,1-17-50,0-19 42,0 0-42,0 7 43,0-7-43,0 0 34,0 0-34,0-16 35,-6-18-35,6 34 36,0 0-36,-8-42 36,-7 1-36,15 41 31,0 0-31,-15-42 31,0 8-31,15 34 28,0 0-28,-21-28 29,2 5-29,19 23 24,0 0-24,-14-12 24,-4 7-24,18 5 19,0 0-19,-23 4 19,-21 9-19,44-13 13,0 0-13,-42 23 14,10 1-14,32-24 10,0 0-10,-27 28 10,1 6-10,26-34 6,0 0-6,-18 40 7,22 2-7,-4-42 2,0 0-2,18 38 2,13-7-2,-31-31 0,0 0 0,41 23 0,14-10 0,-55-13 0,0 0 0,63 4 0,-3-16 0,-60 12 0,0 0 0,62-25 0,-2-11 0,-60 36-1,0 0 1,58-41 0,0-4 0,-58 45-1,0 0 1,46-42 0,-14 7 0,-32 35-2,0 0 2,23-29-1,-7 1 1,-16 28-4,0 0 4,5-19-4,-5 9 4,0 10-6,0 0 6,-3-7-5,3 7 5,0 0-7,0 0 7,-16-2-6,0 9 6,16-7-7,0 0 7,-18 11-7,2-3 7,16-8-6,0 0 6,-9 9-6,2-2 6,7-7-6,0 0 6,-1 8-6,-5 5 6,6-13-5,0 0 5,0 15-5,6-3 5,-6-12-5,0 0 5,14 9-4,18-4 4,-32-5-5,0 0 5,40-2-4,1-13 4,-41 15-2,0 0 2,37-21-2,-7-3 2,-30 24-1,0 0 1,24-35 0,-6-6 0,-18 41 0,0 0 0,12-45 0,-8 1 0,-4 44 0,0 0 0,0-29 1,-2 8-1,2 21 0,0 0 0,-10-7 1,-17 12-1,27-5 0,0 0 0,-33 23 1,-8 22-1,41-45 0,0 0 0,-41 55 1,6-1-1,35-54 0,0 0 0,-23 52 1,11-4-1,12-48 1,0 0-1,3 44 2,17 4-2,-20-48 3,0 0-3,30 50 3,10-1-3,-40-49 5,0 0-5,41 38 6,5-12-6,-46-26 12,0 0-12,44 12 13,7-17-13,-51 5 17,0 0-17,58-25 17,15-21-17,-73 46 24,0 0-24,74-57 25,-7-7-25,-67 64 26,0 0-26,56-75 26,-13-20-26,-43 95 21,0 0-21,30-106 21,-11-3-21,-19 109 17,0 0-17,11-109 17,-11 12-17,0 97 12,0 0-12,-7-88 13,-16 14-13,23 74 8,0 0-8,-27-54 8,-4 23-8,31 31 4,0 0-4,-41-7 5,-5 23-5,46-16 2,0 0-2,-42 38 3,3 26-3,39-64 1,0 0-1,-30 72 2,12 5-2,18-77 0,0 0 0,-10 84 1,6 25-1,4-109 0,0 0 0,4 104 0,4-9 0,-8-95 0,0 0 0,16 92 0,6-2 0,-22-90 0,0 0 0,22 85 0,0-11 0,-22-74 0,0 0 0,16 57 0,-1-20 0,-15-37 0,0 0 0,9 24 0,2-8 0,-11-16-1,0 0 1,9 7-1,-9-7 1,0 0-1768</inkml:trace>
  <inkml:trace contextRef="#ctx0" brushRef="#br0" timeOffset="885901.4151">11785 14251 1401,'0'0'0,"0"0"0,16-10 0,-16 10 49,0 0-49,25-14 49,19-3-49,-44 17 75,0 0-75,61-18 75,14 4-75,-75 14 51,0 0-51,75-12 52,-7 4-52,-68 8 17,0 0-17,60-4 17,-8 4-17,-52 0 5,0 0-5,43 2 6,-8 1-6,0 1-1288</inkml:trace>
  <inkml:trace contextRef="#ctx0" brushRef="#br0" timeOffset="886014.1137">12470 14120 1356,'0'0'0,"0"0"0,0 10 0,0-10 33,0 0-33,0 0 34,0 5-34,0-5 3,0 0-3,-9 11 4,-18 15-4,1 0-1013</inkml:trace>
  <inkml:trace contextRef="#ctx0" brushRef="#br0" timeOffset="890660.5082">9701 16650 247,'0'0'0,"0"0"0,0 0 0,0 0 10,0 0-10,0 0 11,0 0-11,0 0 47,0 0-47,0 0 47,0 0-47,0 0 49,0 0-49,0 0 49,0 0-49,0 0 58,0 0-58,0 0 59,0 0-59,0 0 37,0 0-37,0 0 37,0 0-37,0 0 28,0 0-28,0 0 29,0 0-29,0 0 28,0 0-28,35 1 29,-1 12-29,-34-13 29,0 0-29,47 17 29,12 5-29,-59-22 33,0 0-33,68 23 33,10-8-33,-78-15 52,0 0-52,94 14 52,15 2-52,-109-16 55,0 0-55,113 12 56,-4-5-56,-109-7 53,0 0-53,111 3 53,11-1-53,-122-2 51,0 0-51,122 0 52,2-2-52,-124 2 46,0 0-46,125-5 46,-2 0-46,-123 5 37,0 0-37,126-10 37,1-8-37,-127 18 31,0 0-31,125-24 32,-7-5-32,-118 29 21,0 0-21,115-37 21,5-3-21,-120 40 18,0 0-18,106-38 19,-18 6-19,-88 32 26,0 0-26,72-26 27,-26 8-27,-46 18 28,0 0-28,32-14 29,-14 6-29,-18 8 28,0 0-28,5-5 28,-5 5-28,0 0 27,0 0-27,-2-9 27,-5 9-27,7 0 21,0 0-21,-7 0 21,7 0-21,0 0 13,0 0-13,-10 0 13,3 0-13,7 0 5,0 0-5,-9 2 6,-4 5-6,1-2-1380</inkml:trace>
  <inkml:trace contextRef="#ctx0" brushRef="#br0" timeOffset="890964.1466">12046 16047 931,'0'0'0,"0"0"0,7-3 0,-7 3 3,0 0-3,7-2 3,2 2-3,-9 0 10,0 0-10,18 7 10,12 9-10,-30-16 18,0 0-18,33 26 19,8 10-19,-41-36 13,0 0-13,48 43 13,12 4-13,-60-47 10,0 0-10,67 50 10,1 6-10,-68-56 20,0 0-20,67 55 21,-12-5-21,-55-50 25,0 0-25,35 54 25,-17 5-25,-18-59 31,0 0-31,-16 67 31,-33 8-31,49-75 27,0 0-27,-81 71 28,-25-6-28,106-65 21,0 0-21,-117 59 22,-10-7-22,2-2-909</inkml:trace>
  <inkml:trace contextRef="#ctx0" brushRef="#br0" timeOffset="892328.3176">8780 16269 595,'0'0'0,"0"0"0,3-16 0,-3 16 6,0 0-6,5-19 6,-1-12-6,-4 31 22,0 0-22,0-34 23,0-1-23,0 35 36,0 0-36,-4-31 37,-1 7-37,5 24 25,0 0-25,-14-18 26,-4 8-26,18 10 20,0 0-20,-26-5 20,-11 0-20,37 5 46,0 0-46,-39 0 46,6 6-46,33-6 74,0 0-74,-41 20 75,-23 14-75,64-34 71,0 0-71,-61 49 72,9 11-72,52-60 62,0 0-62,-33 59 62,14-9-62,19-50 48,0 0-48,-6 45 49,15-3-49,-9-42 34,0 0-34,19 33 35,11-11-35,-30-22 27,0 0-27,39 16 27,9-8-27,-48-8 22,0 0-22,49 2 23,1-7-23,-50 5 27,0 0-27,46-17 27,-6-13-27,-40 30 29,0 0-29,32-41 29,0-17-29,-32 58 25,0 0-25,26-65 25,-6-3-25,-20 68 25,0 0-25,17-64 25,-8 12-25,-9 52 24,0 0-24,4-40 24,-8 15-24,4 25 24,0 0-24,-5-16 24,1 9-24,4 7 15,0 0-15,0 0 16,0 0-16,0 0 11,0 0-11,-5 10 11,1 13-11,4-23 7,0 0-7,-5 35 7,7 10-7,-2-45 4,0 0-4,9 48 4,8 0-4,-17-48 2,0 0-2,22 44 2,2-5-2,-24-39 0,0 0 0,27 33 1,8-10-1,-35-23 0,0 0 0,41 14 1,-1-7-1,-40-7 0,0 0 0,37-4 1,0-11-1,-37 15 2,0 0-2,36-26 2,-5-9-2,-31 35 3,0 0-3,30-40 4,-5-1-4,-25 41 4,0 0-4,21-38 5,-10 8-5,-11 30 8,0 0-8,7-21 8,-5 8-8,-2 13 10,0 0-10,0-9 10,0 9-10,0 0 10,0 0-10,0 0 10,0 0-10,0 0 8,0 0-8,7 21 9,-2 12-9,-5-33 7,0 0-7,14 36 7,7 0-7,-21-36 5,0 0-5,25 31 6,0-5-6,-25-26 4,0 0-4,28 21 5,4-4-5,-32-17 1,0 0-1,26 13 2,1-10-2,-27-3 1,0 0-1,23-7 1,0-10-1,-23 17 1,0 0-1,23-24 1,-6-4-1,-17 28 1,0 0-1,14-28 2,-5-1-2,-9 29 0,0 0 0,5-24 1,-1 10-1,-4 14 0,0 0 0,0-9 0,0 9 0,0 0-1,0 0 1,-5-7 0,5 7 0,0 0-3,0 0 3,0 0-2,-7 9 2,7-9-5,0 0 5,0 8-4,3 10 4,-3-18-7,0 0 7,9 24-7,5 7 7,-14-31-11,0 0 11,21 26-10,11-5 10,-32-21-17,0 0 17,37 15-16,4-2 16,-41-13-16,0 0 16,40 6-15,1-6 15,-41 0-14,0 0 14,44-8-14,2-10 14,-46 18-13,0 0 13,46-25-12,-11-7 12,-35 32-7,0 0 7,32-39-6,0-12 6,-32 51-3,0 0 3,26-58-3,2-6 3,-28 64-2,0 0 2,23-75-1,4-20 1,-27 95 0,0 0 0,26-94 0,-10 25 0,-16 69 0,0 0 0,7-59 0,-16 21 0,9 38 1,0 0-1,-14-24 2,-7 9-2,21 15 3,0 0-3,-27-2 4,-6 12-4,33-10 6,0 0-6,-32 23 6,-3 15-6,35-38 4,0 0-4,-27 55 5,13 18-5,14-73 1,0 0-1,-9 74 1,13-3-1,-4-71 0,0 0 0,14 62 0,13-10 0,-27-52 0,0 0 0,28 52 0,-2 5 0,-26-57-1,0 0 1,32 59 0,-4-2 0,-28-57-1,0 0 1,23 45 0,-10-10 0,-13-35 0,0 0 0,3 26 0,-3-7 0,0 0-1410</inkml:trace>
  <inkml:trace contextRef="#ctx0" brushRef="#br0" timeOffset="892509.1377">9632 16075 1076,'0'0'0,"0"0"0,7-14 0,-7 14 10,0 0-10,21-15 11,15-1-11,-36 16 21,0 0-21,49-17 22,14 0-22,-63 17 6,0 0-6,66-14 7,-1 0-7,-65 14 0,0 0 0,69-12 0,7 0 0,-76 12-1,0 0 1,74-11-1,-4 8 1,-1-1-804</inkml:trace>
  <inkml:trace contextRef="#ctx0" brushRef="#br0" timeOffset="892621.8553">10451 15999 919,'0'0'0,"0"0"0,-11 5 0,11-5 16,0 0-16,-3 7 16,-4 4-16,1-1-654</inkml:trace>
  <inkml:trace contextRef="#ctx0" brushRef="#br0" timeOffset="894037.2794">16292 16721 550,'0'0'0,"0"0"0,0 0 0,0 0 22,0 0-22,-5-18 22,5 18-22,0 0 67,0 0-67,0-8 68,0 8-68,0 0 78,0 0-78,0 0 78,5-4-78,-5 4 73,0 0-73,11-1 74,6 1-74,-17 0 36,0 0-36,23 5 36,4 5-36,-27-10 28,0 0-28,30 16 29,2 3-29,-32-19 33,0 0-33,33 26 34,6 7-34,-39-33 32,0 0-32,41 36 32,3 2-32,-44-38 29,0 0-29,40 52 30,-3 19-30,-37-71 28,0 0-28,32 90 28,0 17-28,-32-107 19,0 0-19,28 118 20,2 19-20,-30-137 13,0 0-13,23 133 14,0-10-14,-23-123 10,0 0-10,12 122 10,-5 15-10,-7-137 19,0 0-19,-5 123 20,-13-29-20,18-94 27,0 0-27,-23 76 27,-3-12-27,26-64 30,0 0-30,-19 46 30,4-21-30,15-25 12,0 0-12,-7 12 12,7-12-12,0 0 3,0 0-3,0 0-1195</inkml:trace>
  <inkml:trace contextRef="#ctx0" brushRef="#br0" timeOffset="894745.8136">16610 18233 706,'0'0'0,"0"0"47,0 0-47,-25-19 47,16 16-47,9 3 63,0 0-63,0 0 64,-9-2-64,9 2 61,0 0-61,0 14 62,9 29-62,-9-43 79,0 0-79,9 54 79,3 5-79,-12-59 48,0 0-48,15 62 49,0 11-49,-15-73 51,0 0-51,15 70 52,-3-9-52,-12-61 40,0 0-40,12 49 40,-3-8-1,5-8 0,-3-7-9,5-5 0,3-4-3,8-12 1,6-14-7,1-8 1,3-9 4,3-1 0,1 1-1,-4 1 1,-2 3-1,-7 5 0,-3 3-5,-2 2 0,-5-1-7,1 1-1401</inkml:trace>
  <inkml:trace contextRef="#ctx0" brushRef="#br0" timeOffset="896289.8872">17235 17044 639,'0'0'0,"0"0"0,0 0 7,0 0-7,0 0 7,-9 19-7,9-19 28,0 0-28,0 7 29,1 9-29,-1-16 45,0 0-45,8 36 46,2 18-46,-10-54 48,0 0-48,14 53 48,-1-8-48,-13-45 36,0 0-36,10 49 36,3 13-36,-13-62 37,0 0-37,8 71 37,-4 5-37,-4-76 41,0 0-41,5 70 41,-1-19-41,-4-51 37,0 0-37,-2 42 38,-3-9-38,5-33 38,0 0-38,-4 28 39,4-8-39,0-20 42,0 0-42,-2 14 42,-1-5-42,3-9 41,0 0-41,0 0 42,-4 8-42,4-8 44,0 0-44,0 0 45,-7 7-45,7-7 39,0 0-39,-9-1 40,1-6-40,8 7 42,0 0-42,-13-11 43,4-1-43,9 12 38,0 0-38,-8-15 39,-1-1-39,9 16 30,0 0-30,-9-15 30,0 2-30,9 13 23,0 0-23,-7-10 23,0 1-23,7 9 20,0 0-20,-5-5 20,5 5-20,0 0 14,0 0-14,-6-8 14,6 8-14,0 0 10,0 0-10,0 0 11,0 0-11,0 0 8,0 0-8,-7-2 8,7 2-8,0 0 6,0 0-6,0 0 6,0 0-6,0 0 3,0 0-3,-7-4 4,7 4-4,0 0 2,0 0-2,0 0 2,0 0-2,0 0 1,0 0-1,0 0-1447</inkml:trace>
  <inkml:trace contextRef="#ctx0" brushRef="#br0" timeOffset="897985.3199">17305 16968 796,'0'0'0,"0"0"0,0 0 0,0 0 31,0 0-31,-19-10 32,19 10-32,0 0 75,0 0-75,-9 5 76,9-5-76,0 0 63,0 0-63,0 22 63,3 27-63,-3-49 48,0 0-48,11 60 49,10 8-49,-21-68 23,0 0-23,25 67 23,5 1-23,-30-68 21,0 0-21,32 67 22,-9 6-22,-23-73 28,0 0-28,21 75 29,-5 1-29,-16-76 36,0 0-36,10 62 36,-6-22-36,-4-40 35,0 0-35,-4 27 36,-3-2-36,7-25 35,0 0-35,-9 19 35,-1-5-35,10-14 37,0 0-37,-18 10 37,-12-3-37,30-7 37,0 0-37,-33 0 38,3-5-38,30 5 36,0 0-36,-29-12 36,-2-7-36,31 19 37,0 0-37,-32-19 38,2-1-38,30 20 41,0 0-41,-27-12 41,4 7-41,23 5 27,0 0-27,-17-2 27,6 4-27,11-2 20,0 0-20,-9 4 21,9-4-21,0 0 12,0 0-12,-5 12 13,5 0-13,0-12 9,0 0-9,5 15 9,4 10-9,-9-25 5,0 0-5,18 26 6,10-2-6,-28-24 3,0 0-3,39 17 3,7-6-3,-46-11 1,0 0-1,49 5 2,9-5-2,-58 0 1,0 0-1,66-5 1,-5-6-1,-61 11 1,0 0-1,57-15 1,-9-8-1,-48 23 1,0 0-1,42-29 1,-7-9-1,-35 38 1,0 0-1,30-45 1,-5-13-1,-25 58 1,0 0-1,21-57 1,-10 4-1,-11 53 0,0 0 0,7-44 1,-5 17-1,-2 27 0,0 0 0,-2-19 0,-3 10 0,5 9-1,0 0 1,-9-3-1,-4 4 1,13-1-3,0 0 3,-12 7-2,1 7 2,11-14-6,0 0 6,-14 26-6,4 16 6,10-42-8,0 0 8,-6 41-7,6-8 7,0-33-8,0 0 8,7 28-8,4-4 8,-11-24-8,0 0 8,21 21-8,11-4 8,-32-17-7,0 0 7,35 7-7,4-14 7,-39 7-2,0 0 2,35-17-2,-3-11 2,-32 28-1,0 0 1,28-36 0,-3-6 0,-25 42 0,0 0 0,18-45 0,-9 5 0,-9 40 2,0 0-2,1-38 2,-6 5-2,5 33 4,0 0-4,-18-24 5,-12 9-5,30 15 7,0 0-7,-33-6 8,-8 10-8,41-4 4,0 0-4,-40 10 5,8 8-5,32-18 3,0 0-3,-30 26 3,11 8-3,19-34 1,0 0-1,-13 40 2,15 8-2,-2-48 0,0 0 0,16 51 1,12-3-1,-28-48 0,0 0 0,41 42 0,10-11 0,-51-31 0,0 0 0,56 20 1,3-7-1,-59-13 0,0 0 0,56 1 1,0-11-1,-56 10 0,0 0 0,57-21 1,5-15-1,-62 36 1,0 0-1,61-54 2,-6-17-2,-55 71 3,0 0-3,48-78 4,-15-3-4,-33 81 7,0 0-7,27-92 7,-15-12-7,-12 104 9,0 0-9,4-96 10,-11 25-10,7 71 10,0 0-10,-18-51 10,-3 22-10,21 29 10,0 0-10,-20-12 10,-3 17-10,23-5 9,0 0-9,-22 26 10,-3 22-10,25-48 6,0 0-6,-16 68 7,16 15-7,0-83 3,0 0-3,9 83 3,10-3-3,-19-80 1,0 0-1,27 81 1,4 9-1,-31-90 0,0 0 0,29 88 1,-5-15-1,-24-73 0,0 0 0,20 57 0,-10-17 0,-10-40-1,0 0 1,7 31 0,-7-3 0,0-28-2,0 0 2,-8 26-2,-15-2 2,0 0-1608</inkml:trace>
  <inkml:trace contextRef="#ctx0" brushRef="#br0" timeOffset="898691.4036">17995 17726 1395,'11'-7'0,"-11"7"48,0 0-48,56-26 48,25-14-48,-81 40 33,0 0-33,92-39 33,11-1-33,-103 40 12,0 0-12,97-42 12,-9-1-12,-88 43 6,0 0-6,81-40 6,-2 4-6,-79 36 3,0 0-3,73-30 3,-17 8-3,-56 22 1,0 0-1,36-16 2,-21 6-2,-15 10 2,0 0-2,-1-7 3,-13 2-3,14 5 3,0 0-3,-27 0 3,-14 7-3,41-7 4,0 0-4,-49 15 4,0 10-4,49-25 4,0 0-4,-41 26 5,13 0-5,28-26 6,0 0-6,-18 26 7,4 3-7,14-29 12,0 0-12,-11 29 12,10-4-12,1-25 22,0 0-22,1 24 22,10 3-22,-11-27 24,0 0-24,14 25 25,2-8-25,-16-17 25,0 0-25,25 9 26,8-6-26,-33-3 23,0 0-23,39-9 23,-5-11-23,-34 20 20,0 0-20,30-28 21,-7-1-21,-23 29 17,0 0-17,12-30 17,-7 6-17,-5 24 12,0 0-12,-3-17 13,1 6-13,2 11 11,0 0-11,0 0 11,-9 0-11,9 0 8,0 0-8,0 0 8,-9 7-8,9-7 5,0 0-5,0 7 6,2 9-6,-2-16 3,0 0-3,7 26 3,7 7-3,-14-33 2,0 0-2,20 31 2,1-9-2,-21-22 1,0 0-1,23 16 1,9-2-1,-32-14 0,0 0 0,31 3 1,-1-13-1,-30 10 1,0 0-1,29-21 1,-7-12-1,-22 33 1,0 0-1,27-40 2,-1-5-2,-26 45 2,0 0-2,29-45 2,-12 2-2,-17 43 7,0 0-7,11-36 7,-13 8-7,2 28 10,0 0-10,-5-19 10,1 10-10,4 9 12,0 0-12,0 0 13,0 0-13,0 0 13,0 0-13,-12 4 14,3 6-14,9-10 11,0 0-11,-9 16 11,4 6-11,5-22 2,0 0-2,0 30 2,11 8-2,-11-38 0,0 0 0,12 36 0,0-5 0,-12-31-1,0 0 1,18 33-1,8 5 1,-26-38-1,0 0 1,25 31-1,-13-13 1,-12-18-2,0 0 2,11 5-2,1-9 2,-12 4-2,0 0 2,0 0-1538</inkml:trace>
  <inkml:trace contextRef="#ctx0" brushRef="#br0" timeOffset="898833.0219">19073 16968 1255,'0'0'0,"0"0"0,0 0 0,0 0 31,0 0-31,15 16 31,7-4-31,-2 0-928</inkml:trace>
  <inkml:trace contextRef="#ctx0" brushRef="#br0" timeOffset="899038.6317">19227 16809 1143,'0'0'0,"0"0"0,-18 17 0,18-17-1,0 0 1,-12 16-1,7 1 1,5-17-5,0 0 5,3 36-5,10 32 5,-13-68 0,0 0 0,17 78 0,3 5 0,-20-83 1,0 0-1,23 79 2,1-11-2,-24-68 30,0 0-30,23 64 31,-7-3-31,-16-61 59,0 0-59,9 64 59,-9 10-59,0-74 36,0 0-36,-2 66 37,0-26-37,-3-1-980</inkml:trace>
  <inkml:trace contextRef="#ctx0" brushRef="#br0" timeOffset="899397.8897">19658 17072 1099,'0'0'0,"3"-9"0,8-17 0,-11 26 6,0 0-6,12-29 7,0 3-7,-12 26 46,0 0-46,11-17 46,-9 6-46,-2 11 54,0 0-54,0 0 55,0 0-55,0 0 39,0 0-39,-18 4 40,-7 11-40,25-15 33,0 0-33,-26 30 33,5 11-33,21-41 34,0 0-34,-14 49 35,7 4-35,7-53 25,0 0-25,0 51 26,7-10-26,-7-41 27,0 0-27,14 40 27,10-2-27,-24-38 26,0 0-26,29 36 26,8-5-26,-37-31 33,0 0-33,33 26 33,-6-5-33,-27-21 33,0 0-33,21 18 33,-5-5-33,-16-13 33,0 0-33,9 14 34,-8 7-34,-1-21 30,0 0-30,-12 29 30,-20 13-30,32-42 25,0 0-25,-40 38 26,-3-12-26,43-26 22,0 0-22,-35 19 22,19-9-22,16-10 15,0 0-15,2 7 16,19-2-16,-21-5 11,0 0-11,0 0-1500</inkml:trace>
  <inkml:trace contextRef="#ctx0" brushRef="#br0" timeOffset="899531.0558">20418 17342 1491,'0'0'0,"0"0"0,-21 5 0,21-5 27,0 0-27,0 0-1079</inkml:trace>
  <inkml:trace contextRef="#ctx0" brushRef="#br0" timeOffset="901021.4464">15202 18931 815,'0'0'70,"0"0"1,0 0 28,0 0 0,19 12 7,-14-16 1,2 1-14,0-2 1,0-4-33,-1-5 1,3-3-10,-1-6 1,1-4 7,2-6 0,5-7-7,0-12 1,-2-15-13,-5-20 0,-6-20-41,-3 107 37,0 0-37,-2-123 38,-7-16-38,9 139 31,0 0-31,-15-136 32,-5 21-32,20 115 25,0 0-25,-23-96 26,-3 23-26,26 73 27,0 0-27,-27-54 28,8 21-28,19 33 26,0 0-26,-16-20 26,5 7-26,11 13 18,0 0-18,-7-5 19,7 5-19,0 0 15,0 0-15,-7 0 15,7 0-15,0 0 8,0 0-8,2 7 8,-2-7-8,0 0 4,0 0-4,12 12 5,1-3-5,-13-9 2,0 0-2,16 9 2,-1-4-2,-15-5 0,0 0 0,15 3 0,-7-1 0,-8-2 0,0 0 0,0 0 0,7 2 0,-7-2 0,0 0 0,0 0 0,0-11 0,0 11 0,0 0 0,0-10 0,0-6 0,0 16 1,0 0-1,0-19 1,0-1-1,0 20 2,0 0-2,0-16 3,0 6-3,0 10 5,0 0-5,0 0 5,0-9-5,0 9 7,0 0-7,0 0 8,0 0-8,0 0 7,0 0-7,0-9 7,0 9-7,0 0 6,0 0-6,0 0 6,-5-12-6,5 12 6,0 0-6,-2-8 6,-1-1-6,3 9 7,0 0-7,-5-11 7,1 1-7,4 10 9,0 0-9,-5-10 9,-2-2-9,7 12 9,0 0-9,-6-11 10,6 11-10,0 0 6,0 0-6,-8-8 7,-1 6-7,9 2 4,0 0-4,-9-4 4,9 4-4,0 0 3,0 0-3,-9-7 4,9 7-4,0 0 2,0 0-2,-7-1 3,7 1-3,0 0 1,0 0-1,-9 7 1,-3 5-1,12-12 0,0 0 0,-18 34 1,-5 29-1,23-63 0,0 0 0,-24 72 0,-3-1 0,27-71 0,0 0 0,-25 76 0,1 13 0,24-89 0,0 0 0,-23 83 0,5-14 0,18-69 0,0 0 0,-14 52 0,10-24 0,4-28 1,0 0-1,-5 15 1,2-6-1,3-9 2,0 0-2,0 0 2,-9 10-2,9-10 4,0 0-4,-5 0 4,5 0-4,0 0 9,0 0-9,-9-22 9,3-18-9,6 40 13,0 0-13,2-57 14,7-18-14,-9 75 15,0 0-15,14-79 15,0-8-15,-14 87 16,0 0-16,20-93 16,1-6-16,-21 99 16,0 0-16,25-86 16,-8 29-16,-17 57 11,0 0-11,16-37 11,-2 13-11,-14 24 8,0 0-8,16-16 8,-2 9-8,-14 7 5,0 0-5,20 4 5,11 12-5,-31-16 4,0 0-4,41 31 4,12 17-4,-53-48 3,0 0-3,58 61 3,6 8-3,-64-69 0,0 0 0,72 69 0,6-5 0,-78-64-2,0 0 2,0 0-2080</inkml:trace>
  <inkml:trace contextRef="#ctx0" brushRef="#br0" timeOffset="903304.0141">12103 18323 678,'0'0'0,"0"0"53,0 0-53,28 26 54,-5 7-54,-23-33 80,0 0-80,19 40 80,-6 5-80,-13-45 69,0 0-69,12 47 69,-1-6-69,-11-41 67,0 0-67,12 31 67,-2-12-67,-10-19 47,0 0-47,8 12 47,-1-1-47,-7-11 40,0 0-40,10 3 41,6-3-41,-16 0 39,0 0-39,18-12 39,-1-12-39,-17 24 42,0 0-42,9-36 42,2-13-42,-11 49 47,0 0-47,12-52 48,0 4-48,-12 48 45,0 0-45,15-45 46,-7 8-46,-8 37 43,0 0-43,6-27 44,-3 9-44,-3 18 35,0 0-35,0-8 36,0 8-36,0 0 28,0 0-28,0 0 29,0 0-29,0 0 21,0 0-21,2 14 21,5 5-21,-7-19 14,0 0-14,19 29 15,10 6-15,-29-35 9,0 0-9,39 32 10,1-2-10,2-2-1474</inkml:trace>
  <inkml:trace contextRef="#ctx0" brushRef="#br0" timeOffset="904246.5283">12609 18372 1275,'0'0'0,"0"0"53,0 0-53,0 0 53,11 0-53,-11 0 10,0 0-10,0 0 10,9 1-10,-9-1 10,0 0-10,0 0 10,5 12-10,-5-12 16,0 0-16,7 7 16,-2-1-16,-5-6 22,0 0-22,9 5 23,3 0-23,-12-5 34,0 0-34,16 0 34,5-7-34,-21 7 35,0 0-35,23-14 35,-5-5-35,-18 19 34,0 0-34,18-26 35,-10-3-35,-8 29 33,0 0-33,8-31 34,-7-1-34,-1 32 32,0 0-32,-3-27 33,-6 6-33,9 21 29,0 0-29,-12-12 30,1 5-30,11 7 28,0 0-28,-16 0 28,-5 3-28,21-3 21,0 0-21,-21 9 22,-6 8-22,27-17 13,0 0-13,-23 28 13,-3 14-13,26-42 8,0 0-8,-18 46 8,11 3-8,7-49 5,0 0-5,5 48 5,13 2-5,-18-50 2,0 0-2,20 49 2,1-11-2,-21-38 0,0 0 0,28 28 1,7-9-1,-35-19 0,0 0 0,41 7 0,6-11 0,-47 4 0,0 0 0,50-15 0,3-15 0,-53 30 0,0 0 0,49-40 0,-12-8 0,-37 48 1,0 0-1,30-50 2,-7 3-2,-23 47 5,0 0-5,11-45 6,-4 0-6,-7 45 10,0 0-10,0-42 11,-4 10-11,4 32 15,0 0-15,-5-25 15,-2 12-15,7 13 16,0 0-16,-5-11 17,5 11-17,0 0 13,0 0-13,0 0 13,0 0-13,0 0 10,0 0-10,0 0 10,12 17-10,-12-17 6,0 0-6,14 18 6,6 6-6,-20-24 3,0 0-3,21 24 3,-7-3-3,-14-21 0,0 0 0,14 19 0,-2 0 0,-12-19 0,0 0 0,11 21 0,-4 3 0,-7-24-2,0 0 2,2 31-1,-4 11 1,2-42-3,0 0 3,-5 45-2,-8 5 2,13-50-3,0 0 3,-8 45-2,-1-14 2,9-31-2,0 0 2,-11 26-2,4 0 2,7-26-1,0 0 1,-3 21-1,3-7 1,0-14-1,0 0 1,7 13 0,3-2 0,-10-11-1,0 0 1,21 7 0,6-7 0,-27 0 0,0 0 0,25-5 0,-1-6 0,-24 11 0,0 0 0,25-15 0,0-3 0,-25 18 0,0 0 0,24-20 0,3-5 0,-27 25 1,0 0-1,19-29 1,-3-6-1,-16 35 3,0 0-3,7-36 3,2-4-3,-9 40 4,0 0-4,9-40 4,0 7-4,-9 33 5,0 0-5,7-27 5,-5 6-5,-2 21 5,0 0-5,0-16 6,0 8-6,0 8 6,0 0-6,0 0 6,0 0-6,0 0 6,0 0-6,0 0 7,-9 14-7,9-14 7,0 0-7,-11 24 7,-3 17-7,14-41 5,0 0-5,-9 45 5,6 2-5,3-47 4,0 0-4,3 40 4,4-9-4,-7-31 3,0 0-3,9 28 3,3-6-3,-12-22 3,0 0-3,15 19 4,0-3-4,-15-16 6,0 0-6,16 12 7,-2-9-7,-14-3 4,0 0-4,9 0 4,-2-5-4,2-2-1681</inkml:trace>
  <inkml:trace contextRef="#ctx0" brushRef="#br0" timeOffset="904584.4236">13350 18178 1455,'0'0'0,"0"0"21,0 0-21,41-5 21,-6 6-21,-35-1 12,0 0-12,37 6 13,-5 0-13,-32-6-1,0 0 1,32 4 0,-9-8 0,-23 4-5,0 0 5,19-3-5,-6 1 5,-13 2-12,0 0 12,0 0-11,0-10 11,0 10-15,0 0 15,-9-7-14,-2 2 14,11 5-10,0 0 10,-12-2-10,-2 4 10,14-2-3,0 0 3,-23 8-2,-2 13 2,25-21 0,0 0 0,-25 24 0,4 4 0,21-28 6,0 0-6,-14 36 6,5 16-6,9-52 26,0 0-26,0 63 26,13 9-26,-13-72 39,0 0-39,14 73 40,5-5-40,-19-68 43,0 0-43,21 64 43,6 0 6,-8 12 0,-7 19 3,-3-28 1,-3-25-9,-6-6-44</inkml:trace>
  <inkml:trace contextRef="#ctx0" brushRef="#br0" timeOffset="904840.9738">13183 19048 1575,'5'-154'42,"13"68"0,10 32 3,9 16 1,11 12-27,-1 9 0,6 3-12,0 4 1,-5 1-6,-1-2 0,-6-2-2,0-5 0,-1 1-1296</inkml:trace>
  <inkml:trace contextRef="#ctx0" brushRef="#br0" timeOffset="905175.1433">13626 17916 973,'0'0'0,"0"0"45,0 0-45,0 0 46,-4 37-46,4-18 52,0-9-52,-3 23 53,3 12-53,0-22 42,0-13-42,0 21 43,3 5-43,1-18 35,-4-10-35,1 13 35,3 5-35,-2-12 33,-1-7-33,5 9 33,-4-1-33,-1-6 35,-1-9-35,6 8 35,2-2-35,-8-6 31,0 0-31,16-2 32,5-12-32,-12 7 34,-9 7-34,18-19 34,1-9-34,-6 15 39,-10 6-39,13-14 40,0-2-40,-7 11 37,-9 12-37,14-15 37,-3 1-37,-4 7 32,-7 7-32,8-7 33,3 3-33,-11 4 29,0 0-29,5 4 30,4 6-30,-9-10 20,0 0-20,12 16 20,3 6-20,-7-11 14,-8-11-14,9 21 14,2 6-14,-4-13 10,-2-7-10,-3 0-1400</inkml:trace>
  <inkml:trace contextRef="#ctx0" brushRef="#br0" timeOffset="905673.7515">14005 18337 1341,'0'0'0,"0"0"75,0 0-75,9-22 76,0-1-76,-4 13 48,-5 10-48,5-12 49,1 3-49,-6 9 14,0 0-14,0 0 15,0 0-15,0 0 6,0 0-6,0 0 7,0 0-7,0 0 2,0 0-2,3 10 2,-3 14-2,0-11 2,0-13-2,-5 27 2,1 11-2,3-19 2,-1-8-2,0 16 2,4 6-2,-2-15 3,0-10-3,3 13 3,6 2-3,-7-11 3,-2-12-3,10 17 4,10 4-4,-11-11 7,-9-10-7,17 16 7,1-1-7,-9-6 12,-9-9-12,14 10 12,-5 1-12,-9-11 14,0 0-14,7 8 15,-4 4-15,-3-12 13,0 0-13,-5 16 14,-16 13-2,-7 10 1,-4 6 6,0 6 0,-3 5 2,7-8 0,6-11-1,12-13 0,1-10-10,9-14 0,0 0-1387</inkml:trace>
  <inkml:trace contextRef="#ctx0" brushRef="#br0" timeOffset="905900.4095">14300 18178 1371,'0'0'0,"0"0"21,0 0-21,-20 40 21,8 15-21,3-27 16,6-14-16,1 31 17,2 17-17,0-33 7,0-13-7,2 31 7,5 6-7,-2-25 5,-5-14-5,5 20 6,1 8-4,-3-1 1,1 1-1050</inkml:trace>
  <inkml:trace contextRef="#ctx0" brushRef="#br0" timeOffset="906789.7372">14167 18671 1219,'29'-14'58,"17"-10"1,12-5 2,4-4 0,-2 1-44,-8 1 0,5 4-11,-1 1 1,1 3-7,-8 1 1,-8 4-1,-20 10 0,-10 4 0,3-3 0,-5 0 0,-9 7-1,0 0 1,3-8-1,-8 1 1,5 7-2,0 0 2,-13-5-2,-1 1 2,6 2-3,8 2 3,-15 0-2,-2 2 2,8 0-1,9-2 1,-14 2 0,0 3 0,7-3 0,7-2 0,-14 7 0,-9 5 0,12-5 0,11-7 0,-21 15 1,-2 13-1,9-14 3,7-9-3,-9 19 4,0 11-4,11-18 12,-1-8-12,-1 15 12,0 0-12,4-12 21,3-5-21,-4 9 22,4 3-22,0-9 24,0-10-24,4 16 24,5-1-24,-8-8 25,-1-7-25,9 7 26,9 2-26,-9-4 22,-9-5-22,17 3 23,6-3-23,-10 0 25,-13 0-25,15-6 26,7-7-26,-12 8 27,-10 5-27,16-14 28,2-5-28,-11 9 24,-7 10-24,7-19 24,-2-9-24,-1 14 19,-3 7-19,-1-17 20,0-10-20,0 16 18,0 10-18,-1-15 18,-5-1-18,5 10 15,-1 7-15,-3-7 15,1 2-15,4 12 11,0 0-11,-4-8 11,4 8-11,0 0 8,0 0-8,0 0 9,0 0-9,0 0 8,0 0-8,0 0 8,-8 20-8,6-9 4,2-11-4,-9 27 4,4 13-4,1-21 2,4-8-2,-3 15 3,3 1-3,0-13 1,0-7-1,0 9 1,3 3-1,-1-9 0,-2-10 0,4 16 1,3-1-1,-2-6 0,-5-9 0,5 10 1,0-1-1,-5-9 0,0 0 0,8 7 1,6-4-1,-6-1 0,-8-2 0,15-3 1,2-8-1,-8 8 1,-9 3-1,14-14 2,4-9-2,-9 13 4,-9 10-4,14-28 4,0-15-4,-5 22 4,-8 11-4,8-28 5,2-12-5,-6 27 0,-1 11 0,1-23 1,2-6-1,-3 20 0,-1 11 0,-1-15 0,0-1 0,-1 13 0,-1 6 0,0-5 0,-3-2 0,1 7 0,2 7 0,-5-7 0,-2 0 0,7 7 0,0 0 0,-7-3 0,7 3 0,0 0 0,0 0 0,-7 6 0,-2 8 0,4-7 0,5-7 0,-8 21 1,3 8-1,3-15 1,-1-7-1,1 19 2,2 10-2,0-18 1,0-10-1,2 22 2,-2 11-2,0-20 3,0-10-3,0 20 4,0 3-4,0-16 4,0-10-4,-2 15 5,-1 4-5,-1-13 4,2-7-4,-5 11 5,-2 1-5,1-2-1515</inkml:trace>
  <inkml:trace contextRef="#ctx0" brushRef="#br0" timeOffset="907367.3818">14737 18552 1234,'9'-2'0,"-9"2"47,0 0-47,23-9 47,9-1-47,-18 5 53,-7 1-53,13-3 53,-3-1-53,-6 4 8,-11 4-8,14-7 9,-2-1-9,-3 2 0,-9 6 0,9-8 1,0-4-1,-9 12-2,0 0 2,5-14-2,0-2 2,-3 8-7,-2 8 7,2-14-7,1 0 7,-3 7-8,0 7 8,2-7-8,-2 0 8,0 7-6,0 0 6,0 0-6,0-7 6,0 7-1,0 0 1,0 0 0,0 0 0,0 0 1,0 0-1,0 0 1,-7 5-1,7-5 5,0 0-5,-3 12 6,-5 9-6,7-10 13,1-11-13,0 20 14,0 8-14,0-14 14,0-7-14,0 10 14,1 0-14,1-8 17,-2-9-17,0 12 17,2-1-17,-2-11 19,0 0-19,4 10 19,-4-1-19,0-9 23,0 0-23,5 7 23,4-2-23,-9-5 26,0 0-26,10 0 27,3-5-27,-6 1 28,-7 4-28,10-10 29,-4-6-29,-3 9 28,-3 7-28,4-14 28,1 1-28,-5 6 24,0 7-24,0-7 24,0 7-24,0 0 21,0 0-21,0-7 22,0 7-22,0 0 17,0 0-17,0 0 17,0 0-17,0 0 14,0 0-14,0 0 15,0 0-15,0 0 8,0 0-8,5-4 8,4 4-8,-9 0 6,0 0-6,9 2 6,5-4-6,-7 2 4,-7 0-4,14-5 5,2-4-5,-7 4 5,-9 5-5,14-10 6,2-6-6,-7 9 6,-9 7-6,14-13 6,-5-3-6,-4 9 5,-5 7-5,7-10 6,-2-1-6,-5 11 3,0 0-3,6-10 4,-5 1-4,1 1-1432</inkml:trace>
  <inkml:trace contextRef="#ctx0" brushRef="#br0" timeOffset="912338.1767">16659 15842 404,'0'0'0,"0"0"0,0 0 0,0 0 80,0 0-80,0 0 80,0 0-80,0 0 81,0 0-81,0 0 82,0 0-82,0 0 30,0 0-30,0 0 30,0 0-30,0 0 16,0 0-16,0 0 16,0 0-16,0 0 12,0 0-12,0 0 12,0 0-12,0 0 21,0 0-21,0 0 21,0 0-21,0 0 28,0 0-28,18 12 28,-6-7-28,-12-5 37,0 0-37,11 2 37,1-2-37,-12 0 40,0 0-40,14 0 40,7-2-40,-13 2 37,-8 0-37,17-4 37,6 1-37,-12 1 35,-11 2-35,19-3 36,8-2-36,-15 1 28,-5 2-28,16-3 29,16-3-29,-23 1 21,-8 5-21,26-7 22,14-3-22,-24 5 19,-13 4-19,26-6 19,11-3-19,-24 3 17,-11 8-17,24-12 18,17 0-18,-27 6 17,-13 3-17,28-4 17,18-3-17,-30 6 11,-15 3-11,30-8 11,7-1-11,-26 8 11,-14-2-11,29-2 12,14-9-12,-29 9 12,-12 6-12,29-11 12,18-1-12,-31 5 9,-14 4-9,32-6 10,14-7-10,-30 8 11,-17 4-11,35-11 11,22-3-11,-38 11 12,-17 2-12,40-7 12,15-8-12,-35 10 8,-19 6-8,33-12 8,18-7-8,-34 12 6,-17 6-6,37-14 7,17-8-7,-33 14 5,-22 7-5,38-14 5,17-5-5,-40 13 4,-14 7-4,37-11 4,17-7-4,-35 12 3,-18 5-3,40-12 4,16-5-4,-36 11 5,-19 6-5,40-13 5,19-8-5,-38 14 3,-18 7-3,37-17 4,24-9-4,-43 16 3,-23 8-3,40-19 3,19-10-3,-41 19 1,-17 11-1,39-20 2,18-5-2,-37 16 1,-19 8-1,40-13 2,15-6-2,-37 14 1,-21 7-1,40-15 1,22-9-1,-42 15 1,-17 9-1,38-19 1,21-10-1,-38 17 1,-24 10-1,42-22 2,20-12-2,-38 20 4,-20 11-4,42-23 4,15-6-4,-41 20 7,-18 11-7,38-18 7,19-7-7,-41 15 10,-15 9-10,32-18 10,26-16-10,-41 22 12,-16 13-12,34-26 12,9-16-12,-31 28 11,-17 11-11,33-25 12,17-10-12,-33 24 11,-15 12-11,31-20 11,20-7-11,-35 18 10,-17 10-10,31-20 10,10-17-10,-28 24 9,-17 12-9,29-30 10,16-15-10,-28 26 11,-16 19-11,30-30 11,13-12-11,-31 28 9,-12 14-9,25-24 9,5-18-9,-21 30 6,-12 12-6,19-33 6,7-14-6,-19 30 7,-10 13-7,17-29 7,10-8-7,-17 25 7,-9 14-7,19-27 7,13-18-7,-20 29 6,-10 15-6,20-30 6,13-21-6,-22 33 6,-14 16-6,22-32 6,7-11-6,-17 30 6,-11 16-6,15-34 7,10-20-7,-18 34 6,-7 17-6,17-34 7,6-20-7,-14 37 6,-11 18-6,17-36 6,3-12-6,-13 31 8,-7 16-8,12-35 9,4-20-9,-12 32 10,-6 21-10,11-35 11,3-15-11,-6 34 12,-10 18-12,15-32 12,10-15-12,-14 32 11,-5 16-11,11-36 12,10-17-12,-15 34 11,-7 20-11,14-37 11,10-12-11,-14 33 8,-9 17-8,14-35 9,10-20-9,-15 33 7,-9 20-7,15-39 7,5-11-7,-12 35 4,-11 13-4,15-27 5,5-13-5,-13 28 3,-6 15-3,10-30 4,6-19-4,-12 31 3,-6 17-3,13-32 4,5-9-4,-13 29 4,-4 14-4,11-21 4,10-6-4,-17 17 5,-3 13-5,13-18 5,6-11-5,-12 23 5,-7 5-5,11-18 6,1-6-6,-8 17 6,-6 10-6,6-18 6,-1-6-6,-4 17 5,-3 6-5,3-13 5,-3-3-5,-1 14 5,1 5-5,-3-10 6,-3-4-6,3 12 6,0 9-6,-4-15 6,3-2-6,-3 8 6,4 9-6,-3-12 6,-1 1-6,4 11 5,0 0-5,-2-8 6,0 1-6,2 7 6,0 0-6,0 0 6,-1-7-6,1 7 4,0 0-4,0 0 4,0 0-4,0 0 3,0 0-3,0 0 3,0 0-3,0 0 1,0 0-1,0 0 1,0 0-1,0 0 0,0 0 0,0 0 0,0 0 0,0 0 0,0 0 0,0 0 0,0 0 0,0 0-1,0 0 1,0 0 0,0 0 0,0 0-1,0 0 1,0 0 0,0 0 0,0 0-1,0 0 1,0 0 0,1-7 0,-1 7 0,0 0 0,0 0 0,0 0 0,0 0 0,0 0 0,0 0 0,9-7 0,-9 7 0,0 0 0,7-5 0,-7 5 0,0 0 0,0 0 0,0 0 0,7-4 0,-7 4 0,0 0 0,0 0 0,0 0 0,0 0 0,0 0 0,0 0 0,0 0 0,0 0 0,0 0 0,0 0 0,7-1 0,-7 1 0,0 0 0,0 0 0,0 0 0,0 0 0,0 0 0,8 5 0,-8-5 0,0 0 0,0 0 0,10 5 0,6-1 0,-11-1 0,-5-3 0,18-3 0,7-1 0,-15 2 0,-3 2 0,11-3 0,0-2 0,-10 3 0,-8 2 0,11-3 0,-2-3 0,-9 6 0,0 0 0,0 0 0,7-7 0,-7 7 0,0 0 0,0 0 1,0 0-1,0 0 1,0 0-1,0 0 1,-9-5-1,9 5 1,0 0-1,-14-1 2,-9 1-2,12 0 2,11 0-2,-15 1 2,-7 4-2,12-3 1,10-2-1,-18 5 1,-1 4-1,10-2 0,9-7 0,-12 7 1,-1 2-1,13-9 0,0 0 0,-9 8 1,4 1-1,5-9 0,0 0 0,-3 8 0,-1 1 0,4-9 0,0 0 0,0 10 0,0-10 0,0 0 0,0 0 0,11 6 0,12-3 0,-13 1 0,-10-4 0,25 0 0,3 0 0,-16 0-1,-5 0 1,11-4 0,9-5 0,-15 4-1,-5 4 1,12-8 0,-1 2 0,-9 5 0,-9 2 0,9-7 0,-9 7 0,0 0 0,0 0 0,5-10 0,-5-2 0,0 12 0,0 0 0,-4-12 0,-3 5 0,7 7 0,0 0 0,-12-9 1,-7 6-1,10 3 1,9 0-1,-20 0 1,-4 0-1,11 1 1,6-1-1,-10 4 1,-12 5-1,15-6 0,9-1 0,-18 6 1,0 6-1,13-7 0,10-7 0,-15 12 0,5 0 0,10-12 0,0 0 0,-9 7 0,5 0 0,4-7 0,0 0 0,0 0 0,6 7 0,-6-7 0,0 0 0,17 4 0,15-3 0,-16 1-1,-7-2 1,21-2-1,9 1 1,-18-3-3,-11 2 3,17-3-2,-1-3 2,-11 4-2,-8 2 2,5-5-2,0-1 2,-12 8-2,0 0 2,9-9-2,-2-8 2,-3 10-1,-4 7 1,-2-12 0,-7-7 0,6 10 0,3 9 0,-15-9 0,-7 1 0,9 4 0,13 4 0,-23 0 0,-7 4 0,14-2 0,9-2 0,-14 3 0,-11 2 0,16-1 0,8-3 0,-14 5 0,1-1 0,11-2 0,10-3 0,-13 7 0,5 2 0,8-9 0,0 0 0,-8 7 0,7 1 0,1-8-1,0 0 1,0 9 0,3 0 0,-3-9-1,0 0 1,7 8 0,7 1 0,-7-4-1,-7-5 1,20 7 0,10-2 0,-16 0-1,-7-5 1,14 2 0,2-4 0,-10 2-1,-5 0 1,5-3 0,1-2 0,-7 3-1,-7 2 1,7-5 0,0-4 0,-7 9-1,0 0 1,2-10 0,-9-4 0,5 7 0,2 7 0,-14-10 0,-7 3 0,10 3 0,11 4 0,-21-1 0,-7 6 0,14-5 0,6 2 0,-11 3 0,-4 3 0,11-4 0,12-4 0,-16 7 0,2 3 0,7-6 0,7-4 0,-6 8 0,3-1 0,3-7 0,0 0 0,-2 9 0,2-1 0,0-8-1,0 0 1,7 7 0,13 2 0,-10-4-1,-10-5 1,28 5-1,8-1 1,-19-2-1,-8-2 1,18-2-1,1-2 1,-12 3-2,-9 1 2,9-5-1,1-2 1,-8 3-1,-9 4 1,11-9-1,-2-3 1,-9 12 0,0 0 0,3-12 0,-8-3 0,3 8 0,2 7 0,-12-9 0,-11 4 0,10 0 0,13 5 0,-26-4 0,-8 4 0,17 0 0,8 0 0,-14 2 1,-5 1-1,15 1 1,5-4-1,-8 5 1,0 2-1,9-3 1,7-4-1,-9 5 1,2 0-1,7-5 0,0 0 0,-4 7 1,4 3-1,0-10 0,0 0 0,11 12 0,12 2 0,-13-7 0,-10-7 0,25 9 0,2-2 0,-15-2-1,-5-5 1,7 0 0,2 0 0,-7-4-1,-9 4 1,10-3 0,1-1 0,-11 4 0,0 0 0,7-6 0,-5-8 0,-2 8 0,0 6 0,-7-15 0,-7 1 0,8 7 1,6 7-1,-17-7 2,-13 4-2,16 1 2,7 2-2,-15 0 3,-2 0-3,11 0 3,13 0-3,-16 4 4,2-1-4,9-1 3,5-2-3,-9 3 4,9-3-4,0 0 1,0 0-1,0 7 2,4 2-2,-4-9 0,0 0 0,7 10 1,7 4-1,-7-5 0,-7-9 0,18 7 0,6 1 0,-11-4-4,-6-3 4,9 3-3,0-1 3,-8-1-10,-8-2 10,0 0-1623</inkml:trace>
  <inkml:trace contextRef="#ctx0" brushRef="#br0" timeOffset="916588.8961">12962 17037 734,'0'0'0,"0"0"105,0 0-105,0 0 106,0 0-106,0 0 45,0 0-45,0 0 46,0 0-46,0 0 30,0 0-30,0 0 31,0 0-31,0 0 21,0 0-21,0 0 22,-18 9-22,6-6 20,12-3-20,-25 20 20,-6 5-20,13-11 20,9-7-20,-14 14 21,-12 10-21,17-15 17,9-9-17,-19 17 17,-18 4-17,25-15 15,11-6-15,-31 12 15,-21 7-15,30-14 16,18-5-16,-44 12 17,-20 11-17,38-16 16,22-7-16,-51 19 17,-37 12-17,55-21 25,23-7-25,-65 23 26,-49 14-26,75-23 31,30-12-31,-88 25 31,-52 8-31,87-25 32,45-9-32,-100 18 33,-53 7-33,98-16 30,50-12-30,-102 16 31,-51 4-31,103-14 28,47-7-28,-101 10 29,-54 2-29,102-8 24,53-6-24,-102 5 24,-57-3-24,108-2 31,51-3-31,-97 1 31,-44 1-31,99-2 37,47-1-37,-88-1 38,-31 0-38,80 0 36,47 0-36,-79-1 37,-24-1-37,71 2 32,37 0-32,-62-2 33,-25 0-33,58 2 26,33 0-26,-49-3 27,-6-6-27,40 6 22,23 1-22,-30-6 23,-7-5-23,28 6 18,16 4-18,-21-6 18,-3-1-18,20 5 13,8 1-13,-8-3 13,8 2-13,3 2 11,9 3-11,0 0 11,0 0-11,0 0 5,0 0-5,9-7 5,0 3-5,-9 4 2,0 0-2,14 2 2,0 7-2,0-1-1565</inkml:trace>
  <inkml:trace contextRef="#ctx0" brushRef="#br0" timeOffset="917052.8768">7534 17619 1032,'0'0'0,"0"0"24,0 0-24,-29 26 25,-11 14-25,17-21 23,14-11-23,-28 25 23,-12 9-23,26-22 7,10-9-7,-24 22 7,-16 12-7,27-23 6,15-10-6,-33 21 6,-11 9-6,27-21 9,14-11-9,-19 16 10,-8 2-10,22-15 14,10-6-14,-11 7 15,-1-2-15,12-5 18,9-7-18,-10 9 19,3 1-19,7-10 21,0 0-21,3 14 22,15 2-22,-9-11 20,-9-5-20,33 10 20,29 1-20,-36-6 21,-11-3-21,39 1 22,22-3-22,-39 0 19,-19 0-19,37 2 20,13 5-20,-29-4 14,-21-1-14,-2 0-1003</inkml:trace>
  <inkml:trace contextRef="#ctx0" brushRef="#br0" timeOffset="917609.0305">4421 17460 922,'0'0'0,"0"0"24,0 0-24,0 0 25,-32 41-25,18-18 34,5-13-34,-5 26 34,0 9-34,5-22 22,5-13-22,-1 20 22,5 3-22,0-16 17,0-8-17,4 13 17,1 6-17,0-14 12,-5-8-12,9 10 13,5 3-13,-5-10 12,-9-9-12,12 10 13,8-6-13,-8-3 13,-12-1-13,18-3 13,5-6-13,-9 6 5,-14 3-5,17-12 5,6-6-5,0 1-843</inkml:trace>
  <inkml:trace contextRef="#ctx0" brushRef="#br0" timeOffset="917748.6568">4366 17264 663,'0'0'0,"0"0"3,0 0-3,-2 23 4,2 13-4,0-19-1,0-8 1,7 22-1,18 16 1,-2-2-441</inkml:trace>
  <inkml:trace contextRef="#ctx0" brushRef="#br0" timeOffset="918576.4059">4654 17527 535,'0'0'0,"0"0"12,0 0-12,0-17 12,5 1-12,-5 8 1,0 8-1,0 0 2,9 6-2,-9-6 7,0 0-7,9 20 8,1 7-8,-3-13 18,-5-7-18,7 15 18,3 8-18,-7-15 24,-1-8-24,5 12 24,5 4-24,-5-11 38,-9-12-38,9 17 39,5 1-39,-9-10 58,-5-8-58,9 14 58,0 0-58,-4-7 62,-5-7-62,9 10 62,0 1-62,-9-11 56,0 0-56,12 7 57,2-4-57,-5-1 46,-9-2-46,18-4 46,1-3-46,-7 4 43,-12 3-43,20-12 44,1-7-44,-11 10 35,-10 9-35,18-19 35,0-5-35,-9 12 36,-8 5-36,8-10 36,0-2-36,-2 10 21,-7 9-21,5-11 22,-1 5-22,-4 6 15,0 0-15,0 0 15,0 0-15,0 0 10,0 0-10,0 0 11,2 10-11,-2-10 7,0 0-7,0 12 8,3 0-8,-1-5 4,-2-7-4,7 10 4,2-1-4,-9-9 2,0 0-2,17 5 2,3-3-2,-11 0 0,-9-2 0,19-4 0,8-3 0,-19 4 0,1 1 0,9-10 0,8-9 0,-12 11 0,-5 5 0,11-18 0,6-10 0,-13 18 0,-5 6 0,6-17 0,4-8 0,-7 16 0,-8 11 0,6-19 1,0-6-1,-7 16 2,1 7-2,-3-11 2,0-6-2,0 13 3,0 7-3,0-10 3,-9 0-3,6 8 3,3 8-3,-5-9 4,-4 2-4,9 7 3,0 0-3,-6-3 3,6 3-3,0 0 2,0 0-2,-8 3 3,2 4-3,6-7 1,0 0-1,-3 16 2,-3 15-2,6-16 1,-3-8-1,3 26 1,0 17-1,0-24 0,0-14 0,3 28 1,6 16-1,-3-29 1,-6-13-1,10 22 2,8 8-2,-9-22 4,-2-11-4,7 13 4,9 4-4,-14-15 4,-4-6-4,9 7 4,7 0-4,-12-7 9,-9-7-9,14 5 9,0-5-9,-5 0 13,-9 0-13,9-7 13,3-7-13,-6 7 16,-6 7-16,5-17 17,-2-9-17,-3 12 19,2 7-19,-2-15 20,0-18-20,0 19 19,0 11-19,4-26 19,-4-16-19,0 26 20,0 14-20,3-26 21,2-4-21,-1 21 19,-4 11-19,5-13 20,-5 1-20,2 10 16,-2 12-16,0-12 16,0 5-16,0 7 12,0 0-12,0 0 12,4 7-12,-4-7 11,0 0-11,8 13 11,1 8-11,-5-10 7,-4-11-7,14 22 7,9 11-7,0 0-1375</inkml:trace>
  <inkml:trace contextRef="#ctx0" brushRef="#br0" timeOffset="919424.8539">5956 17397 902,'0'0'0,"0"0"42,0 0-42,-5-17 43,-1 0-43,3 8 54,3 9-54,-9-9 55,4 6-55,5 3 41,0 0-41,-13 0 41,-1 7-41,6-4 37,8-3-37,-18 14 38,-9 14-38,17-14 29,4-7-29,-11 19 29,-1 8-29,9-15 32,6-10-32,-2 17 32,1 3-32,2-13 37,2-9-37,6 10 38,2 6-38,-2-13 36,-6-10-36,12 16 36,2-4-36,-5-7 32,-9-5-32,14 2 32,4-8-32,-6 3 29,-12 3-29,14-12 29,4-9-29,-8 11 32,-10 10-32,9-23 33,0-6-33,-5 13 29,-3 9-29,3-14 30,-4-1-30,0 12 25,0 10-25,0-14 25,-5 3-25,5 11 17,0 0-17,0 0 18,0 0-18,0 0 14,0 0-14,-7-1 15,7 1-15,0 0 10,0 0-10,-6 3 11,1 7-11,5-10 6,0 0-6,-4 16 7,4 3-7,0-10 4,0-9-4,6 14 4,6 1-4,-7-8 3,-5-7-3,18 7 3,0-4-3,-6-1 1,-12-2-1,23-7 2,9-8-2,-18 6 2,-5 6-2,17-16 3,11-11-3,-19 15 4,-9 9-4,19-21 5,9-15-5,-19 21 5,-10 11-5,19-30 6,-1-29-6,-11 34 7,-7 20-7,6-46 8,4-15-8,-9 38 3,-7 19-3,5-33 4,-7-15-4,0 32 0,0 18 0,-4-28 1,-5-9-1,4 30 0,5 10 0,-9-17 0,-5 1 0,9 16-1,1 8 1,-8-1-1,-7 10 1,10-1-4,9-2 4,-18 19-3,-10 26 3,16-23-7,6-11 7,-11 32-6,-5 19 6,12-31-9,5-15 9,-4 36-9,5 22 9,1-36-8,1-19 8,7 40-8,8 12 8,-8-34-8,-2-22 8,8 30-8,10 7 8,-10-26-7,-6-14 7,11 21-6,9 5 6,-13-19-6,-3-12 6,8 14-5,10-2 5,-17-10-8,-10-9 8,22 5-8,-3-10 8,-7 3-6,-12 2 6,16-14-5,5-10 5,-8 13-5,-8 4 5,6-15-4,5-9 4,-6 15-1,-6 8 1,5-18 0,-1-9 0,-2 18 0,-3 8 0,2-17 0,1-7 0,-6 19 1,0 6-1,0-11 1,-4 1-1,2 10 2,2 8-2,-3-7 3,3 7-3,0 0 4,0 0-4,0 0 5,-11 21-5,4-11 3,7-10-3,-9 24 4,8 6-4,-3-15 2,1-8-2,6 14 3,1 7-3,1-15 1,-5-6-1,9 12 1,3 2-1,-5-11 0,-7-10 0,13 16 0,8 0 0,-14-8 0,-7-8 0,17 9 0,6-4 0,-10-3-4,-13-2 4,17 2-4,1-2 4,0 0-1343</inkml:trace>
  <inkml:trace contextRef="#ctx0" brushRef="#br0" timeOffset="919563.4132">6655 16802 978,'5'3'0,"-5"-3"3,0 0-3,18 13 4,7 7-4,-1 1-679</inkml:trace>
  <inkml:trace contextRef="#ctx0" brushRef="#br0" timeOffset="920008.2936">6935 16608 579,'0'0'0,"0"0"14,0 0-14,0 0 14,-3 11-14,3-11 2,0 0-2,0 22 2,-5 16-2,5-19 18,0-8-18,-4 21 19,8 13-19,-4-22 56,0-11-56,0 21 56,0 12-56,0-23 79,0-9-79,0 25 79,0 14-79,0-25 72,0-13-72,1 28 72,3 8-72,-1-24 61,-3-14-61,2 16 62,2 1-62,-4-13 54,0-10-54,0 8 55,3-2-55,-3-5 47,0-7-47,2 7 47,-2-7-47,0 0 40,0 0-40,0 0 40,0 0-40,0 0 33,0 0-33,-5-10 34,-8-6-34,8 9 24,5 7-24,-10-13 25,-6-1-25,9 7 19,7 7-19,-13-7 19,-1 3-19,7 3 7,7 1-7,-11 0 7,-3 3-7,7-1 3,7-2-3,-14 5 3,4 0-3,10-5 0,0 0 0,-9 7 1,2 4-1,7-11 0,0 0 0,-2 15 0,11 6 0,-7-11-1,-2-10 1,15 14 0,8-2 0,-9-7-1,-14-5 1,23 4 0,14-8 0,-19 3-1,-9 1 1,23-7-1,12-2 1,-27 4 0,-6 3 0,1 0-1170</inkml:trace>
  <inkml:trace contextRef="#ctx0" brushRef="#br0" timeOffset="920986.4601">7527 16664 515,'0'0'0,"0"0"38,0 0-38,0 0 38,0 0-38,0 0 42,0 0-42,0 0 43,10 19-43,-6-9 24,-4-10-24,0 0-465</inkml:trace>
  <inkml:trace contextRef="#ctx0" brushRef="#br0" timeOffset="923943.2888">7329 17093 858,'0'0'0,"0"0"18,0 0-18,0 0 19,0 0-19,0 0 9,0 0-9,0 0 10,0 0-10,0 0 44,0 0-44,0 0 44,0 0-44,0 0 56,0 0-56,-9 36 56,4 14-56,5-26 56,0-11-56,0 25 57,0 14-57,0-26 52,0-13-52,-4 24 52,1 13-52,1-26 56,2-13-56,0 21 57,2 5-57,-2-20 48,0-8-48,3 10 49,3-2-49,-3-8 42,-3-9-42,13 5 42,6-15-42,-10 4 34,-9 6-34,21-22 35,16-18-35,-19 21 33,-10 9-33,21-25 33,11-8-33,-17 20 29,-14 13-29,18-21 29,4-9-29,-13 21 24,-13 8-24,13-13 25,0 0-25,-10 12 24,-2 5-24,2-3 24,-2-3-24,-6 13 24,0 0-24,5-8 24,4 4-24,-9 4 19,0 0-19,9 2 19,-2 3-19,-7-5 14,0 0-14,7 9 14,0 5-14,-2-7 10,-5-7-10,5 15 11,8 6-11,-8-11 7,-5-10-7,9 16 8,5 1-8,-7-8 6,-7-9-6,14 14 6,-3 0-6,-4-7 5,-7-7-5,10 7 5,5-1-5,-8-2 4,-7-4-4,16 0 4,5-4-4,-9 3 5,-12 1-5,16-9 5,5-3-5,-12 5 6,-9 7-6,14-14 6,0-5-6,-7 10 6,-7 9-6,11-15 7,-2-1-7,-6 8 5,-3 8-5,5-11 6,-5 3-6,0 8 6,0 0-6,0 0 6,0 0-6,0 0 4,0 0-4,0 0 4,0 0-4,0 0 2,0 0-2,0 0 3,9 8-3,-9-8 1,0 0-1,9 11 1,2 1-1,-4-5 0,-7-7 0,14 8 1,4 3-1,-8-6 0,-10-5 0,21 5 0,2-1 0,-14-3-1,-9-1 1,18-1 0,5-8 0,-14 4-1,-9 5 1,15-16 0,3-8 0,-9 12-1,-9 12 1,14-24 0,2-14 0,-7 18 0,-8 12 0,7-22 0,-1-8 0,-4 19 0,1 11 0,-4-17 0,0-1 0,0 14 0,0 5 0,-4-5 0,-1 4 0,5 8 0,0 0 0,0 0 1,-9-6-1,9 6 2,0 0-2,0 0 2,-9 9-2,9-9 2,0 0-2,-12 16 2,3 15-2,4-16 0,3-6 0,2 19 1,7 8-1,-3-19 0,-1-8 0,6 14 0,7 4 0,-7-13 0,-6-7 0,15 10 0,5 4 0,-11-11-1,-12-10 1,19 16 0,8 1 0,-13-8-1,-9-4 1,11 9-1,0 5 1,-7-10-1,-9-9 1,12 17-1,-1 6 1,-4-13-1,-7-10 1,9 17-1,-9 1 1,0-10-2,0-8 2,-13 12-1,-6 4 1,7-11-2,12-5 2,-20 12-1,-6 0 1,12-5-2,7-3 2,-11 1-2,-5-2 2,12-1-3,11-2 3,-17-2-2,-1-5 2,8 4-4,10 3 4,-8-9-3,7-3 3,1 12-3,0 0 3,7-14-3,10 1 3,-8 6-4,-9 7 4,27-14-4,13-5 4,-22 8-4,-7 6 4,22-9-3,15-6 3,-25 9-4,-11 6 4,23-14-4,11-9 4,-23 14-5,-11 7 5,26-19-4,7-12 4,-18 18-9,-15 9 9,20-20-9,9-7 9,-24 19-10,-6 9 10,6-13-9,1 1 9,-13 11-12,-5 11 12,6-12-11,-6 3 11,0 9-7,0 0 7,-11 2-6,-15 14 6,17-9-8,0-4 8,-14 20-7,-9 13 7,15-19-7,11-8 7,-11 17-6,-1 2 6,9-15-3,7-6 3,-6 11-2,-5 1 2,8-9-1,5-10 1,-9 16 0,4-1 0,1-8 0,4-7 0,0 11 0,0 1 0,0-5 1,0-7-1,4 8 1,6-1-1,-10-7 2,0 0-2,18 0 2,2-7-2,-8 4 5,-12 3-5,18-14 5,8-7-5,-12 11 3,-9 5-3,13-16 3,3-7-3,-10 13 2,-6 8-2,7-18 2,-1-7-2,-4 14 1,-5 10-1,1-13 2,-3 0-2,0 11 0,0 10 0,0-11 1,-5 3-1,5 8 0,0 0 0,0-7 0,0 7 0,0 0 0,0 0 0,0 0 0,-9 0 0,9 0 0,0 0 0,-3 10 0,1 14 0,-2-12 0,4-5 0,0 19 0,4 12 0,-4-19 0,0-10 0,5 20 0,4 8 0,-4-18 0,-5-9 0,13 21 0,1 16 0,-9-24 0,-1-11 0,6 29 1,3 20-1,-5-30 1,-6-15-1,5 32 1,2 9-1,-7-27 3,1-17-3,-3 25 3,0 13-3,-3-25 4,3-14-4,-9 26 4,-9 12-4,11-26 6,0-12-6,-12 19 6,-8 4-6,13-18 8,9-8-8,-16 7 9,-7-3-9,13-6 1,8-3-1,-12-4 2,-4-12-2,11 7-1,12 5 1,-14-19 0,5-9 0,3 0-1500</inkml:trace>
  <inkml:trace contextRef="#ctx0" brushRef="#br0" timeOffset="924107.8427">9159 17148 1281,'0'0'0,"0"0"0,0 0 0,0 0-901</inkml:trace>
  <inkml:trace contextRef="#ctx0" brushRef="#br0" timeOffset="948174.9384">14196 16125 617,'0'0'0,"0"0"0,0 0 0,0 0 11,0 0-11,0 0 11,21 6-11,-21-6 29,0 0-29,19 1 29,1-1-29,-20 0 42,0 0-42,24-3 42,5-4-42,-29 7 42,0 0-42,26-10 43,2-8-43,-28 18 27,0 0-27,30-22 27,-1-4-27,-29 26 25,0 0-25,17-30 26,1 1-26,-18 29 29,0 0-29,9-30 29,-4 5-29,-5 25 30,0 0-30,3-25 30,-1 1-30,-2 24 31,0 0-31,4-22 32,-8 8-32,4 14 29,0 0-29,-2-11 29,2 11-29,0 0 24,0 0-24,-1 11 25,-8 13-25,9-24 19,0 0-19,-16 38 20,-5 9-20,21-47 20,0 0-20,-20 52 20,5 5-20,15-57 13,0 0-13,-11 55 13,2-6-13,9-49 6,0 0-6,-5 38 7,5-11-7,0-27 4,0 0-4,5 19 4,6-1-4,-11-18 1,0 0-1,12 10 2,2-6-2,-14-4 0,0 0 0,16-9 1,7-14-1,-23 23 0,0 0 0,23-29 0,0-11 0,-23 40 0,0 0 0,26-43 0,3-2 0,-29 45-1,0 0 1,28-45 0,2 2 0,-30 43 0,0 0 0,21-35 0,-7 7 0,-14 28 0,0 0 0,9-19 0,-4 11 0,-5 8 0,0 0 0,0 0 0,-9 7 0,9-7 0,0 0 0,-14 20 0,-16 17 0,30-37-1,0 0 1,-26 33-1,10-11 1,16-22-6,0 0 6,-7 21-5,10 3 5,1 0-972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3:53.16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15962 17858 482,'18'-19'0,"-18"19"53,0 0-53,46-51 53,3 1-53,-49 50 47,0 0-47,44-45 48,-3 0-48,-41 45 22,0 0-22,37-46 22,-4-6-22,-33 52 25,0 0-25,36-54 26,-1 0-26,-35 54 17,0 0-17,41-60 17,3-11-17,-44 71 12,0 0-12,51-85 13,9-14-13,-60 99 16,0 0-16,65-103 17,0 0-17,-65 103 25,0 0-25,71-109 25,-2-8-25,-69 117 23,0 0-23,85-127 24,15-1-24,-100 128 24,0 0-24,111-138 25,1-4-25,-112 142 38,0 0-38,128-152 38,17-8-38,-145 160 53,0 0-53,150-157 54,7 5-54,-157 152 52,0 0-52,164-154 53,6-2-53,-170 156 41,0 0-41,169-161 41,-1 0-41,-168 161 34,0 0-34,176-159 35,4 7-35,-180 152 22,0 0-22,186-141 23,6 12-23,-192 129 19,0 0-19,189-123 20,-8-4-20,-181 127 15,0 0-15,179-103 16,-3 18-16,-176 85 11,0 0-11,175-68 12,-9 16-12,-166 52 10,0 0-10,167-43 10,6 8-10,-173 35 8,0 0-8,175-27 8,-14 9-8,-161 18 7,0 0-7,153-6 8,-6 7-8,-147-1 6,0 0-6,139 11 6,2 8-6,-141-19 6,0 0-6,138 24 7,0 7-7,-138-31 5,0 0-5,127 36 6,3 8-6,-130-44 4,0 0-4,136 59 5,12 25-5,-148-84 3,0 0-3,145 85 4,-9 0-4,-136-85 4,0 0-4,136 86 4,5-1-4,-141-85 4,0 0-4,143 80 5,2-11-5,-145-69 5,0 0-5,139 54 5,-7-16-5,-132-38 4,0 0-4,131 29 5,7-3-5,-138-26 6,0 0-6,129 19 6,-6-7-6,-123-12 5,0 0-5,124 7 6,8-9-6,-132 2 5,0 0-5,138-8 5,8-8-5,-146 16 3,0 0-3,145-24 3,-4-9-3,-141 33 2,0 0-2,143-38 3,5-9-3,-148 47 1,0 0-1,150-45 2,-5 7-2,-145 38 1,0 0-1,136-31 1,-13 7-1,-123 24 0,0 0 0,122-16 1,-2 9-1,-120 7 0,0 0 0,113 6 1,-14 13-1,-99-19 0,0 0 0,97 33 0,9 15 0,-106-48 0,0 0 0,106 50 0,3-3 0,-109-47 0,0 0 0,117 36 0,10-8 0,-127-28 0,0 0 0,137 21 0,4-7 0,-141-14 0,0 0 0,156 5 0,11-14 0,-167 9 0,0 0 0,200-29 0,36-25 0,-236 54-1,0 0 1,256-111-1,5-65 1,1-1-1276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5:44.1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28501 959 497,'0'0'0,"0"0"11,0 0-11,0 0 11,19 7-11,-19-7 20,0 0-20,9 5 21,3 10-21,-12-15 19,0 0-19,14 21 20,-1 7-20,-13-28 24,0 0-24,10 40 24,-3 17-24,-7-57 19,0 0-19,6 66 20,-5 13-20,-1-79 16,0 0-16,-1 81 17,-5 20-17,6-101 18,0 0-18,-10 105 18,-3 10-18,13-115 26,0 0-26,-12 124 26,3 1-26,9-125 37,0 0-37,-9 124 38,1-2-38,8-122 50,0 0-50,-9 121 50,0 9-50,9-130 51,0 0-51,-9 121 51,0-16-51,9-105 40,0 0-40,-12 106 41,-4 1-41,16-107 34,0 0-34,-12 99 34,1-14-34,11-85 15,0 0-15,-5 67 16,7-15-16,-1-2-888</inkml:trace>
  <inkml:trace contextRef="#ctx0" brushRef="#br0" timeOffset="1137.9302">28428 1092 127,'34'0'0,"-34"0"42,0 0-42,90-3 43,35 1-43,-125 2 39,0 0-39,148-7 40,27-5-40,-175 12 42,0 0-42,196-12 43,11 0-43,-207 12 58,0 0-58,218-16 59,5 2-59,-223 14 53,0 0-53,231-12 53,4-4-53,-235 16 48,0 0-48,236-12 48,-5 4-48,-231 8 41,0 0-41,226-4 42,-12 4-42,-214 0 31,0 0-31,197 0 32,-17-3-32,-180 3 23,0 0-23,154-4 23,-22 8-23,-132-4 22,0 0-22,111 0 23,-17 0-23,-94 0 20,0 0-20,79 3 20,-8 2-20,-71-5 16,0 0-16,56 7 17,-15-7-17,-41 0 12,0 0-12,30 4 12,-9 4-12,-21-8 11,0 0-11,13 9 11,-8 7-11,-5-16 8,0 0-8,2 20 8,-6 8-8,4-28 6,0 0-6,-2 36 7,6 13-7,-4-49 5,0 0-5,3 57 6,-1 12-6,-2-69 7,0 0-7,4 80 8,3 17-8,-7-97 9,0 0-9,9 109 10,-2 8-10,-7-117 11,0 0-11,8 134 12,-2 11-12,-6-145 11,0 0-11,3 142 11,1 0-11,-4-142 11,0 0-11,7 140 11,0 2-11,-7-142 13,0 0-13,9 133 14,0-8-14,-9-125 16,0 0-16,10 112 16,2-6-16,-12-106 16,0 0-16,13 90 17,-1-14-17,-12-76 15,0 0-15,9 66 15,-4-7-15,-5-59 13,0 0-13,4 39 14,-6-9-14,2-30 11,0 0-11,-7 19 12,-5-5-12,12-14 12,0 0-12,-23 3 13,-14-8-13,37 5 13,0 0-13,-55-14 13,-28-8-13,83 22 16,0 0-16,-102-26 16,-13 0-16,115 26 18,0 0-18,-134-25 18,-21 1-18,155 24 18,0 0-18,-184-24 18,-24 0-18,208 24 18,0 0-18,-224-23 18,-11 1-18,235 22 13,0 0-13,-244-19 14,-1 7-14,245 12 11,0 0-11,-243-6 12,-6 3-12,249 3 10,0 0-10,-249 0 11,2 3-11,247-3 7,0 0-7,-244 6 7,13 1-7,231-7 2,0 0-2,-215 8 3,19 4-3,196-12 0,0 0 0,-180 12 1,16 4-1,164-16-1,0 0 1,-133 21 0,33 0 0,-1-2-1174</inkml:trace>
  <inkml:trace contextRef="#ctx0" brushRef="#br0" timeOffset="54013.4854">7880 6055 875,'0'0'0,"0"0"0,0 0 0,0 0 22,0 0-22,0 0 23,0 0-23,0 0 55,0 0-55,14 33 56,-14 9-56,0-42 47,0 0-47,-9 55 47,-5 14-47,14-69 16,0 0-16,-23 92 17,0 26-17,23-118 12,0 0-12,-27 138 12,-4 16-12,31-154 4,0 0-4,-36 180 5,-4 23-5,40-203 2,0 0-2,-41 205 2,-5 1-2,46-206 1,0 0-1,-46 187 1,11-19-1,35-168 1,0 0-1,-30 147 1,14-12-1,16-135 3,0 0-3,-3 106 3,6-35-3,-3-71 8,0 0-8,9 47 8,2-34-8,1 3-856</inkml:trace>
  <inkml:trace contextRef="#ctx0" brushRef="#br0" timeOffset="54676.6337">7668 6116 684,'0'0'0,"17"8"0,15 5 0,-32-13 31,0 0-31,51 15 31,20-6-31,-71-9 63,0 0-63,83 5 63,16-2-63,-99-3 33,0 0-33,107-3 34,15 1-34,-122 2 18,0 0-18,127-3 18,-5-6-18,-122 9 11,0 0-11,131-15 11,10-6-11,-141 21 10,0 0-10,152-28 11,1 0-11,-153 28 6,0 0-6,145-27 7,-9 6-7,-136 21 4,0 0-4,127-12 5,-5 19-5,-122-7 6,0 0-6,104 24 7,-14 12-7,-90-36 5,0 0-5,77 49 6,-15 1-6,-62-50 5,0 0-5,46 59 5,-18 7-5,-28-66 5,0 0-5,18 77 6,-13 19-6,-5-96 4,0 0-4,-5 97 5,-9 1-5,14-98 3,0 0-3,-27 104 3,-10 21-3,37-125 2,0 0-2,-53 122 3,-16 7-3,69-129 2,0 0-2,-79 128 2,0 10-2,79-138 1,0 0-1,-80 126 2,6-10-2,74-116 1,0 0-1,-76 101 1,-1-16-1,77-85 2,0 0-2,-76 69 3,7-21-3,69-48 2,0 0-2,-65 40 3,8-7-3,57-33 5,0 0-5,-67 29 6,-14-3-6,81-26 9,0 0-9,-87 24 10,-3 1-10,90-25 11,0 0-11,-98 26 12,-12 1-12,110-27 13,0 0-13,-116 30 14,-3 1-14,119-31 14,0 0-14,-130 26 14,-13 0-14,143-26 17,0 0-17,-145 21 17,9-9-17,136-12 19,0 0-19,-127 0 19,4-12-19,123 12 7,0 0-7,-103-28 7,20-12-7,4 0-929</inkml:trace>
  <inkml:trace contextRef="#ctx0" brushRef="#br0" timeOffset="56042.8826">19418 5688 729,'0'0'0,"0"0"0,37 28 0,-37-28 13,0 0-13,49 24 13,27-10-13,-76-14 37,0 0-37,95 12 38,9-1-38,-104-11 36,0 0-36,127 0 37,22-4-37,-149 4 24,0 0-24,162-9 24,14-3-24,-176 12 16,0 0-16,186-19 16,-8-5-16,-178 24 13,0 0-13,169-29 13,-13-4-13,-156 33 11,0 0-11,153-31 11,-3-2-11,-150 33 10,0 0-10,138-24 10,-29 5-10,-109 19 8,0 0-8,99-9 8,-9 9-8,-90 0 12,0 0-12,78 9 13,-15 13-13,-63-22 15,0 0-15,48 33 16,-16 3-16,-32-36 16,0 0-16,21 42 17,-7 13-17,-14-55 15,0 0-15,7 54 15,-7 5-15,0-59 11,0 0-11,-3 69 12,-1 16-12,4-85 10,0 0-10,0 90 10,4-2-10,-4-88 8,0 0-8,1 93 8,-2 16-8,1-109 4,0 0-4,-4 109 4,-1 0-4,5-109 1,0 0-1,-6 109 2,1 9-2,5-118 0,0 0 0,-5 116 1,-2-16-1,7-100 1,0 0-1,-11 94 1,-1-9-1,12-85 1,0 0-1,-18 81 1,-5-8-1,23-73 1,0 0-1,-32 67 1,-8-10-1,40-57 3,0 0-3,-48 45 4,-3-5-4,51-40 5,0 0-5,-56 30 6,-8 1-6,64-31 12,0 0-12,-79 27 13,-18 3-13,97-30 19,0 0-19,-112 36 19,-6 9-19,118-45 19,0 0-19,-136 49 20,-21-3-20,157-46 19,0 0-19,-182 45 20,-12-5-20,194-40 18,0 0-18,-197 38 18,6-1-18,191-37 15,0 0-15,-176 27 16,13-11-16,163-16 13,0 0-13,-153 12 14,10-3-14,143-9 5,0 0-5,-134 1 5,14-8-5,120 7 0,0 0 0,-104-17 1,17-9-1,87 26 0,0 0 0,-72-47 0,22-15 0,50 62 0,0 0 0,-37-78 0,16-22 0,21 100 1,0 0-1,-5-113 1,8-23-1,-3 136 7,0 0-7,20-154 8,4-21-8,-24 175 17,0 0-17,34-192 18,1-7-18,-35 199 24,0 0-24,37-189 25,-5 19-25,-32 170 26,0 0-26,32-154 26,-11 13-26,-21 141 13,0 0-13,21-113 13,-3 35-13,-18 78 5,0 0-5,12-57 6,-3 22-6,0 3-1228</inkml:trace>
  <inkml:trace contextRef="#ctx0" brushRef="#br0" timeOffset="57135.652">12479 12924 1099,'0'0'0,"17"7"0,24 7 0,-41-14 21,0 0-21,51 15 21,20 1-21,-71-16 57,0 0-57,95 10 57,27-5-57,-122-5 23,0 0-23,150-7 23,23-12-23,-173 19 7,0 0-7,203-29 7,17-6-7,-220 35 5,0 0-5,221-39 5,-2-3-5,-219 42 4,0 0-4,206-33 5,-21 9-5,-185 24 1,0 0-1,168-14 2,-27 9-2,-141 5 4,0 0-4,124 3 4,-20 8-4,-104-11 6,0 0-6,90 17 6,-13 9-6,-77-26 13,0 0-13,60 35 13,-19 11-13,-41-46 17,0 0-17,28 64 17,-12 23-17,-16-87 18,0 0-18,5 100 19,-8 13-19,3-113 20,0 0-20,-9 121 20,-7 21-20,16-142 19,0 0-19,-23 161 20,-1 15-20,24-176 16,0 0-16,-25 182 16,4-12-16,21-170 25,0 0-25,-18 159 25,-1-7-25,19-152 22,0 0-22,-23 147 23,-9 0-23,32-147 21,0 0-21,-32 147 21,-3-5-21,35-142 19,0 0-19,-37 135 20,-2-8-20,39-127 20,0 0-20,-46 112 21,-7-13-21,53-99 19,0 0-19,-55 88 20,-1-10-20,56-78 16,0 0-16,-58 64 16,-1-17-16,59-47 10,0 0-10,-58 31 11,-2-12-11,60-19 6,0 0-6,-62 8 7,-6-9-7,68 1 4,0 0-4,-82-6 4,-8 5-4,90 1 2,0 0-2,-90 3 2,-5 8-2,95-11 2,0 0-2,-99 15 2,-8 2-2,107-17 2,0 0-2,-110 21 2,6 2-2,104-23 2,0 0-2,-113 19 3,-7-4-3,120-15 1,0 0-1,-120 6 1,9-19-1,111 13 2,0 0-2,-109-27 2,-3-22-2,112 49 1,0 0-1,-95-74 1,21-35-1,74 109 2,0 0-2,-58-140 2,17-28-2,41 168 2,0 0-2,-23-192 3,11-21-3,12 213 0,0 0 0,0-218 1,5 5-1,-5 213 0,0 0 0,4-197 1,-6 18-1,2 179 0,0 0 0,-12-155 1,-15 21-1,27 134 0,0 0 0,-42-114 0,-25 17 0,67 97 1,0 0-1,-73-85 1,6 21-1,67 64 4,0 0-4,-63-45 4,1 16-4,62 29 5,0 0-5,-60-10 6,2 18-6,3 1-1405</inkml:trace>
  <inkml:trace contextRef="#ctx0" brushRef="#br0" timeOffset="58158.7447">19615 9345 1099,'0'0'0,"0"0"0,0 0 0,0 0 21,0 0-21,-12 19 21,5-3-21,7-16 43,0 0-43,-9 24 43,-5 16-43,14-40 27,0 0-27,-20 59 27,-11 22-27,31-81 6,0 0-6,-41 90 6,-12 12-6,53-102 5,0 0-5,-69 112 6,-17 20-6,86-132 1,0 0-1,-99 150 2,-12 20-2,111-170 0,0 0 0,-124 163 0,-8-25 0,132-138 0,0 0 0,-125 137 0,13 0 0,112-137 0,0 0 0,-104 133 0,7-19 0,97-114 1,0 0-1,-86 109 1,19-7-1,67-102 7,0 0-7,-50 88 8,19-15-8,31-73 15,0 0-15,-15 68 15,21-3-15,-6-65 19,0 0-19,17 64 20,24 0-20,-41-64 18,0 0-18,56 52 18,24 0-18,-80-52 17,0 0-17,85 51 17,15 0-17,-100-51 11,0 0-11,115 56 11,15 11-11,-130-67 15,0 0-15,149 78 15,13 12-15,-162-90 17,0 0-17,162 97 18,-8 12-18,-154-109 17,0 0-17,145 113 18,-1 3-18,-144-116 17,0 0-17,131 119 18,-23 9-18,-108-128 21,0 0-21,97 118 22,-7-16-22,-90-102 12,0 0-12,79 79 13,-10-22-13,-69-57 4,0 0-4,65 32 4,2-31-4,0 3-1212</inkml:trace>
  <inkml:trace contextRef="#ctx0" brushRef="#br0" timeOffset="58773.4922">19825 9558 1211,'0'0'0,"0"0"0,7 12 0,-7-12 0,0 0 0,6 12 0,-3-5 0,-3-7 6,0 0-6,7 14 7,7 15-7,-14-29 18,0 0-18,21 35 19,6 3-19,-27-38 21,0 0-21,32 43 21,1 4-21,-33-47 23,0 0-23,43 55 24,11 11-24,-54-66 22,0 0-22,64 75 22,12 9-22,-76-84 16,0 0-16,86 89 16,18 9-16,-104-98 12,0 0-12,106 108 12,9 6-12,-115-114 8,0 0-8,123 119 9,8-5-9,-131-114 9,0 0-9,127 113 10,-10-8-10,-117-105 6,0 0-6,112 97 6,-2-10-6,-110-87 7,0 0-7,100 85 8,-15 5-8,-85-90 12,0 0-12,67 79 13,-17-4-13,-50-75 14,0 0-14,33 74 14,-17-1-14,-16-73 17,0 0-17,-2 76 17,-14 12-17,16-88 17,0 0-17,-40 85 18,-24-7-18,64-78 15,0 0-15,-79 81 15,-13 11-15,92-92 10,0 0-10,-108 100 10,-19 6-10,127-106 7,0 0-7,-135 124 8,-14 17-8,149-141 7,0 0-7,-155 141 7,-13-6-7,168-135 7,0 0-7,-157 134 7,6-3-7,151-131 5,0 0-5,-129 118 6,23-25-6,106-93 5,0 0-5,-80 77 5,22-8-5,58-69 4,0 0-4,-44 36 4,9-45-4,1 3-1258</inkml:trace>
  <inkml:trace contextRef="#ctx0" brushRef="#br0" timeOffset="59224.8421">19839 7929 595,'0'0'0,"0"0"0,0 0 0,0 0 44,0 0-44,-1 16 44,-3-2-44,4-14 59,0 0-59,-2 24 60,2 18-60,0-42 47,0 0-47,2 55 47,2 16-47,-4-71 35,0 0-35,7 80 35,3 11-35,-10-91 40,0 0-40,11 102 41,-2 18-41,-9-120 39,0 0-39,5 130 40,-2 31-40,-3-161 37,0 0-37,0 199 38,-8 46-38,8-245 35,0 0-35,-15 267 36,0 8-36,15-275 31,0 0-31,-11 247 31,9-42-31,0-5-941</inkml:trace>
  <inkml:trace contextRef="#ctx0" brushRef="#br0" timeOffset="59990.7452">20150 13415 1110,'0'0'0,"0"0"0,0-46 0,0 46 6,0 0-6,-4-45 6,-4 0-6,8 45 26,0 0-26,-15-49 26,-4-1-26,19 50 30,0 0-30,-25-43 31,2 6-31,23 37 18,0 0-18,-15-26 19,7 16-19,8 10 5,0 0-5,0 0 6,0 5-6,0-5 0,0 0 0,16 24 1,21 25-1,-37-49 0,0 0 0,50 57 0,3-3 0,-53-54-2,0 0 2,56 55-1,-1 4 1,-55-59 0,0 0 0,58 69 0,4 11 0,-62-80 4,0 0-4,63 81 5,1-5-5,-64-76 24,0 0-24,56 81 25,-13-1-25,-43-80 56,0 0-56,28 85 56,-16 1-56,-12-86 49,0 0-49,-7 77 50,-19-15-50,26-62 50,0 0-50,-48 47 51,-19-11-51,67-36 49,0 0-49,-81 24 49,-18-3-49,99-21 38,0 0-38,-116 15 39,-27-9-39,143-6 20,0 0-20,-161 8 20,-29 3-20,190-11 17,0 0-17,-209 12 18,-17-2-18,226-10 14,0 0-14,-240 11 14,-12 2-14,252-13 12,0 0-12,-266 19 12,-6 7-12,272-26 9,0 0-9,-284 30 10,-7-2-10,291-28 7,0 0-7,-288 27 8,9 3-8,279-30 6,0 0-6,-275 29 6,12 1-6,263-30 4,0 0-4,-261 27 5,6 1-5,255-28 8,0 0-8,-243 29 9,14 2-9,229-31 16,0 0-16,-209 32 16,15-3-16,194-29 24,0 0-24,-168 23 24,29-4-24,139-19 19,0 0-19,-116 17 19,20 2-19,96-19 14,0 0-14,-76-4 15,11-30-15,-4 1-1569</inkml:trace>
  <inkml:trace contextRef="#ctx0" brushRef="#br0" timeOffset="60844.6122">9420 7409 1267,'0'0'0,"0"0"0,0 0 0,0 0 69,0 0-69,0 0 69,-12-16-69,12 16 87,0 0-87,0 0 88,-11 12-88,11-12 55,0 0-55,-7 28 56,-9 22-56,16-50 24,0 0-24,-16 74 24,6 20-24,10-94 13,0 0-13,-5 111 14,5 17-14,0-128 8,0 0-8,5 148 8,4 31-8,-9-179 5,0 0-5,14 214 6,5 16-6,-19-230 4,0 0-4,21 234 5,-3 0-5,-18-234 2,0 0-2,14 218 3,-1-16-3,-13-202 3,0 0-3,14 180 3,-9-19-3,-5-161 1,0 0-1,0 140 2,-4-24-2,4-116 0,0 0 0,-14 99 1,-14-16-1,2-2-1303</inkml:trace>
  <inkml:trace contextRef="#ctx0" brushRef="#br0" timeOffset="61326.9433">9680 9994 1020,'0'0'0,"0"0"0,0 0 0,0 0 32,0 0-32,-25 0 33,2 7-33,23-7 59,0 0-59,-30 29 60,-11 25-60,41-54 34,0 0-34,-49 67 34,-9 11-34,58-78 14,0 0-14,-66 97 14,-9 28-14,75-125 10,0 0-10,-83 142 10,-6 22-10,89-164 5,0 0-5,-98 173 6,-17 11-6,115-184 3,0 0-3,-118 185 4,10-7-4,108-178 5,0 0-5,-108 170 6,-8-8-6,116-162 8,0 0-8,-104 141 9,23-26-9,81-115 2,0 0-2,-64 85 2,18-28-2,0 0-968</inkml:trace>
  <inkml:trace contextRef="#ctx0" brushRef="#br0" timeOffset="61642.7866">8436 11403 819,'0'0'0,"8"-2"0,21-2 0,-29 4 5,0 0-5,35 4 5,2 10-5,-37-14 37,0 0-37,35 26 37,1 14-37,-36-40 43,0 0-43,37 43 44,3 10-44,-40-53 42,0 0-42,44 63 43,13 20-43,-57-83 41,0 0-41,63 97 42,4 7-42,-67-104 34,0 0-34,71 121 35,-8 17-35,-63-138 33,0 0-33,73 149 34,4 7-34,-77-156 29,0 0-29,85 147 30,-2-16-30,-83-131 30,0 0-30,76 113 30,-9-15-30,-67-98 28,0 0-28,64 87 28,-1-14-28,-63-73 21,0 0-21,50 65 22,-10-6-22,-3-2-1074</inkml:trace>
  <inkml:trace contextRef="#ctx0" brushRef="#br0" timeOffset="62030.7701">9429 10158 1345,'0'0'0,"0"0"0,11 19 0,-11-19 25,0 0-25,16 23 25,8 6-25,-24-29 51,0 0-51,36 35 52,4 10-52,-40-45 44,0 0-44,51 55 45,20 23-45,-71-78 25,0 0-25,76 85 26,5 7-26,-81-92 16,0 0-16,83 102 16,-5 15-16,-78-117 13,0 0-13,84 122 13,8 2-13,-92-124 9,0 0-9,94 135 10,-4 14-10,-90-149 9,0 0-9,90 151 9,-4-3-9,-86-148 2,0 0-2,90 137 2,-14-19-2,2 1-1243</inkml:trace>
  <inkml:trace contextRef="#ctx0" brushRef="#br0" timeOffset="62346.3578">11083 11970 1110,'0'0'0,"0"0"0,14-12 0,-14 12 1,0 0-1,5-5 1,-5 5-1,0 0 36,0 0-36,-9 0 36,-24 16-36,33-16 60,0 0-60,-44 26 61,-8 13-61,52-39 50,0 0-50,-61 52 50,-8 16-50,69-68 40,0 0-40,-80 78 41,-11 1-41,91-79 23,0 0-23,-99 90 23,0 16-23,99-106 13,0 0-13,-101 109 14,-17 8-14,118-117 11,0 0-11,-120 130 11,2 16-11,118-146 8,0 0-8,-113 136 8,0-11-8,113-125 12,0 0-12,-99 111 12,25-4-12,74-107 1,0 0-1,-58 76 1,8-24-1,3 2-1158</inkml:trace>
  <inkml:trace contextRef="#ctx0" brushRef="#br0" timeOffset="63095.5423">10075 13235 1300,'0'0'0,"0"0"0,0 0 0,0 0 0,0 0 0,0 0 0,-18-7 0,18 7 48,0 0-48,0 0 49,-9 13-49,9-13 65,0 0-65,-5 24 65,-11 21-65,16-45 44,0 0-44,-16 62 44,8 18-44,8-80 31,0 0-31,-9 93 32,0 14-32,9-107 20,0 0-20,-12 123 20,-3 23-20,15-146 9,0 0-9,-19 161 9,-7 17-9,26-178 4,0 0-4,-30 180 4,-4-9-4,34-171 2,0 0-2,-32 158 2,6-18-2,26-140 0,0 0 0,-21 130 1,10-9-1,11-121 0,0 0 0,0 104 0,11-18 0,-11-86 0,0 0 0,21 74 0,14-18 0,-35-56 0,0 0 0,46 40 0,9-11 0,-55-29 0,0 0 0,67 19 0,23-14 0,-90-5 0,0 0 0,100-1 0,13-10 0,-113 11 1,0 0-1,134-21 1,18-8-1,-152 29 3,0 0-3,178-42 4,17-15-4,-195 57 7,0 0-7,203-62 7,7-2-7,-210 64 8,0 0-8,206-59 9,-3 6-9,-203 53 20,0 0-20,199-44 20,-13 11-20,-186 33 25,0 0-25,180-29 26,-13 0-26,-167 29 26,0 0-26,150-32 27,-5-7-27,-145 39 17,0 0-17,118-49 18,-24-8-18,-4 0-1416</inkml:trace>
  <inkml:trace contextRef="#ctx0" brushRef="#br0" timeOffset="68083.107">24685 1319 493,'18'7'0,"-18"-7"0,0 0 0,18 5 0,-8 7 0,-10-12 1,0 0-1,4 12 1,-11 7-1,7-19 8,0 0-8,-14 29 9,-6 11-9,20-40 28,0 0-28,-32 61 28,-8 27-28,40-88 17,0 0-17,-53 111 17,-7 17-17,60-128 13,0 0-13,-65 142 14,-11 10-14,76-152 17,0 0-17,-92 178 17,-19 16-17,111-194 25,0 0-25,-106 191 25,18-6-25,88-185 28,0 0-28,-76 161 29,9-44-29,67-117 43,0 0-43,-52 97 43,22-24-43,30-73 28,0 0-28,-7 54 29,22-32-29,-1 1-625</inkml:trace>
  <inkml:trace contextRef="#ctx0" brushRef="#br0" timeOffset="68729.4462">24590 1338 858,'16'17'0,"-16"-17"33,0 0-33,48 59 33,15 15-33,-63-74 25,0 0-25,74 85 25,20 7-25,-94-92 45,0 0-45,104 102 46,12 10-46,-116-112 44,0 0-44,133 122 45,11 2-45,-144-124 41,0 0-41,149 121 41,-10-3-41,-139-118 32,0 0-32,138 109 33,6-9-33,-144-100 29,0 0-29,138 90 29,-14-5-29,-124-85 32,0 0-32,111 80 32,-7 13-32,-104-93 34,0 0-34,83 85 35,-20-21-35,-63-64 31,0 0-31,46 61 31,-12-8-31,-34-53 29,0 0-29,17 43 29,-8-4-29,-9-39 24,0 0-24,2 31 25,-6-11-25,4-20 24,0 0-24,-5 16 24,2-4-24,3-12 21,0 0-21,0 0 21,0 0-21,0 0 19,0 0-19,-2-12 20,0 0-20,2 12 18,0 0-18,-5-10 18,-2 1-18,7 9 17,0 0-17,-11-5 18,2 1-18,9 4 15,0 0-15,-10 0 15,-8 5-15,18-5 15,0 0-15,-28 19 15,-14 18-15,42-37 13,0 0-13,-55 52 13,-21 10-13,76-62 8,0 0-8,-83 80 9,-12 25-9,95-105 6,0 0-6,-108 121 7,-19 20-7,127-141 4,0 0-4,-125 147 4,19 1-4,106-148 3,0 0-3,-97 129 3,9-31-3,88-98 0,0 0 0,-71 85 0,13-5 0,58-80-2,0 0 2,-55 57-1,6-33 1,-1-3-1431</inkml:trace>
  <inkml:trace contextRef="#ctx0" brushRef="#br0" timeOffset="69071.363">23579 2682 1233,'0'0'0,"26"14"0,41 26 0,-67-40 29,0 0-29,82 69 30,8 35-30,-90-104 68,0 0-68,97 121 69,14 21-69,-111-142 55,0 0-55,118 149 56,-3-7-56,-115-142 28,0 0-28,129 133 29,13-8-29,-142-125 20,0 0-20,151 105 20,-1-11-20,-150-94 4,0 0-4,155 85 4,2-13-4,-157-72 0,0 0 0,146 52 0,-15-31 0,-2-2-1174</inkml:trace>
  <inkml:trace contextRef="#ctx0" brushRef="#br0" timeOffset="73502.0313">21235 5704 931,'0'0'0,"0"0"0,0 0 0,0 0 33,0 0-33,16 21 33,-16-21-33,0 0 86,0 0-86,0 0 87,0 0-87,0 0 46,0 0-46,-3-12 46,-3-20-46,6 32 27,0 0-27,-9-41 28,-3-16-28,12 57 19,0 0-19,-12-64 19,-1-5-19,13 69 14,0 0-14,-19-77 15,-13-16-15,32 93 7,0 0-7,-40-97 8,-6-3-8,46 100 7,0 0-7,-46-104 7,-4 2-7,50 102 9,0 0-9,-42-109 10,9 0-10,33 109 12,0 0-12,-25-121 13,7-6-13,18 127 30,0 0-30,-12-124 31,7 11-31,5 113 33,0 0-33,-2-109 34,2 0-34,0 109 26,0 0-26,3-102 27,1 22-27,-4 80 23,0 0-23,5-64 23,-1 26-23,-4 38 14,0 0-14,3-27 14,6 8-14,-9 19 7,0 0-7,18-14 7,8 2-7,-26 12 2,0 0-2,35-7 3,10 3-3,-45 4 0,0 0 0,53 4 1,-1-1-1,-52-3 0,0 0 0,60 0 0,4 0 0,-64 0-1,0 0 1,78 0 0,15-7 0,-93 7-2,0 0 2,104-8-1,4-1 1,-108 9-3,0 0 3,127-16-2,18-1 2,-145 17-1,0 0 1,162-21 0,25-3 0,-187 24 0,0 0 0,198-28 0,7-11 0,-205 39 0,0 0 0,185-42 0,-25-1 0,-160 43 0,0 0 0,145-45 1,-21 1-1,-124 44 1,0 0-1,113-48 2,-11-13-2,-1 1-1235</inkml:trace>
  <inkml:trace contextRef="#ctx0" brushRef="#br0" timeOffset="74566.4722">26586 3205 740,'0'0'0,"0"0"0,0 0 0,0 0 23,0 0-23,0 0 24,0 0-24,0 0 68,0 0-68,21-17 68,-3 10-68,-18 7 84,0 0-84,30-9 84,16 0-84,-46 9 44,0 0-44,58-12 44,12 5-44,-70 7 35,0 0-35,78-5 35,10 2-35,-88 3 30,0 0-30,103-12 30,19-6-30,-122 18 26,0 0-26,127-27 27,-4-17-27,-123 44 21,0 0-21,124-53 21,-3-8-21,3-3-993</inkml:trace>
  <inkml:trace contextRef="#ctx0" brushRef="#br0" timeOffset="75692.4212">27500 2921 527,'0'0'0,"0"0"0,0 0 0,0 0 17,0 0-17,0 0 17,0-19-17,0 19 41,0 0-41,0 0 41,4-9-41,-4 9 61,0 0-61,0 0 62,7 0-62,-7 0 40,0 0-40,9-3 41,10-2-41,-19 5 25,0 0-25,41-9 26,29-3-26,-70 12 19,0 0-19,83-12 20,9-4-20,-92 16 21,0 0-21,95-19 22,4 2-22,-99 17 19,0 0-19,111-21 20,25-1-20,2 1-705</inkml:trace>
  <inkml:trace contextRef="#ctx0" brushRef="#br0" timeOffset="78771.6923">30135 3136 1199,'0'0'0,"0"0"0,0 0 0,0 0-1,0 0 1,32 12 0,-11 9 0,-21-21-1,0 0 1,23 31-1,-2 7 1,-21-38 9,0 0-9,21 59 9,2 29-9,-23-88 16,0 0-16,23 106 17,-4 3-17,-19-109 25,0 0-25,18 126 25,0 35-25,-18-161 21,0 0-21,19 194 21,-3 27-21,-16-221 24,0 0-24,18 255 24,1 28-24,-19-283 19,0 0-19,27 295 19,11 7-19,-38-302 16,0 0-16,43 300 16,-1-6-16,-42-294 13,0 0-13,41 303 14,-8 10-14,-33-313 10,0 0-10,28 301 10,-8-22-10,-20-279 9,0 0-9,12 266 10,-5-18-10,-7-248 12,0 0-12,7 223 12,4-27-12,-11-196 11,0 0-11,9 161 11,-2-39-11,-7-122 11,0 0-11,5 106 11,-1-14-11,-4-92 13,0 0-13,1 69 14,-1-24-14,0-45 14,0 0-14,-7 31 15,-7-17-15,14-14 15,0 0-15,-28 0 15,-14-14-15,42 14 15,0 0-15,-62-24 16,-21 0-16,83 24 13,0 0-13,-97-28 14,-7-3-14,104 31 14,0 0-14,-119-21 14,-22 9-14,141 12 14,0 0-14,-151 0 15,-17 10-15,168-10 13,0 0-13,-178 23 13,-2 17-13,180-40 12,0 0-12,-175 48 12,0 13-12,175-61 9,0 0-9,-167 76 10,4 12-10,163-88 6,0 0-6,-148 99 6,24 8-6,124-107 2,0 0-2,-109 111 3,14 5-3,95-116 1,0 0-1,-64 109 1,34-12-1,30-97 0,0 0 0,7 86 1,39-3-1,-46-83 0,0 0 0,74 78 0,32-4 0,-106-74 0,0 0 0,134 68 0,37-9 0,-171-59 0,0 0 0,198 48 1,23-15-1,-221-33 1,0 0-1,236 28 1,15-14-1,-251-14 1,0 0-1,252 10 2,8-10-2,-260 0 2,0 0-2,250-5 3,-13-7-3,-237 12 5,0 0-5,222-19 6,-17-14-6,-205 33 8,0 0-8,188-45 8,-8-19-8,-180 64 8,0 0-8,168-71 9,-11-2-9,-157 73 9,0 0-9,138-81 9,-30-4-9,-108 85 8,0 0-8,90-92 9,-16-12-9,-74 104 7,0 0-7,51-100 7,-28 8-7,-23 92 3,0 0-3,-2-98 3,-26-6-3,28 104 1,0 0-1,-67-106 1,-43 9-1,110 97 0,0 0 0,-155-107 0,-44-7 0,199 114-1,0 0 1,-219-109-1,-7 5 1,226 104-8,0 0 8,-208-107-8,28-18 8,180 125-16,0 0 16,-145-152-15,43-28 15,-3-2-1398</inkml:trace>
  <inkml:trace contextRef="#ctx0" brushRef="#br0" timeOffset="87538.8613">19926 6213 617,'0'0'0,"0"0"0,-21-4 0,10 1 27,11 3-27,-25-9 28,-15-3-28,19 5 19,10 5-19,-21-10 19,-14-7-19,23 7 3,11 7-3,-20-11 4,-12-11-4,23 11 9,10 11-9,-17-19 10,-5-13-10,17 22 25,7 6-25,-18-19 26,-8-10-26,17 19 42,10 11-42,-24-20 43,-14-8-43,23 15 60,11 10-60,-27-23 61,-11-18-61,24 24 64,14 13-64,-27-30 65,-14-16-65,26 28 73,15 18-73,-30-29 73,-25-16-73,33 30 68,16 15-68,-36-34 69,-19-16-69,38 32 62,17 17-62,-34-36 63,-23-15-63,38 34 55,18 17-55,-38-30 56,-17-18-56,36 31 41,20 17-41,-37-32 42,-10-13-42,33 28 34,16 18-34,-24-30 34,-15-7-34,28 24 27,13 16-27,-24-24 27,-12-4-27,25 19 23,13 12-23,-18-18 23,-7-6-23,19 14 18,10 10-18,-12-8 18,1-2-18,10 10 17,9 9-17,-11-9 17,4-3-17,7 12 12,0 0-12,-9-7 13,2-1-13,7 8 8,0 0-8,0 0 8,0 0-8,0 0 5,0 0-5,0 8 5,9 4-5,-5-5 2,-4-7-2,12 18 2,6 1-2,-9-7 0,-9-12 0,15 17 0,8 2 0,-10-7 0,-13-12 0,17 18 0,6 6 0,-12-12-1,-11-12 1,18 24 0,3 4 0,-11-13-2,-4-9 2,9 21-2,5 10 2,-8-20-2,-8-7 2,12 20-2,7 10 2,-11-20-2,-7-11 2,16 15-1,11 7 1,-18-15-2,-7-7 2,22 8-1,16 2 1,-22-10-1,-10-4 1,29 2-1,20-2 1,-30-2-1,-18 1 1,32-8 0,17-4 0,-31 4 0,-16 3 0,31-12 0,22-9 0,-37 10 0,-13 7 0,31-20 0,10-14 0,-30 18 0,-14 12 0,23-27 1,3-13-1,-21 25 0,-10 12 0,15-28 1,6-17-1,-16 29 3,-9 16-3,14-36 3,0-28-3,-10 39 5,-6 17-5,9-38 5,2-21-5,-9 37 7,-3 23-7,1-38 8,-5-24-8,0 38 7,0 22-7,-7-40 7,-9-11-7,7 35 6,7 18-6,-19-31 6,-10-17-6,15 34 5,9 17-5,-27-34 5,-19-14-5,27 31 4,12 17-4,-39-23 4,-30-6-4,42 22 3,20 11-3,-51-12 4,-41-2-4,56 14 0,31 5 0,-73-5 1,-46 0-1,75 6 0,36 3 0,-86-1 0,-44 4 0,81 0-1,42 0 1,-88 7-1,-51 5 1,92-6-2,44-3 2,-95 13-1,-47 11 1,95-13-2,45-7 2,-88 23-2,-43 16 2,87-21-3,46-13 3,-78 29-2,-33 11 2,79-24-3,39-14 3,-72 25-3,-22 15 3,64-26-5,35-13 5,-58 34-5,-17 27 5,52-38-5,27-19 5,-39 38-4,-6 16 4,36-37-5,19-20 5,-22 36-5,5 26 5,15-39-6,11-18 6,-3 40-5,7 11 5,5-35-5,-4-18 5,22 31-5,19 14 5,-16-33-6,-12-19 6,39 33-5,31 12 5,-42-29-6,-16-12 6,57 20-5,47 2 5,-61-19-6,-33-10 6,84 6-6,56-6 6,-84-6-6,-45-1 6,101-4-5,58-10 5,-102 9-4,-48-1 4,108-8-3,56-2 3,-109 4-2,-51 5 2,102-11-2,46-5 2,-101 13-4,-50 1 4,92-9-4,45-1 4,-99 5-5,-42 8 5,81-13-5,35-7 5,-80 12-7,-47 5 7,76-17-7,32-13 7,2 1-1385</inkml:trace>
  <inkml:trace contextRef="#ctx0" brushRef="#br0" timeOffset="92632.0986">7781 6815 863,'0'0'0,"0"0"0,0 0 0,0 0 24,0 0-24,0 0 25,0 0-25,0 0 50,0 0-50,-18 0 51,0 0-51,10 0 37,8 0-37,-18 0 38,-1-4-38,6 1 19,13 3-19,-19-5 19,-13-6-19,18 6 10,5 5-10,-14-8 11,-9-5-11,20 10 11,7 0-11,-22-3 12,-10-1-12,16 4 12,12 1-12,-28 2 12,-16 0-12,29 0 11,8 0-11,-30 0 12,-30 9-12,39-6 9,17-1-9,-47 8 10,-31 11-10,46-14 12,28-2-12,-63 14 12,-31 11-12,54-15 11,34-6-11,-74 15 11,-42 13-11,73-20 18,35-7-18,-72 11 18,-34 3-18,73-8 23,34-11-23,-62 11 23,-14-1-23,57-10 27,26-1-27,-43 5 27,-19-3-27,48-2 29,21-2-29,-40 1 29,-13 2-29,39-3 25,19 0-25,-28 1 26,-7-3-26,27 4 22,15-4-22,-15 0 23,-1 0-23,17 0 4,10 0-4,-16-11 4,0-15-4,0-1-1125</inkml:trace>
  <inkml:trace contextRef="#ctx0" brushRef="#br0" timeOffset="93377.7479">5711 6420 1020,'0'0'0,"0"0"0,-13-33 0,8 14 18,5 11-18,-14-25 18,-13-12-18,13 24 40,6 9-40,-24-19 40,-25-9-40,33 19 28,8 13-28,-39-20 28,-28-1-28,39 13 17,25 9-17,-57-10 17,-28-2-17,51 10 14,28 4-14,-60-2 15,-24 4-15,51 1 12,31 2-12,-68 8 12,-36 8-12,62-7 5,38-4-5,-75 17 6,-44 11-6,77-15 4,36-8-4,-81 23 4,-48 19-4,85-28 3,37-12-3,-85 37 3,-55 32-3,98-40 4,40-20-4,-93 50 5,-47 23-5,91-49 6,51-21-6,-88 48 6,-40 34-6,88-51 5,41-30-5,-68 54 6,-25 27-6,69-54 6,36-26-6,-52 50 6,-16 21-6,49-49 6,27-24-6,-35 53 7,-5 28-7,31-51 4,18-30-4,-16 56 5,10 20-5,8-50 2,7-26-2,8 47 2,17 23-2,-12-46 1,-2-27-1,33 40 1,29 4-1,-32-30 0,-19-19 0,57 16 0,48-7 0,-60-13 0,-30-7 0,81-5 0,60-16 0,-87 8-1,-42 3 1,106-30 0,66-31 0,-112 33-1,-50 18 1,118-49 0,59-21 0,-115 43-1,-58 18 1,119-47 0,54-24 0,-114 47 0,-57 23 0,98-54 1,49-27-1,-107 52 3,-47 29-3,83-57 4,32-23-4,-83 51 11,-45 26-11,66-55 11,14-34-11,-56 59 16,-36 27-16,42-55 17,-1-34-17,-33 61 15,-17 32-15,11-58 16,-7-22-16,-14 57 16,-4 22-16,-10-48 16,-22-23-16,13 51 18,5 23-18,-38-35 18,-42-11-18,42 38 12,24 16-12,-76-11 12,-54 7-12,75 13 2,41 4-2,-99 16 3,-58 30-3,0 1-1113</inkml:trace>
  <inkml:trace contextRef="#ctx0" brushRef="#br0" timeOffset="97027.1414">14077 15823 1020,'0'0'0,"0"0"0,0 0 0,0 0 35,0 0-35,6-25 35,-3 6-35,-1 11 48,-2 8-48,4-13 48,-4 1-48,0 5 54,0 7-54,-4-12 54,2 4-54,2 8 35,0 0-35,0 0 35,0 0-35,0 0 31,0 0-31,-7 20 32,-2 20-32,4-19 26,3-11-26,-5 34 26,-2 25-26,6-35 20,1-16-20,-3 46 20,1 40-20,3-52 20,-1-26-20,0 62 21,2 36-21,0-63 26,0-30-26,2 56 26,5 10-26,-7-51 28,2-21-28,1 26 29,2 1-29,-1-26 33,-4-14-33,3 14 33,3 2-33,-6-12 30,2-9-30,-1 8 31,-2 1-31,-1-8 21,2-8-21,-7 4 21,-9-11-21,7 3 15,9 4-15,-21-15 15,1-9-15,8 12 5,12 12-5,-14-23 5,-5-6-5,10 15 0,5 7 0,-1-16 0,-2-11 0,5 16-6,-1 10 6,1-25-6,0-22 6,0 1-1340</inkml:trace>
  <inkml:trace contextRef="#ctx0" brushRef="#br0" timeOffset="97760.713">14529 17008 1382,'-12'-19'0,"7"9"30,5 10-30,-27-32 30,-19-14-30,25 21 23,10 13-23,-38-17 23,-23-4-23,33 17 30,23 8-30,-51-4 30,-34 8-30,52 2 30,24 1-30,-58 8 30,-30 10-30,55-8 29,26-6-29,-63 20 30,-41 16-30,69-20 28,32-8-28,-73 30 29,-38 25-29,73-31 24,34-18-24,-70 37 25,-32 11-25,68-32 21,38-15-21,-60 27 22,-27 19-22,62-33 15,30-16-15,-48 34 16,-24 15-16,51-31 11,28-16-11,-41 30 11,-3 8-11,32-27 10,16-14-10,-17 25 10,-2 19-10,22-29 7,7-15-7,-5 34 8,14 20-8,0-35 7,0-16-7,19 33 7,31 12-7,-29-30 4,-7-17-4,41 25 4,40 5-4,-51-23 1,-21-9-1,69 13 2,51 1-2,-71-13 0,-35-7 0,90 5 0,62-1 0,-99-6-1,-41-4 1,101 1-1,57-2 1,-105 0-2,-49 0 2,110-2-2,43 2 2,-100 0-1,-53 0 1,97-1-1,44-4 1,-95 1 0,-53 2 0,88-8 0,21-7 0,-76 8 1,-38 6-1,60-17 1,17-9-1,-56 13 6,-34 10-6,39-22 6,-3-10-6,-29 17 14,-21 11-14,12-28 15,-8-25-15,-9 32 23,-4 16-23,-14-39 24,-22-24-24,16 38 28,8 21-28,-37-43 29,-30-26-29,34 43 28,20 22-28,-61-43 28,-44-11-28,61 37 22,32 21-22,-75-32 22,-40-6-22,73 30 13,37 13-13,-76-21 14,-40-12-14,78 23 1,37 12-1,-66-17 2,-20-6-2,-1 1-1589</inkml:trace>
  <inkml:trace contextRef="#ctx0" brushRef="#br0" timeOffset="125460.7735">2725 7967 359,'0'0'0,"0"0"0,0 0 0,0 0 1,0 0-1,0 0 1,0 0-1,0 0 8,0 0-8,0 20 8,0-20-8,0 0 19,0 0-19,5 12 19,4-7-19,-9-5 34,0 0-34,14 3 35,4 1-35,-18-4 25,0 0-25,23-4 26,8-1-26,-31 5 18,0 0-18,41-12 19,14-11-19,-55 23 26,0 0-26,70-29 26,11-7-26,-81 36 42,0 0-42,101-52 42,7-9-42,-108 61 60,0 0-60,121-62 61,15 3-61,-136 59 65,0 0-65,149-66 65,9-13-65,-158 79 57,0 0-57,172-82 58,-3-6-58,-169 88 53,0 0-53,161-76 54,-20 15-54,-141 61 50,0 0-50,125-45 51,-21 7-51,-104 38 45,0 0-45,87-27 46,-27 8-46,-60 19 46,0 0-46,40-12 47,-19 6-47,-21 6 47,0 0-47,9 0 47,-9 0-47,0 0 34,0 0-34,-32 9 35,-22 3-35,54-12 28,0 0-28,-67 7 28,0-14-28,0-2-1204</inkml:trace>
  <inkml:trace contextRef="#ctx0" brushRef="#br0" timeOffset="144260.9351">16005 4259 91,'0'0'0,"0"0"0,0 0 0,0 0-9</inkml:trace>
  <inkml:trace contextRef="#ctx0" brushRef="#br0" timeOffset="144496.1911">15934 4283 449,'0'0'0,"0"0"0,0 0 0,0 0 41,0 0-41,0 0 42,0 0-42,0 0 85,0 0-85,0 0 86,0 0-86,0 0 60,0 0-60,0 0 61,14 28-61,-14-28 34,0 0-34,23 24 35,12 4-35,-35-28 23,0 0-23,46 26 24,18-4-24,-64-22 19,0 0-19,77 12 20,10-15-20,-87 3 22,0 0-22,107-16 22,22-4-22,-129 20 20,0 0-20,147-28 20,24-9-20,-171 37 21,0 0-21,203-39 22,23 2-22,-226 37 24,0 0-24,240-29 25,12 8-25,-252 21 18,0 0-18,260-7 18,8 7-18,-268 0 17,0 0-17,263-12 17,-9-24-17,0-1-859</inkml:trace>
  <inkml:trace contextRef="#ctx0" brushRef="#br0" timeOffset="145396.8128">29170 9792 595,'0'0'0,"0"0"0,0 0 0,0 0 37,0 0-37,0 0 38,0 0-38,0 0 83,0 0-83,0 0 83,0 0-83,0 0 90,0 0-90,0 0 91,28-20-91,-28 20 77,0 0-77,33-12 77,13-3-77,-46 15 43,0 0-43,60-18 44,13 1-44,-73 17 48,0 0-48,91-19 48,19-2-48,-110 21 44,0 0-44,130-24 44,19 0-44,-149 24 27,0 0-27,160-31 27,17-6-27,-177 37 18,0 0-18,183-36 19,-1 7-19,-182 29 28,0 0-28,187-31 29,-3 1-29,-184 30 29,0 0-29,180-28 29,-4 4-29,-176 24 28,0 0-28,152-43 29,-30-26-29,-2-1-1219</inkml:trace>
  <inkml:trace contextRef="#ctx0" brushRef="#br0" timeOffset="146510.8652">12941 17910 1180,'0'0'0,"0"0"33,0 0-33,0 0 34,0 0-34,0 0 24,0 0-24,-18 0 24,18 0-24,0 0 6,0 0-6,0 0 6,0 0-6,0 0 1,0 0-1,0 0 2,-1 8-2,1-8 0,0 0 0,0 0 1,17 4-1,-17-4 0,0 0 0,23 1 0,18 1 0,-41-2 4,0 0-4,54 0 4,13-2-4,-67 2 12,0 0-12,87-5 12,26-5-12,-113 10 30,0 0-30,127-12 30,12-2-30,-139 14 50,0 0-50,136-12 51,5 1-51,-141 11 55,0 0-55,138-13 56,-11-8-56,-2 0-1152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28:30.2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3697 1637 516,'0'0'0,"0"0"0,0 0 42,0 0-42,0 0 43,-9-24-43,9 24 104,0 0-104,4-16 104,1-8-104,-5 24 97,0 0-97,13-26 97,11-2-97,-24 28 73,0 0-73,39-20 73,12-3-73,-51 23 42,0 0-42,67-24 42,14 7-42,-81 17 50,0 0-50,87-12 50,-1 8-50,-86 4 48,0 0-48,94 7 48,5 14-48,-99-21 44,0 0-44,86 36 45,-22 25-45,-64-61 43,0 0-43,49 74 43,-14 21-43,-35-95 44,0 0-44,20 97 45,-11 0-45,-9-97 42,0 0-42,-6 97 43,-2 5-43,8-102 35,0 0-35,-23 92 36,-13-11-36,36-81 28,0 0-28,-51 73 29,-25 3-29,76-76 28,0 0-28,-77 62 29,-5-13-29,82-49 35,0 0-35,-75 27 35,2-20-35,73-7 31,0 0-31,-69-7 32,4-13-32,65 20 24,0 0-24,-48-40 24,15-14-24,33 54 17,0 0-17,-16-55 17,13 3-17,3 52 6,0 0-6,0 0-1578</inkml:trace>
  <inkml:trace contextRef="#ctx0" brushRef="#br0" timeOffset="209.4373">3972 1500 1468,'0'0'0,"0"0"0,18 7 0,-18-7 40,0 0-40,18 18 40,-8 16-40,-10-34 74,0 0-74,7 54 75,-7 27-75,0-81 63,0 0-63,-7 101 63,-3 1-63,10-102 32,0 0-32,-4 107 33,13-5-33,-9-102 15,0 0-15,14 97 16,4-9-16,-18-88 12,0 0-12,0 0-1389</inkml:trace>
  <inkml:trace contextRef="#ctx0" brushRef="#br0" timeOffset="2718.4395">5252 1859 897,'0'0'0,"0"0"0,0 0 0,0 0 61,0 0-61,0 0 61,0 0-61,0 0 101,0 0-101,-18-19 101,8 19-101,10 0 76,0 0-76,-23 12 77,-13 12-77,36-24 65,0 0-65,-37 40 65,-1 17-65,38-57 34,0 0-34,-34 67 34,8 6-34,26-73 35,0 0-35,-23 69 35,5-17-35,18-52 33,0 0-33,-9 45 34,13-9-34,-4-36 29,0 0-29,8 25 30,12-10-30,-20-15 25,0 0-25,26 2 25,10-16-25,-36 14 19,0 0-19,46-24 20,5-16-20,-51 40 16,0 0-16,56-48 16,-1-13-16,-55 61 15,0 0-15,42-64 16,-6 7-16,-36 57 11,0 0-11,21-48 12,-11 20-12,-10 28 16,0 0-16,4-17 16,-2 6-16,-2 11 16,0 0-16,0 0 16,0 0-16,0 0 14,0 0-14,-6 23 15,-4 3-15,10-26 13,0 0-13,-7 39 13,5 5-13,2-44 10,0 0-10,2 48 10,6-3-10,-8-45 7,0 0-7,18 36 8,9-8-8,-27-28 6,0 0-6,37 17 6,12-10-6,-49-7 5,0 0-5,60-3 5,19-13-5,-79 16 5,0 0-5,82-33 5,-5-24-5,-77 57 4,0 0-4,76-76 4,-2-17-4,-74 93 4,0 0-4,76-113 5,-12-23-5,-64 136 5,0 0-5,53-142 5,-20 3-5,-33 139 5,0 0-5,18-124 6,-18 15-6,0 109 5,0 0-5,-5-85 5,-4 36-5,9 49 5,0 0-5,-20-33 6,-20 14-6,40 19 3,0 0-3,-48 4 4,2 37-4,46-41 1,0 0-1,-37 71 2,5 40-2,32-111 0,0 0 0,-21 128 1,4 23-1,17-151 0,0 0 0,-9 145 0,12-8 0,-3-137 0,0 0 0,9 124 0,3-2 0,-12-122 0,0 0 0,15 105 0,8-24 0,-23-81 0,0 0 0,22 61 1,-4-16-1,-4 2-1590</inkml:trace>
  <inkml:trace contextRef="#ctx0" brushRef="#br0" timeOffset="3215.5094">5739 1879 1446,'0'0'0,"0"0"0,0 0 0,0 0 18,0 0-18,0 0 18,23-19-18,-23 19 36,0 0-36,23 0 37,12 0-37,-35 0 27,0 0-27,50-1 28,10-3-28,-60 4 14,0 0-14,70-3 15,17-6-15,-87 9 4,0 0-4,90-12 4,-7-4-4,-83 16 2,0 0-2,84-27 2,-3-11-2,-81 38 2,0 0-2,69-44 2,-12-4-2,-57 48 2,0 0-2,37-36 2,-20 11-2,-17 25 3,0 0-3,-8-17 3,-31-4-3,39 21 3,0 0-3,-43-19 4,-1 16-4,44 3 3,0 0-3,-40 12 4,3 19-4,37-31 10,0 0-10,-36 45 11,10 16-11,26-61 21,0 0-21,-16 60 21,13-3-21,3-57 35,0 0-35,3 44 35,8-3-35,-11-41 40,0 0-40,23 36 40,8 4-40,-31-40 34,0 0-34,44 28 35,8-11-35,-52-17 23,0 0-23,56 0 24,9-21-24,-65 21 27,0 0-27,66-32 28,-19-8-28,-47 40 25,0 0-25,32-49 26,-16-8-26,-16 57 23,0 0-23,2-59 23,-8 9-23,6 50 18,0 0-18,-8-40 19,-3 16-19,11 24 13,0 0-13,-21-3 14,-11 10-14,32-7 10,0 0-10,-28 24 10,16 21-10,12-45 10,0 0-10,3 52 11,15 5-11,-18-57 11,0 0-11,24 64 11,6 22-11,-30-86 5,0 0-5,0 0-1659</inkml:trace>
  <inkml:trace contextRef="#ctx0" brushRef="#br0" timeOffset="3801.3421">7753 1168 1236,'19'-15'0,"-19"15"66,0 0-66,60-37 67,33 8-67,-93 29 47,0 0-47,105-16 47,8 16-47,-113 0 46,0 0-46,116 24 46,2 25-46,-118-49 32,0 0-32,117 69 32,-17 16-32,-100-85 28,0 0-28,85 92 29,-21 6-29,-64-98 22,0 0-22,31 101 23,-31-4-23,0-97 19,0 0-19,-30 88 20,-21-22-20,51-66 16,0 0-16,-63 57 16,-19-9-16,82-48 19,0 0-19,-93 43 20,-13-10-20,106-33 21,0 0-21,-99 28 21,9-11-21,90-17 22,0 0-22,-77 11 23,24-11-23,53 0 23,0 0-23,-37-7 23,10-14-23,4 0-1413</inkml:trace>
  <inkml:trace contextRef="#ctx0" brushRef="#br0" timeOffset="4022.9685">8021 1358 1379,'0'0'0,"0"0"0,23 9 0,-23-9 37,0 0-37,21 16 38,-2 8-38,-19-24 69,0 0-69,27 45 69,-4 22-69,-23-67 42,0 0-42,23 78 43,-2 19-43,-21-97 16,0 0-16,23 97 16,5-9-16,-28-88 8,0 0-8,39 89 8,7-11-8,-46-78 7,0 0-7,49 64 8,1-16-8,-50-48 1,0 0-1,0 0-1246</inkml:trace>
  <inkml:trace contextRef="#ctx0" brushRef="#br0" timeOffset="4255.0701">9099 1583 1379,'0'0'0,"0"0"0,0 0 0,0 0 15,0 0-15,0 0 16,23 21-16,-23-21 26,0 0-26,18 26 26,1 9-26,-19-35 53,0 0-53,21 33 54,-1 3-54,-20-36 44,0 0-44,17 36 45,-3-11-45,-14-25 39,0 0-39,22 20 39,6-1-39,-28-19 11,0 0-11,26 18 12,-6 1-12,-20-19 12,0 0-12,0 0-1269</inkml:trace>
  <inkml:trace contextRef="#ctx0" brushRef="#br0" timeOffset="4388.7103">9223 1386 1367,'0'0'0,"0"0"0,0 0 0,0 0 28,0 0-28,21-7 29,2-5-29,-23 12 60,0 0-60,33-5 60,8 14-60,-41-9 22,0 0-22,0 0-1115</inkml:trace>
  <inkml:trace contextRef="#ctx0" brushRef="#br0" timeOffset="4624.0811">9823 1341 1222,'0'0'0,"0"0"0,-41 17 0,41-17 11,0 0-11,-41 21 12,1-2-12,40-19 19,0 0-19,-44 30 19,3 13-19,41-43 19,0 0-19,-32 52 20,9 10-20,23-62 50,0 0-50,-10 64 50,6-3-50,4-61 56,0 0-56,13 53 57,10-6-57,-23-47 52,0 0-52,37 30 53,21-11-53,-58-19 49,0 0-49,74 8 49,14-4-49,-88-4 35,0 0-35,87-12 35,3-16-35,-4 4-1296</inkml:trace>
  <inkml:trace contextRef="#ctx0" brushRef="#br0" timeOffset="4819.5635">10387 986 1381,'0'0'0,"0"0"62,0 0-62,23 42 63,-5 17-63,-18-59 49,0 0-49,18 74 50,-10 18-50,-8-92 21,0 0-21,9 97 21,-4 5-21,-5-102 11,0 0-11,2 116 11,-4 7-11,2-123 7,0 0-7,0 0-1197</inkml:trace>
  <inkml:trace contextRef="#ctx0" brushRef="#br0" timeOffset="5182.2522">9927 1864 1311,'0'0'0,"0"0"0,19-24 0,-19 24 37,0 0-37,25-30 37,12-13-37,-37 43 66,0 0-66,49-45 67,24-7-67,-73 52 51,0 0-51,77-45 51,8 12-51,-85 33 26,0 0-26,86-28 26,-1 1-26,-85 27 18,0 0-18,83-21 18,-3 5-18,-80 16 12,0 0-12,72-8 13,-9 4-13,-63 4 11,0 0-11,50 4 11,-17 4-11,-33-8 9,0 0-9,27 19 10,-9 6-10,-18-25 5,0 0-5,14 33 6,-6 6-6,-8-39 4,0 0-4,4 45 4,-13 7-4,9-52 3,0 0-3,-3 49 3,6-13-3,-3-36 5,0 0-5,5 26 6,-5-10-6,0-16 9,0 0-9,0 12 9,13-5-9,-13-7 15,0 0-15,14 0 15,-3 0-15,-11 0 18,0 0-18,12-12 19,7-13-19,-19 25 21,0 0-21,0 0-1377</inkml:trace>
  <inkml:trace contextRef="#ctx0" brushRef="#br0" timeOffset="7054.5994">11279 1353 1412,'0'0'0,"0"0"0,21 0 0,-21 0 49,0 0-49,19 0 50,11 0-50,-30 0 64,0 0-64,32 2 64,1 10-64,-33-12 15,0 0-15,36 12 16,-1 0-16,-35-12 3,0 0-3,28 11 4,2-3-4,-30-8 0,0 0 0,23 9 1,-9-9-1,-14 0 0,0 0 0,9 4 0,-9-4 0,0 0 0,0 0 0,-9 5 0,-17-2 0,26-3 0,0 0 0,-34 9 0,-6 13 0,40-22 0,0 0 0,-41 30 1,-7 10-1,48-40 1,0 0-1,-40 45 2,12 0-2,28-45 10,0 0-10,-22 45 10,12-2-10,10-43 20,0 0-20,-5 36 21,6-8-21,-1-28 24,0 0-24,13 24 25,4-7-25,-17-17 28,0 0-28,29 9 29,6-6-29,-35-3 24,0 0-24,44-3 25,12-2-25,-56 5 24,0 0-24,53-16 24,-16-11-24,-37 27 17,0 0-17,29-39 18,-8-9-18,-21 48 12,0 0-12,12-52 13,-10 4-13,-2 48 14,0 0-14,0-40 14,0 7-14,0 33 12,0 0-12,5-28 13,6-1-13,-11 29 10,0 0-10,16-28 10,5 0-10,-21 28 8,0 0-8,26-20 8,6 4-8,-32 16 6,0 0-6,32-12 6,0 7-6,-32 5 6,0 0-6,33-4 6,1 11-6,-34-7 5,0 0-5,28 9 5,-5 3-5,-23-12 2,0 0-2,18 16 3,-8 1-3,-10-17 0,0 0 0,13 21 1,-3 6-1,-10-27 0,0 0 0,12 33 0,-3 4 0,-9-37-2,0 0 2,9 36-1,2-5 1,-11-31-3,0 0 3,12 30-2,2-6 2,-14-24-4,0 0 4,21 15-3,8-11 3,-29-4-6,0 0 6,35-7-5,0-9 5,-35 16-3,0 0 3,41-20-3,8-13 3,-49 33-2,0 0 2,55-37-2,5 4 2,-60 33-1,0 0 1,58-27-1,-8 9 1,-50 18 0,0 0 0,35-12 0,-12 5 0,-23 7 0,0 0 0,16 0 0,-4 4 0,-12-4 0,0 0 0,9 9 1,-4 6-1,-5-15 1,0 0-1,7 17 2,2 2-2,-9-19 1,0 0-1,14 21 1,2 3-1,-16-24 0,0 0 0,21 21 0,7-2 0,-28-19 0,0 0 0,36 9 0,8-6 0,-44-3 0,0 0 0,46-7 0,8-10 0,-54 17 0,0 0 0,55-19 0,-9-7 0,-46 26 0,0 0 0,41-31 0,-8 3 0,-33 28 0,0 0 0,25-26 0,-11 11 0,-14 15-1,0 0 1,7-12 0,-7 12 0,0 0-3,0 0 3,-3-12-3,-3 3 3,6 9-6,0 0 6,-19-12-5,-15 0 5,34 12-10,0 0 10,-33-7-10,1 15 10,32-8-9,0 0 9,-23 16-9,5 5 9,18-21-7,0 0 7,-12 27-6,7 5 6,5-32-5,0 0 5,0 32-5,5 10 5,-5-42-3,0 0 3,12 36-3,6 1 3,-18-37-2,0 0 2,25 31-1,7-7 1,-32-24 0,0 0 0,31 14 0,-1-16 0,-30 2 0,0 0 0,32-12 1,-4-12-1,-28 24 1,0 0-1,30-31 1,-7-2-1,-23 33 2,0 0-2,18-28 2,-11 11-2,-7 17 2,0 0-2,3-12 3,-3 3-3,0 9 4,0 0-4,0-7 4,0 7-4,0 0 5,0 0-5,0-9 5,0 9-5,0 0 5,0 0-5,0-6 6,0 6-6,0 0 5,0 0-5,8-6 5,11 6-5,-19 0 4,0 0-4,32 0 4,17 0-4,-49 0 2,0 0-2,58-7 3,2-1-3,-60 8 1,0 0-1,67-18 2,6-13-2,-73 31 1,0 0-1,72-45 1,4-24-1,-76 69 3,0 0-3,65-80 3,-21-4-3,-44 84 6,0 0-6,23-73 6,-17 12-6,-6 61 10,0 0-10,-11-48 10,-15 3-10,26 45 11,0 0-11,-29-33 11,-1 14-11,30 19 11,0 0-11,-24-3 11,-1 13-11,25-10 8,0 0-8,-16 24 9,14 9-9,2-33 2,0 0-2,13 40 2,15 5-2,-28-45 0,0 0 0,39 54 0,7 10 0,-46-64-1,0 0 1,53 64 0,-8 0 0,-45-64-2,0 0 2,45 50-2,-5-10 2,-40-40-2,0 0 2,34 32-1,-11-7 1,-23-25-2,0 0 2,14 15-1,-7 1 1,-7-16-1,0 0 1,-7 12-1,-9 0 1,16-12-1,0 0 1,-21 12-1,1 0 1,20-12 0,0 0 0,-17 9 0,2 7 0,15-16-1,0 0 1,-12 15-1,7 2 1,5-17-1,0 0 1,2 16-1,10-2 1,-12-14-2,0 0 2,19 15-1,15-6 1,-34-9-2,0 0 2,46 7-2,14-7 2,-60 0-4,0 0 4,63-7-3,8-2 3,-71 9-2,0 0 2,63-15-1,-4-11 1,-59 26 0,0 0 0,49-31 0,-8 5 0,-41 26 0,0 0 0,30-23 0,-13 6 0,-17 17 0,0 0 0,13-12 1,-8 3-1,-5 9 1,0 0-1,3-10 1,-1 5-1,-2 5 1,0 0-1,0 0 1,0-9-1,0 9 1,0 0-1,0 0 2,0 0-2,0 0 0,0 0 0,-14 12 1,5 2-1,9-14 0,0 0 0,-1 19 0,2 2 0,-1-21-1,0 0 1,13 21-1,10-2 1,-23-19-3,0 0 3,35 20-3,14 1 3,-49-21-8,0 0 8,57 16-8,8-4 8,-65-12-7,0 0 7,58 3-6,-8-10 6,-50 7-6,0 0 6,42-12-5,-12-12 5,-30 24-4,0 0 4,25-24-3,-4 3 3,-21 21-2,0 0 2,14-21-2,-5 0 2,-9 21-1,0 0 1,9-19 0,-8 4 0,-1 15 0,0 0 0,4-9 0,-4 9 0,0 0 0,0 0 0,0 0 0,0 0 0,0 0 0,0 0 0,0 0 0,0 0 0,0 0 0,0 0 0,0 0 0,4 37 0,-4-37 0,0 0 0,1 51 0,6 22 0,-7-73 0,0 0 0,11 87 0,1 4 0,-12-91 0,0 0 0,11 94 0,-2 15 0,-9-109 0,0 0 0,3 104 0,-10-6 0,7-98 0,0 0 0,-10 95 0,-13-13 0,23-82 0,0 0 0,-37 69 0,-11-12 0,48-57 1,0 0-1,-69 37 1,-21-27-1,90-10 1,0 0-1,-100-4 2,2-11-2,98 15 1,0 0-1,0 0-1520</inkml:trace>
  <inkml:trace contextRef="#ctx0" brushRef="#br0" timeOffset="14831.8009">15489 1670 1155,'0'0'0,"0"0"0,-39 16 0,39-16 57,0 0-57,-31 15 57,9-6-57,22-9 124,0 0-124,-12 8 125,12-8-125,0 0 119,0 0-119,2 13 120,19-1-120,-21-12 67,0 0-67,42 7 68,27-7-68,-69 0 40,0 0-40,90-7 40,9-5-40,-99 12 33,0 0-33,115-13 34,21 1-34,-136 12 37,0 0-37,127-12 37,-14 0-37,-113 12 44,0 0-44,97-12 44,-21 3-44,-76 9 43,0 0-43,61-3 43,-17-2-43,-44 5 36,0 0-36,30 0 36,-15-4-36,-15 4 26,0 0-26,0 0 26,-6-12-26,6 12 18,0 0-18,-17-9 18,-10-3-18,27 12 4,0 0-4,-32-10 4,9 5-4,1-4-1782</inkml:trace>
  <inkml:trace contextRef="#ctx0" brushRef="#br0" timeOffset="15103.9866">16045 1353 1491,'0'0'0,"0"0"0,-21-19 0,21 19 17,0 0-17,-12-15 18,-1 6-18,13 9 28,0 0-28,-5-9 29,5 9-29,0 0 36,0 0-36,5-7 37,16-5-37,-21 12 33,0 0-33,36-5 34,18 14-34,-54-9 44,0 0-44,64 19 44,8 14-44,-72-33 40,0 0-40,78 40 41,21 13-41,-99-53 38,0 0-38,99 76 38,-11 14-38,-88-90 39,0 0-39,79 101 39,-26-11-39,-53-90 36,0 0-36,30 91 36,-26 10-36,-4-101 34,0 0-34,-25 93 34,-26-17-34,51-76 28,0 0-28,-74 61 28,-20-16-28,94-45 23,0 0-23,-92 29 24,11-10-24,81-19 6,0 0-6,-69 9 7,16-9-7,-1 0-1667</inkml:trace>
  <inkml:trace contextRef="#ctx0" brushRef="#br0" timeOffset="15582.5194">17602 1147 1392,'0'0'0,"0"0"17,0 0-17,0 0 17,17 30-17,-17-30 26,0 0-26,7 40 27,0 17-27,-7-57 28,0 0-28,2 64 28,0 5-28,-2-69 29,0 0-29,2 81 29,3 11-29,-5-92 27,0 0-27,11 90 27,8-14-27,-19-76 32,0 0-32,18 69 32,5-12-32,-23-57 29,0 0-29,17 52 29,-8-8-29,-9-44 27,0 0-27,5 33 28,-5-18-28,-3 2-1308</inkml:trace>
  <inkml:trace contextRef="#ctx0" brushRef="#br0" timeOffset="16229.1005">17213 1677 1558,'0'0'0,"0"0"0,-14-4 0,14 4 42,0 0-42,-3-8 42,24-3-42,-21 11 80,0 0-80,48-12 80,26 0-80,-74 12 54,0 0-54,91-8 55,17-5-55,-108 13 31,0 0-31,113-12 31,18-2-31,-131 14 16,0 0-16,128-15 17,-6 3-17,-122 12 17,0 0-17,115-9 17,-2-1-17,-113 10 20,0 0-20,97-5 21,-28 1-21,-69 4 19,0 0-19,49 0 20,-22 0-20,-27 0 19,0 0-19,14-3 19,-5 1-19,-9 2 20,0 0-20,0 0 21,0 0-21,0 0 19,0 0-19,1-10 19,-1 10-19,0 0 16,0 0-16,-12-6 16,-2 3-16,14 3 16,0 0-16,-18-5 16,-14-2-16,32 7 17,0 0-17,-35 0 18,-2 3-18,37-3 15,0 0-15,-46 18 16,-7 13-16,53-31 15,0 0-15,-56 41 16,10 2-16,46-43 15,0 0-15,-34 42 16,10-2-16,24-40 22,0 0-22,-16 36 22,7-6-22,9-30 23,0 0-23,0 27 23,5-8-23,-5-19 22,0 0-22,21 14 22,17-3-22,-38-11 22,0 0-22,58 5 23,18-2-23,-76-3 20,0 0-20,83-8 21,-9-8-21,-74 16 15,0 0-15,67-28 15,-13-13-15,-54 41 11,0 0-11,41-44 11,-16-4-11,-25 48 3,0 0-3,14-42 4,-14 6-4,0 36 1,0 0-1,-7-28 2,-4 8-2,11 20 0,0 0 0,-12-16 1,-2 4-1,14 12 0,0 0 0,-16-5 0,-4 7 0,20-2 0,0 0 0,-15 12 0,8 12 0,7-24 0,0 0 0,-2 31 0,-2 11 0,4-42 0,0 0 0,4 43 0,5-2 0,-9-41 0,0 0 0,15 40 0,10-7 0,-25-33 0,0 0 0,32 28 1,9-8-1,-41-20 1,0 0-1,51 16 2,14-4-2,-65-12 0,0 0 0,78 12 1,1 4-1,-79-16 1,0 0-1,74 9 2,-24-13-2,-1 1-1980</inkml:trace>
  <inkml:trace contextRef="#ctx0" brushRef="#br0" timeOffset="16951.4017">19220 1031 1667,'0'0'0,"0"0"101,0 0-101,-2-17 102,0 7-102,2 10 61,0 0-61,0 0 61,13 19-61,-13-19 24,0 0-24,16 40 24,3 17-24,-19-57 10,0 0-10,16 78 11,-9 10-11,-7-88 2,0 0-2,0 93 3,0 8-3,0-101 0,0 0 0,3 100 1,6-10-1,-9-90 1,0 0-1,11 80 2,-1-23-2,-10-57 3,0 0-3,11 40 4,0-20-4,-11-20 6,0 0-6,8 9 6,0-9-6,-8 0 10,0 0-10,15-16 10,15-17-10,-30 33 18,0 0-18,37-45 19,-3-15-19,-34 60 21,0 0-21,39-61 22,-7 6-22,-32 55 23,0 0-23,35-42 23,2 10-23,-37 32 23,0 0-23,42-19 24,6 10-24,-48 9 24,0 0-24,46 0 24,0 9-24,-46-9 21,0 0-21,40 27 22,-1 16-22,-39-43 6,0 0-6,27 51 6,-12 9-6,-15-60 1,0 0-1,6 61 1,-13-13-1,7-48 0,0 0 0,-18 37 1,-14-6-1,32-31 0,0 0 0,-47 17 0,-10-10 0,57-7-1,0 0 1,-62 0 0,4-12 0,58 12 0,0 0 0,-46-12 1,18-4-1,28 16 5,0 0-5,-12-24 5,15-19-5,-3 43 12,0 0-12,21-54 12,31-10-12,-52 64 8,0 0-8,65-66 9,9-3-9,4-2-1770</inkml:trace>
  <inkml:trace contextRef="#ctx0" brushRef="#br0" timeOffset="19096.0165">20143 1568 1087,'0'0'0,"0"0"0,5-24 0,-5 24 39,0 0-39,4-16 40,-3 7-40,-1 9 49,0 0-49,0 0 49,0-6-49,0 6 103,0 0-103,0 0 103,0 0-103,0 0 69,0 0-69,0 0 70,6 27-70,-6-27 58,0 0-58,0 40 59,0 10-59,0-50 55,0 0-55,2 56 55,8-3-55,-10-53 47,0 0-47,18 47 48,6-9-48,-24-38 40,0 0-40,29 28 41,2-13-41,-31-15 40,0 0-40,39 5 40,-2-13-40,-37 8 28,0 0-28,41-24 28,3-13-28,-44 37 23,0 0-23,41-52 24,-8-1-24,-33 53 14,0 0-14,25-52 15,-9 12-15,-16 40 7,0 0-7,9-23 7,-6 8-7,-3 15 4,0 0-4,-2-9 4,-1-1-4,3 10 3,0 0-3,-9-5 3,-3 1-3,12 4 2,0 0-2,-11 7 2,2 10-2,9-17 2,0 0-2,-7 25 2,5 11-2,2-36 3,0 0-3,2 40 4,5 1-4,-7-41 5,0 0-5,23 33 5,9-2-5,-32-31 8,0 0-8,41 21 9,13-9-9,-54-12 9,0 0-9,67 7 10,2-14-10,-69 7 9,0 0-9,76-24 10,7-24-10,-83 48 14,0 0-14,79-70 15,-12-11-15,-67 81 10,0 0-10,57-97 10,-15-7-10,-42 104 0,0 0 0,28-105 0,-17-4 0,-11 109-6,0 0 6,-2-94-5,-10 25 5,12 69-16,0 0 16,-14-55-15,-7 13 15,21 42-20,0 0 20,-20-28-20,-3 8 20,23 20-11,0 0 11,-21 0-10,-5 17 10,26-17-3,0 0 3,-25 33-3,-2 19 3,27-52-1,0 0 1,-21 67 0,-2 23 0,23-90 0,0 0 0,-19 101 0,8-8 0,11-93 0,0 0 0,-1 93 1,13-4-1,-12-89 1,0 0-1,18 81 2,8-13-2,-26-68 3,0 0-3,32 57 3,7-21-3,-39-36 4,0 0-4,38 21 4,-6-18-4,-32-3 6,0 0-6,34-12 6,10-24-6,-44 36 6,0 0-6,44-45 6,-2-11-6,-42 56 5,0 0-5,43-48 5,-6 12-5,-37 36 4,0 0-4,32-26 4,-4 3-4,-28 23 2,0 0-2,35-12 3,6 0-3,-41 12 2,0 0-2,40-5 2,3 13-2,-43-8 1,0 0-1,42 16 1,0 5-1,-42-21 0,0 0 0,37 36 0,-7 16 0,-30-52 0,0 0 0,16 54 0,-9 6 0,-7-60 0,0 0 0,-3 56 0,-13-15 0,16-41-1,0 0 1,-25 31 0,-5-6 0,30-25-1,0 0 1,-30 17-1,-5-9 1,35-8-1,0 0 1,-37 7 0,-13-3 0,50-4 0,0 0 0,-47 0 0,-1 2 0,48-2 0,0 0 0,-40 0 0,15 0 0,25 0 0,0 0 0,-13 0 1,13 0-1,0 0 2,0 0-2,25-2 2,32-10-2,-57 12 3,0 0-3,68-16 3,8-8-3,-76 24 3,0 0-3,87-40 3,10-14-3,-97 54 2,0 0-2,95-64 2,-7 4-2,-88 60 1,0 0-1,66-52 1,-31 19-1,-35 33 0,0 0 0,23-21 0,-7 6 0,-16 15-2,0 0 2,9-16-2,-4 4 2,-5 12-4,0 0 4,-4-12-3,-3 0 3,7 12-4,0 0 4,-16-5-4,-12 10 4,28-5-5,0 0 5,-33 15-4,-11 18 4,44-33-4,0 0 4,-45 44-4,5 9 4,40-53-2,0 0 2,-37 57-2,12-1 2,25-56-1,0 0 1,-10 48-1,10-12 1,0-36-1,0 0 1,17 28 0,15-16 0,-32-12 0,0 0 0,41 5 0,6-10 0,-47 5 0,0 0 0,48-15 0,-2-16 0,-46 31 0,0 0 0,42-42 0,-1-10 0,-41 52-5,0 0 5,33-48-5,-15 18 5,-18 30-16,0 0 16,10-19-16,-2 2 16,-8 17-24,0 0 24,1-12-24,-4-4 24,3 16-24,0 0 24,-11-8-23,-10 8 23,21 0-18,0 0 18,-19 8-17,4 13 17,15-21-5,0 0 5,-5 24-4,5 4 4,0-28 0,0 0 0,9 28 0,10 1 0,-19-29 0,0 0 0,32 24 1,19-5-1,-51-19 3,0 0-3,64 9 3,12-9-3,-76 0 5,0 0-5,81-16 5,2-11-5,-83 27 8,0 0-8,86-38 9,8-18-9,-94 56 12,0 0-12,85-60 12,-22-6-12,-63 66 5,0 0-5,48-68 5,-18-4-5,-30 72 1,0 0-1,16-73 2,-18 12-2,2 61 0,0 0 0,-7-45 0,0 21 0,7 24 0,0 0 0,-11-12 0,-8 12 0,19 0 0,0 0 0,-21 12 0,1 19 0,20-31 0,0 0 0,-12 45 0,7 7 0,5-52 0,0 0 0,1 54 1,12-6-1,-13-48 0,0 0 0,23 52 1,1-3-1,-24-49 0,0 0 0,27 53 1,-1 8-1,-26-61 0,0 0 0,21 57 0,-5 2 0,-16-59 0,0 0 0,9 50 0,-9-3 0,0-47 0,0 0 0,-5 36 0,-4-3 0,9-33 0,0 0 0,-7 24 0,5-8 0,2-16 1,0 0-1,9 12 1,16 0-1,-25-12 1,0 0-1,51 5 2,42 4-2,-93-9 1,0 0-1,131 10 2,37 2-2,-1 1-1605</inkml:trace>
  <inkml:trace contextRef="#ctx0" brushRef="#br0" timeOffset="20312.1889">24839 1535 1569,'0'0'0,"0"0"0,0 0 5,0 0-5,-20-16 6,8 1-6,12 15 9,0 0-9,-12-28 10,3-8-10,9 36 84,0 0-84,-5-37 85,5 1-85,0 36 70,0 0-70,7-36 70,5-1-70,-12 37 58,0 0-58,18-32 59,3 11-59,-21 21 49,0 0-49,33-16 50,19 4-50,-52 12 35,0 0-35,60-9 35,3 6-35,-63 3 18,0 0-18,65 7 18,-3 2-18,-62-9 6,0 0-6,53 8 6,-14-1-6,-39-7 1,0 0-1,25 2 2,-9-2-2,-16 0 0,0 0 0,8-5 0,-8 5 0,0 0-1,0 0 1,0 0-1,7-7 1,-7 7-4,0 0 4,0 0-3,2-5 3,-2 5-3,0 0 3,0 0-2,0 0 2,0 0-3,0 0 3,0 0-2,0 0 2,0 0-2,0 0 2,-2 12-2,6 0 2,-4-12-3,0 0 3,9 17-2,10-1 2,-19-16-4,0 0 4,32 12-3,12-5 3,-44-7-2,0 0 2,49 0-2,6-4 2,-55 4-2,0 0 2,50-8-1,-13-5 1,-37 13-1,0 0 1,30-19-1,1-13 1,-31 32 0,0 0 0,23-33 0,-14-4 0,-9 37-1,0 0 1,-7-31 0,-18 2 0,25 29-2,0 0 2,-37-19-2,-10 7 2,47 12-6,0 0 6,-60 0-5,-9 15 5,69-15-9,0 0 9,-64 28-8,13 20 8,51-48-8,0 0 8,-35 54-8,15 7 8,20-61-5,0 0 5,-3 57-4,17-9 4,-14-48-2,0 0 2,35 43-2,27-10 2,-62-33-1,0 0 1,80 25 0,17-10 0,-97-15 0,0 0 0,114 4 0,12-15 0,-126 11 0,0 0 0,123-17 0,-10-7 0,-113 24 0,0 0 0,97-37 0,-10-15 0,-87 52 0,0 0 0,72-60 0,-17-13 0,-55 73-4,0 0 4,37-73-3,-21 22 3,-16 51-13,0 0 13,-2-42-13,-16 9 13,18 33-17,0 0 17,-23-24-17,-1 12 17,24 12-19,0 0 19,-27 5-18,-8 11 18,35-16-7,0 0 7,-36 36-6,3 18 6,33-54 0,0 0 0,-27 72 0,6 25 0,21-97 10,0 0-10,-10 109 11,10 24-11,0-133 27,0 0-27,9 137 27,5-4-27,-14-133 36,0 0-36,17 130 37,3 12-37,-20-142 36,0 0-36,19 128 37,-3-22-37,-16-106 29,0 0-29,12 88 30,-3-7-30,-9-81 22,0 0-22,2 52 23,-11-36-23,0-2-1700</inkml:trace>
  <inkml:trace contextRef="#ctx0" brushRef="#br0" timeOffset="22549.7972">25952 1080 2042,'57'-17'0,"-57"17"10,0 0-10,86-16 10,15 9-10,-101 7 7,0 0-7,106 4 7,3 11-7,-109-15 4,0 0-4,101 28 4,-20 17-4,-81-45 2,0 0-2,64 53 3,-13 11-3,-51-64 1,0 0-1,31 68 2,-23-7-2,-8-61 1,0 0-1,-13 57 1,-15 3-1,28-60 0,0 0 0,-34 52 0,-1-14 0,35-38 0,0 0 0,-32 31 0,6-17 0,26-14 0,0 0 0,-21 7 1,8-10-1,13 3 1,0 0-1,-3-9 2,3-12-2,0 21 4,0 0-4,5-27 4,11-18-4,-16 45 6,0 0-6,25-49 7,6-6-7,-31 55 12,0 0-12,43-61 12,10-8-12,-53 69 14,0 0-14,62-69 15,6 12-15,-68 57 17,0 0-17,64-44 18,-11 20-18,-53 24 19,0 0-19,42-12 20,-10 3-20,-32 9 15,0 0-15,32 6 15,7 13-15,-39-19 10,0 0-10,37 29 10,-2 18-10,-35-47 7,0 0-7,30 50 7,-5 2-7,-25-52 3,0 0-3,24 55 4,1-5-4,-25-50 2,0 0-2,21 52 2,-8-7-2,-13-45 0,0 0 0,8 44 1,-1-3-1,-7-41 1,0 0-1,2 33 1,0-11-1,-2-22 2,0 0-2,2 13 2,-2-13-2,0 0 3,0 0-3,7-11 3,-4-15-3,-3 26 6,0 0-6,6-33 6,4-15-6,-10 48 10,0 0-10,13-47 10,1 11-10,-14 36 16,0 0-16,17-38 16,10-18-16,-27 56 26,0 0-26,26-53 27,-5 9-27,-21 44 32,0 0-32,25-36 33,10 0-33,-35 36 31,0 0-31,45-37 31,2 13-31,-47 24 29,0 0-29,48-15 29,3 9-29,-51 6 13,0 0-13,46-6 14,-11 4-14,-35 2 5,0 0-5,32 2 6,-2 4-6,-30-6 2,0 0-2,23 13 2,-9 2-2,-14-15 0,0 0 0,11 17 0,-4-4 0,-7-13-3,0 0 3,5 6-3,-5 3 3,0-9-8,0 0 8,-2 9-8,2-9 8,0 0-16,0 0 16,-5 12-15,5-12 15,0 0-20,0 0 20,5 9-19,-5-9 19,0 0-17,0 0 17,9 10-17,0-8 17,-9-2-15,0 0 15,10 3-15,3-3 15,-13 0-15,0 0 15,21-9-14,13-6 14,-34 15-8,0 0 8,37-24-8,3-13 8,-40 37-6,0 0 6,34-33-6,-15 6 6,-19 27-4,0 0 4,7-21-4,-10-7 4,3 28-2,0 0 2,-9-29-1,-7 10 1,16 19 0,0 0 0,-27-12 0,-13 15 0,40-3 0,0 0 0,-46 12 0,-2 9 0,48-21 0,0 0 0,-47 33 0,-1 19 0,48-52 0,0 0 0,-46 57 0,11 16 0,35-73 0,0 0 0,-23 71 0,16-14 0,7-57 0,0 0 0,12 53 0,20-4 0,-32-49 0,0 0 0,44 48 0,9-11 0,-53-37-1,0 0 1,71 24 0,35-17 0,-106-7 0,0 0 0,112-7 0,0-14 0,-112 21 0,0 0 0,116-29 0,15-15 0,-131 44 1,0 0-1,127-64 1,-16-26-1,-111 90 1,0 0-1,93-91 1,-24 6-1,-69 85 1,0 0-1,44-69 1,-26 12-1,-18 57 0,0 0 0,0-45 1,-11 13-1,11 32 0,0 0 0,-21-20 1,-7 1-1,28 19 0,0 0 0,-32-9 1,2 9-1,30 0 0,0 0 0,-23 3 0,9 6 0,14-9 0,0 0 0,-5 12 0,7 7 0,-2-19 0,0 0 0,9 30 0,10 2 0,-19-32 0,0 0 0,23 44 0,0 13 0,-23-57-1,0 0 1,21 64 0,-9 5 0,-12-69-1,0 0 1,4 69-1,-11-5 1,7-64-1,0 0 1,-13 61-1,-4-9 1,17-52-1,0 0 1,-20 48-1,1-6 1,19-42-2,0 0 2,-18 28-1,2-11 1,16-17-1,0 0 1,-14 7 0,2-11 0,12 4 0,0 0 0,-11-8 0,3-10 0,8 18 0,0 0 0,-4-19 1,4 4-1,0 15 3,0 0-3,11-21 4,12-12-4,-23 33 6,0 0-6,35-36 6,14-4-6,-49 40 10,0 0-10,53-33 11,-3 14-11,-50 19 9,0 0-9,40-14 10,-17 4-10,-23 10 7,0 0-7,13-5 8,-6 1-8,-7 4 6,0 0-6,0 0 7,0 0-7,0 0 5,0 0-5,12-9 5,0 6-5,-12 3 4,0 0-4,20-3 4,6 3-4,-26 0 2,0 0-2,30 3 3,5 0-3,-35-3 1,0 0-1,36 6 2,-10-3-2,-26-3 1,0 0-1,25 4 2,3-1-2,-28-3 3,0 0-3,32 2 3,3-2-3,-35 0 3,0 0-3,39 0 4,2-9-4,-41 9 6,0 0-6,42-12 6,-3-9-6,-39 21 6,0 0-6,37-31 7,0-14-7,-37 45 7,0 0-7,34-48 7,-13 6-7,-21 42 7,0 0-7,12-36 8,-7-4-8,-5 40 6,0 0-6,0-36 6,-5 11-6,5 25 4,0 0-4,-14-15 4,-11 3-4,25 12 3,0 0-3,-33-5 4,-10 6-4,43-1 2,0 0-2,-47 11 3,-6 9-3,53-20 2,0 0-2,-53 25 3,-2 8-3,55-33 2,0 0-2,-44 39 2,14 10-2,30-49 0,0 0 0,-21 57 0,7 3 0,14-60-1,0 0 1,-6 58 0,12-12 0,-6-46-2,0 0 2,19 38-2,16-6 2,-35-32-2,0 0 2,55 20-2,25-4 2,-80-16-1,0 0 1,82 9 0,1-13 0,-83 4 0,0 0 0,78-14 0,-11-13 0,-67 27 0,0 0 0,65-32 1,1-9-1,-66 41 0,0 0 0,53-37 1,-23 1-1,-30 36 0,0 0 0,17-28 0,-8 4 0,-9 24 0,0 0 0,5-21 0,-1 6 0,-4 15-1,0 0 1,-2-9 0,-5 9 0,7 0-2,0 0 2,-9 9-2,-5 6 2,14-15-3,0 0 3,-10 25-3,6 2 3,4-27-6,0 0 6,5 26-6,9-1 6,-14-25-5,0 0 5,23 19-4,13-2 4,-36-17-3,0 0 3,37 12-3,0-2 3,-37-10-2,0 0 2,32 6-1,-9-6 1,-23 0-1,0 0 1,17-4 0,-3-1 0,-14 5 0,0 0 0,18-12 0,10-12 0,-28 24 0,0 0 0,27-25 1,-10 6-1,-17 19 0,0 0 0,9-12 1,-5 0-1,-4 12 0,0 0 0,1-5 0,-1 5 0,0 0-1,0 0 1,0 0 0,9 15 0,-9-15-2,0 0 2,7 14-2,7 2 2,-14-16-5,0 0 5,29 19-4,18-2 4,-47-17-6,0 0 6,60 12-5,6-3 5,-66-9-5,0 0 5,74 3-5,0-6 5,-74 3-8,0 0 8,81-12-8,14-21 8,-95 33-7,0 0 7,92-52-7,-14-21 7,-78 73-6,0 0 6,67-77-6,-7 0 6,-60 77-7,0 0 7,42-81-6,-19-4 6,-23 85-3,0 0 3,11-76-2,-13 10 2,2 66-2,0 0 2,-14-52-2,-9 16 2,23 36-2,0 0 2,-30-21-1,-7 14 1,37 7-1,0 0 1,-43 4 0,-4 13 0,47-17 0,0 0 0,-48 40 0,4 27 0,44-67 0,0 0 0,-37 75 0,9 5 0,28-80 0,0 0 0,-16 84 0,12 6 0,4-90-1,0 0 1,9 95 0,11-1 0,-20-94-2,0 0 2,24 85-2,3-9 2,-27-76-5,0 0 5,23 66-5,-6-14 5,1-1-1823</inkml:trace>
  <inkml:trace contextRef="#ctx0" brushRef="#br0" timeOffset="23239.4636">30717 1210 1780,'0'0'0,"0"0"97,0 0-97,51-9 97,29 0-97,-80 9 36,0 0-36,93-7 37,1 2-37,-94 5 5,0 0-5,92-7 5,1 6-5,-93 1 9,0 0-9,88 0 10,-8-4-10,-80 4 17,0 0-17,63-3 17,-27-3-17,-36 6 23,0 0-23,19-3 23,-7 0-23,-12 3 23,0 0-23,11-6 24,-2-6-24,-9 12 19,0 0-19,0-12 20,-14-3-20,14 15 16,0 0-16,-25-9 16,-12 9-16,37 0 8,0 0-8,-44 12 9,-2 12-9,46-24 3,0 0-3,-41 30 3,8 6-3,33-36 1,0 0-1,-21 40 1,8 0-1,13-40 0,0 0 0,2 36 1,14-10-1,-16-26 1,0 0-1,32 24 1,17-1-1,-49-23 1,0 0-1,53 13 1,2-6-1,-55-7 2,0 0-2,44 0 2,-19 0-2,-25 0 5,0 0-5,23-12 6,7-12-6,-30 24 5,0 0-5,28-31 6,-14 1-6,-14 30 6,0 0-6,7-36 6,-7 5-6,0 31 6,0 0-6,-4-26 7,-3 7-7,7 19 4,0 0-4,-3-9 5,3 9-5,0 0 2,0 0-2,2 12 3,5 4-3,-7-16 1,0 0-1,17 21 2,12 6-2,-29-27 0,0 0 0,42 26 1,21 2-1,-63-28 1,0 0-1,75 21 1,4-9-1,-79-12 1,0 0-1,85 7 1,5-19-1,-90 12 1,0 0-1,86-28 1,-1-24-1,-85 52 0,0 0 0,76-69 1,-14-9-1,-62 78 0,0 0 0,45-88 0,-13 0 0,-32 88-1,0 0 1,16-85 0,-19 12 0,3 73-7,0 0 7,-15-60-6,-8 15 6,23 45-13,0 0 13,-28-32-12,-4 19 12,32 13-17,0 0 17,-35 8-17,-4 16 17,39-24-20,0 0 20,-35 45-20,3 13 20,32-58-22,0 0 22,-24 67-21,9 6 21,15-73-17,0 0 17,-5 76-16,7 9 16,-2-85-12,0 0 12,9 81-12,5 9 12,-14-90-9,0 0 9,12 88-9,-6-6 9,-6-82-8,0 0 8,-4 72-8,-10-16 8,0-3-1540</inkml:trace>
  <inkml:trace contextRef="#ctx0" brushRef="#br0" timeOffset="23570.0446">31983 1234 1613,'12'-9'0,"-12"9"88,0 0-88,53-21 89,39-15-89,-92 36 40,0 0-40,95-31 40,-10 10-40,-85 21 25,0 0-25,81-17 25,-2 5-25,-79 12 18,0 0-18,83-7 19,0 2-19,-83 5 17,0 0-17,67-4 17,-23 4-17,-44 0 16,0 0-16,30 4 17,-10 4-17,-20-8 14,0 0-14,10 12 15,-6 6-15,-4-18 11,0 0-11,-4 27 11,-1 6-11,5-33 10,0 0-10,-5 44 10,1 4-10,4-48 7,0 0-7,4 48 8,6-3-8,-10-45 7,0 0-7,16 40 8,0-3-8,-16-37 7,0 0-7,16 29 8,-4-10-8,-12-19 12,0 0-12,11 9 12,-2-9-12,-9 0 13,0 0-13,7-4 14,-7 4-14,0 0 15,0 0-15,16-24 15,0-21-15,-1 0-1606</inkml:trace>
  <inkml:trace contextRef="#ctx0" brushRef="#br0" timeOffset="23707.6764">32909 1028 1413,'7'7'0,"-7"-7"21,0 0-21,39 33 22,12 7-22,-51-40 0,0 0 0,55 48 0,5 4 0,-60-52-27,0 0 27,56 41-27,-10-8 27,2-2-992</inkml:trace>
  <inkml:trace contextRef="#ctx0" brushRef="#br0" timeOffset="24252.6564">33283 1208 933,'-7'-4'0,"7"4"17,0 0-17,-48-8 17,-3 10-17,51-2 2,0 0-2,-46 15 3,11 9-3,35-24 2,0 0-2,-28 33 3,7 4-3,21-37 22,0 0-22,-14 39 23,7-2-23,7-37 63,0 0-63,0 33 63,8 1-63,-8-34 76,0 0-76,14 30 76,6 1-76,-20-31 73,0 0-73,25 26 74,5 1-74,-30-27 64,0 0-64,24 19 65,-6-13-65,-18-6 68,0 0-68,11-4 68,-4-4-68,-7 8 61,0 0-61,7-21 62,3-16-62,-10 37 58,0 0-58,11-43 59,-2 10-59,-9 33 53,0 0-53,8-36 54,8-16-54,-16 52 44,0 0-44,20-57 44,1 3-44,-21 54 36,0 0-36,18-46 36,-6 13-36,-12 33 33,0 0-33,12-21 34,6 0-34,-18 21 24,0 0-24,30-12 25,14 2-25,-44 10 19,0 0-19,48-2 19,-4 7-19,-44-5 8,0 0-8,39 16 9,-6 11-5,-8 15 0,-13 6-4,-8 1 0,-8 3-1,-6-7 0,-8 0-5,-3 3 1,0 8-6,1-8 0,6-3-3,4-9 1,4-11 6,6-10 0,0-15 3,11-19 1,5-17 2,3-9 1,2 8 1,6-2 0,5 2 6,12 1 1,14 12 5,-2 3 1,-10 16 4,-19 6 0,-13 12-2,-4 54-16</inkml:trace>
  <inkml:trace contextRef="#ctx0" brushRef="#br0" timeOffset="25477.3977">7560 3297 998,'0'0'0,"0"0"0,18-25 0,-18 25 60,0 0-60,12-15 61,-3 3-61,-9 12 143,0 0-143,0-9 144,-4 0-144,4 9 110,0 0-110,-22-6 111,-24-3-111,46 9 86,0 0-86,-62 0 86,-5 9-86,67-9 43,0 0-43,-60 24 43,7 7-43,53-31 29,0 0-29,-42 41 30,3 8-30,39-49 28,0 0-28,-29 48 29,15 4-29,14-52 23,0 0-23,-5 42 23,16-8-23,-11-34 25,0 0-25,17 26 26,15-7-26,-32-19 20,0 0-20,41 2 21,13-14-21,-54 12 19,0 0-19,62-26 19,-2-10-19,-60 36 27,0 0-27,50-52 27,-15-9-27,-35 61 32,0 0-32,25-57 32,-13 17-32,-12 40 27,0 0-27,5-29 28,-5 10-28,0 19 22,0 0-22,0-16 22,0 16-22,0 0 19,0 0-19,-5-5 20,-13 9-20,18-4 16,0 0-16,-14 10 16,0 12-16,14-22 10,0 0-10,-4 26 10,17 11-10,-13-37 6,0 0-6,23 34 6,17-1-6,-40-33 2,0 0-2,50 21 2,13-11-2,-63-10 0,0 0 0,78-3 1,15-20-1,-93 23 0,0 0 0,96-34 0,-6-9 0,-90 43 0,0 0 0,72-49 0,-15-8 0,-57 57 0,0 0 0,38-57 1,-18-2-1,-20 59 3,0 0-3,7-50 3,-11 15-3,4 35 4,0 0-4,-12-29 5,-4 5-5,16 24 5,0 0-5,-17-19 5,-10 10-5,27 9 3,0 0-3,-26 9 4,-6 18-4,32-27 2,0 0-2,-27 44 2,13 13-2,14-57 1,0 0-1,-10 64 1,11 1-1,-1-65 0,0 0 0,9 82 1,5 25-1,-14-107 0,0 0 0,21 118 0,2-1 0,-23-117 0,0 0 0,20 125 0,-3 10 0,-17-135 0,0 0 0,9 140 0,-9 2 0,0-142 0,0 0 0,-9 125 0,-10-16 0,19-109 0,0 0 0,-35 90 0,-11-26 0,0 3-1847</inkml:trace>
  <inkml:trace contextRef="#ctx0" brushRef="#br0" timeOffset="25615.0227">7567 4162 1591,'0'0'0,"6"-9"0,2-10 0,-8 19 35,0 0-35,20-26 35,19-10-35,-39 36 51,0 0-51,60-40 51,21-5-51,-81 45 0,0 0 0,100-52 1,29-12-1,-2 4-1263</inkml:trace>
  <inkml:trace contextRef="#ctx0" brushRef="#br0" timeOffset="26259.3145">10497 3027 1959,'0'0'0,"-11"3"0,-12 9 0,23-12 2,0 0-2,-35 16 2,-11 17-2,46-33-1,0 0 1,-58 41-1,-6 8 1,64-49-1,0 0 1,-58 57 0,17 7 0,41-64 4,0 0-4,-28 67 4,16-6-4,12-61 22,0 0-22,3 54 22,20-9-22,-23-45 24,0 0-24,41 34 24,10-10-24,-51-24 38,0 0-38,58 13 38,4-17-38,-62 4 43,0 0-43,64-15 43,-6-13-43,-58 28 25,0 0-25,55-42 25,-15-15-25,-40 57 17,0 0-17,28-64 18,-13 4-18,-15 60 10,0 0-10,8-45 11,-8 17-11,0 28 12,0 0-12,-5-19 12,-4 5-12,9 14 14,0 0-14,-9-10 14,4 4-14,5 6 15,0 0-15,-12 0 15,-2 6-15,14-6 20,0 0-20,-6 19 20,12 8-20,-6-27 12,0 0-12,17 38 12,17 13-12,-34-51 7,0 0-7,44 53 8,9-1-8,-53-52 5,0 0-5,60 45 6,-2-12-6,-58-33 1,0 0-1,69 19 1,16-19-1,-85 0-4,0 0 4,83-19-4,-8-29 4,1-1-1811</inkml:trace>
  <inkml:trace contextRef="#ctx0" brushRef="#br0" timeOffset="26468.7384">11372 2610 1547,'0'0'0,"0"0"0,0 0 0,0 0 9,0 0-9,-9 1 9,4 12-9,5-13 13,0 0-13,-9 24 14,4 12-14,5-36 38,0 0-38,-4 47 38,-1 13-38,5-60 33,0 0-33,-2 78 33,9 19-33,-7-97 29,0 0-29,14 97 30,8-9-30,-22-88 29,0 0-29,31 89 29,6 1-29,-37-90 24,0 0-24,41 84 25,0-18-25,-41-66 15,0 0-15,40 43 16,-8-27-16,3-2-1389</inkml:trace>
  <inkml:trace contextRef="#ctx0" brushRef="#br0" timeOffset="26695.6834">11746 2682 1356,'0'0'0,"0"-7"0,5-13 0,-5 20 11,0 0-11,2-21 11,0 9-11,-2 12 6,0 0-6,0 0 7,0 0-7,0 0 40,0 0-40,7 29 40,-9 11-40,2-40 36,0 0-36,-3 52 36,1 17-36,2-69 38,0 0-38,2 81 38,3 16-38,-5-97 35,0 0-35,9 92 35,0-2-35,-9-90 31,0 0-31,12 90 31,6 14-31,-18-104 25,0 0-25,14 109 26,0-16-26,-14-93 24,0 0-24,3 80 25,-17-26-25,2 1-1329</inkml:trace>
  <inkml:trace contextRef="#ctx0" brushRef="#br0" timeOffset="27233.1234">10899 3516 1580,'0'0'0,"7"-10"0,4-18 0,-11 28 24,0 0-24,30-46 24,16-8-24,-46 54 69,0 0-69,67-57 69,21 8-69,-88 49 78,0 0-78,97-43 79,-2 7-79,-95 36 40,0 0-40,106-30 40,11 6-40,-117 24 38,0 0-38,118-19 38,-7 14-38,-111 5 22,0 0-22,108-3 23,3 9-23,-111-6 17,0 0-17,102 14 18,-10 9-18,-92-23 12,0 0-12,81 26 13,-10 10-13,-71-36 9,0 0-9,49 45 9,-22 7-9,-27-52 3,0 0-3,8 57 4,-15-1-4,7-56 1,0 0-1,-14 45 2,-5-11-2,19-34 0,0 0 0,-18 26 1,1-10-1,17-16 0,0 0 0,-13 12 0,3-12 0,10 0 0,0 0 0,-7-4 0,1-1 0,6 5 2,0 0-2,-5-28 2,1-29-2,4 57 11,0 0-11,8-69 11,13-5-11,-21 74 22,0 0-22,35-73 22,14 7-22,-49 66 25,0 0-25,55-57 26,2 0-26,-57 57 26,0 0-26,51-43 26,-2 10-26,-49 33 23,0 0-23,41-21 23,-1 18-23,-40 3 18,0 0-18,36 12 19,-5 12-19,-31-24 17,0 0-17,32 33 18,-12 7-18,-20-40 9,0 0-9,21 45 10,-7-2-10,-14-43 6,0 0-6,12 45 6,-5 0-6,-7-45 3,0 0-3,7 45 3,0 7-3,-7-52 2,0 0-2,9 48 3,2-6-3,-11-42 2,0 0-2,10 31 3,-6-14-3,-4-17 4,0 0-4,0 7 4,0-7-4,0 0 5,0 0-5,-4-12 5,-10-29-5,2 1-1867</inkml:trace>
  <inkml:trace contextRef="#ctx0" brushRef="#br0" timeOffset="27387.7116">12768 2433 1502,'0'0'0,"0"0"0,9-8 0,-9 8 59,0 0-59,14-4 60,4 11-60,-18-7 25,0 0-25,26 21 26,8 19-26,-34-40 0,0 0 0,38 45 0,-6 0 0,2 0-1194</inkml:trace>
  <inkml:trace contextRef="#ctx0" brushRef="#br0" timeOffset="28539.4512">13174 2515 1199,'0'0'0,"0"0"0,5-9 0,-5 9 8,0 0-8,0 0 8,0 0-8,0 0 14,0 0-14,2 24 14,-2 16-14,0-40 70,0 0-70,0 54 71,2 6-71,-2-60 71,0 0-71,1 71 72,3 7-72,-4-78 65,0 0-65,5 85 66,8 3-66,-13-88 56,0 0-56,16 81 57,8-13-57,-24-68 41,0 0-41,27 53 42,10-9-42,-37-44 46,0 0-46,35 36 47,2-7-47,-37-29 46,0 0-46,32 13 46,-9-17-46,-23 4 44,0 0-44,17-17 44,-6-11-44,-11 28 52,0 0-52,12-36 53,3-9-53,-15 45 54,0 0-54,17-49 55,-3 1-55,-14 48 48,0 0-48,16-45 49,0 21-49,-16 24 38,0 0-38,14-19 39,2 3-39,-16 16 22,0 0-22,16-2 23,9 14-23,-25-12 15,0 0-15,23 21 15,0 12-15,-23-33 10,0 0-10,19 36 11,-3 1-11,-16-37 5,0 0-5,10 33 5,-4 3-5,-6-36 2,0 0-2,0 40 2,-6 5-2,6-45 1,0 0-1,-12 45 1,-4 5-1,16-50 0,0 0 0,-23 45 0,-3-12 0,26-33 0,0 0 0,-30 24 0,-4-7 0,34-17 0,0 0 0,-30 11 0,11-8 0,19-3 0,0 0 0,-18-3 0,4-4 0,14 7 0,0 0 0,-9-9 0,2 1 0,7 8 0,0 0 0,4-21 0,12-16 0,-16 37 0,0 0 0,28-39 0,12-1 0,-40 40 0,0 0 0,55-33 1,12 9-1,-67 24 1,0 0-1,67-25 1,-1 5-1,-66 20 0,0 0 0,61-19 0,-6-6 0,-55 25-1,0 0 1,49-20 0,-12-5 0,-37 25-2,0 0 2,32-24-2,0-3 2,-32 27-4,0 0 4,26-21-3,-17 5 3,-9 16-5,0 0 5,6-8-4,-3-1 4,-3 9-6,0 0 6,2-7-5,-2 7 5,0 0-5,0 0 5,0 0-5,-5 12 5,5-12-4,0 0 4,-6 21-4,-3 10 4,9-31-6,0 0 6,-5 29-5,0 3 5,5-32-6,0 0 6,5 27-6,9-3 6,-14-24-7,0 0 7,20 21-6,3 0 6,-23-21-6,0 0 6,33 12-6,13-3 6,-46-9-4,0 0 4,44 3-4,2-11 4,-46 8-2,0 0 2,46-16-2,-4-5 2,-42 21-1,0 0 1,39-24 0,-11 0 0,-28 24 0,0 0 0,25-21 0,-6 2 0,-19 19 0,0 0 0,15-17 0,-8 6 0,-7 11 0,0 0 0,5-5 0,-5 5 0,0 0-1,0 0 1,0 0-1,-14 4 1,14-4-2,0 0 2,-9 5-1,5 7 1,4-12-4,0 0 4,2 15-3,11 6 3,-13-21-5,0 0 5,26 19-4,8 2 4,-34-21-6,0 0 6,47 21-5,17-4 5,-64-17-5,0 0 5,72 14-5,0-5 5,-72-9-6,0 0 6,82-4-5,13-13 5,-95 17-5,0 0 5,95-26-4,-10-10 4,-85 36 0,0 0 0,72-58 0,-8-28 0,-64 86 0,0 0 0,40-97 1,-22-7-1,-18 104 3,0 0-3,-3-102 3,-17 2-3,20 100 5,0 0-5,-30-92 5,-7 18-5,37 74 4,0 0-4,-46-61 5,-1 25-5,47 36 1,0 0-1,-43-16 2,-1 16-2,44 0 0,0 0 0,-37 21 1,2 27-1,35-48 0,0 0 0,-23 68 0,12 17 0,11-85 0,0 0 0,2 93 0,16 0 0,-18-93-1,0 0 1,23 92 0,8 14 0,-31-106-1,0 0 1,36 93 0,-5-13 0,-31-80-1,0 0 1,32 69 0,-12-8 0,-20-61-1,0 0 1,15 41 0,-9-10 0,-6-31-1,0 0 1,-6 12 0,-9-12 0,0-3-1802</inkml:trace>
  <inkml:trace contextRef="#ctx0" brushRef="#br0" timeOffset="29064.9009">14963 3075 2158,'0'0'0,"18"0"0,24 4 0,-42-4 10,0 0-10,62 3 10,12-3-10,-74 0 12,0 0-12,74 0 12,0 0-12,-74 0 11,0 0-11,78-7 12,10-10-12,-88 17 12,0 0-12,83-24 13,2-4-13,-85 28 17,0 0-17,69-28 18,-25 8-18,-44 20 12,0 0-12,28-16 12,-12 4-12,-16 12 4,0 0-4,9-9 4,-9 9-4,0 0 1,0 0-1,5-8 1,-5 8-1,0 0 0,0 0 0,0 0 0,-17 0 0,17 0-1,0 0 1,-16 12-1,3 5 1,13-17-3,0 0 3,-3 19-3,5 5 3,-2-24-4,0 0 4,14 21-4,7 0 4,-21-21-7,0 0 7,30 19-6,12-11 6,-42-8-6,0 0 6,55 4-6,15-8 6,-70 4-2,0 0 2,177-12-1,287-15 1,-464 27 0,0 0 0,242-42 0,-433-6 0,191 48 0,0 0 0,-220-44 1,128 12-1,92 32 2,0 0-2,-50-37 3,6-8-3,44 45 6,0 0-6,-44-40 6,-7 9-6,51 31 9,0 0-9,-63-21 9,-10 13-9,73 8 5,0 0-5,-70 3 6,6 21-6,64-24 2,0 0-2,-51 33 3,14 16-3,37-49 0,0 0 0,-23 60 0,12 30 0,11-90-2,0 0 2,0 96-1,11-6 1,-11-90-1,0 0 1,19 88-1,8 5 1,-27-93-1,0 0 1,42 85-1,20-12 1,-62-73 0,0 0 0,76 60 0,16-15 0,-92-45 0,0 0 0,98 31 0,6-18 0,1-1-1680</inkml:trace>
  <inkml:trace contextRef="#ctx0" brushRef="#br0" timeOffset="29680.2418">17173 3184 1289,'0'0'0,"0"0"0,0 0 0,0 0 42,0 0-42,0 0 42,0 0-42,0 0 61,0 0-61,0 0 62,0 0-62,0 0 94,0 0-94,0 0 94,44 0-94,-44 0 53,0 0-53,49 0 54,22 0-54,-71 0 39,0 0-39,85-3 40,10-1-40,-95 4 46,0 0-46,102-5 47,17 0-47,-119 5 57,0 0-57,104-10 57,-28 1-57,-76 9 64,0 0-64,54-5 65,-29-2-65,-25 7 57,0 0-57,-4-9 58,-26-15-58,-1 3-1681</inkml:trace>
  <inkml:trace contextRef="#ctx0" brushRef="#br0" timeOffset="30565.9553">18320 2675 1356,'0'0'0,"0"0"0,0 0 0,0 0 90,0 0-90,-18-12 91,13 9-91,5 3 126,0 0-126,-9 10 127,0 11-127,9-21 55,0 0-55,-5 33 55,5 10-55,0-43 19,0 0-19,5 54 20,8 22-20,-13-76 11,0 0-11,19 81 11,13-5-11,-32-76 8,0 0-8,37 70 9,7-15-9,-44-55 12,0 0-12,44 48 13,2-6-13,-46-42 20,0 0-20,48 24 20,1-12-20,-49-12 22,0 0-22,51-5 23,9-10-23,-60 15 31,0 0-31,62-35 32,-2-10-32,-60 45 48,0 0-48,44-62 49,-10-23-49,-34 85 53,0 0-53,23-95 54,-2 1-54,-21 94 59,0 0-59,14-78 60,-2 23-60,-12 55 51,0 0-51,7-36 52,-3 15-52,-4 21 43,0 0-43,7-12 43,12 3-43,-19 9 32,0 0-32,27 5 32,10 20-32,-37-25 26,0 0-26,42 32 26,2 15-26,-44-47 8,0 0-8,46 50 9,7 11-9,0-1-2037</inkml:trace>
  <inkml:trace contextRef="#ctx0" brushRef="#br0" timeOffset="31240.9773">17010 2861 1569,'0'0'0,"350"-4"0,479-4 0,-829 8 126,0 0-126,583-7 127,-264 5-127,-319 2 132,0 0-132,161 0 132,-93 9-132,-68-9 71,0 0-71,20 20 71,-31 11-71,11-31 15,0 0-15,-24 42 15,-1 6-15,25-48 3,0 0-3,-21 44 4,5-6-4,16-38 5,0 0-5,-2 36 5,16-5-5,-14-31 8,0 0-8,27 28 9,13-11-9,-40-17 11,0 0-11,46 12 11,4-12-11,-50 0 15,0 0-15,51-8 15,3-13-15,-54 21 16,0 0-16,53-31 16,-7-6-16,-46 37 12,0 0-12,37-41 13,-12-2-13,-25 43 7,0 0-7,14-42 7,-12 11-7,-2 31 3,0 0-3,-4-24 3,-1 6-3,5 18 2,0 0-2,-12-12 2,-11 2-2,23 10 0,0 0 0,-27 3 1,3 13-1,24-16 0,0 0 0,-20 28 0,8 8 0,12-36-1,0 0 1,-7 42 0,9-3 0,-2-39-2,0 0 2,14 37-1,16-4 1,-30-33-3,0 0 3,37 24-2,14 0 2,-51-24-5,0 0 5,58 12-5,7-8 5,-65-4-7,0 0 7,75-9-7,6-7 7,-81 16-9,0 0 9,81-33-9,-3-15 9,-78 48-15,0 0 15,65-67-14,-16-18 14,-49 85-14,0 0 14,41-102-14,-11-6 14,-30 108-32,0 0 32,21-110-31,-3-3 31,-18 113-34,0 0 34,10-105-33,-6 20 33,-4 85-29,0 0 29,-2-80-28,-5 14 28,7 66-20,0 0 20,-5-55-20,-1 22 20,6 33-5,0 0 5,-1-21-5,1 9 5,0 12-1,0 0 1,-7 9 0,-11 24 0,18-33 0,0 0 0,-27 52 0,-10 20 0,37-72 2,0 0-2,-40 89 3,-6 20-3,46-109 3,0 0-3,-41 117 3,15-4-3,26-113 4,0 0-4,-9 114 4,23 2-4,-14-116 6,0 0-6,28 109 6,13-16-6,-41-93 7,0 0-7,46 82 7,2-18-7,-48-64 10,0 0-10,45 48 10,5-15-10,-50-33 7,0 0-7,53 16 8,3-11-8,-1 2-1560</inkml:trace>
  <inkml:trace contextRef="#ctx0" brushRef="#br0" timeOffset="31692.7181">20678 2784 1457,'0'0'0,"0"0"0,5-5 0,-5 5 60,0 0-60,3-7 60,-3 7-60,0 0 99,0 0-99,-7 0 99,-1 7-99,8-7 68,0 0-68,-11 21 68,-1 7-68,12-28 32,0 0-32,-11 38 32,2 14-32,9-52 21,0 0-21,-9 60 21,6-3-21,3-57 22,0 0-22,3 52 23,8-12-23,-11-40 23,0 0-23,21 33 23,6-9-23,-27-24 21,0 0-21,37 16 21,12-4-21,-49-12 32,0 0-32,49-4 32,6-11-32,-55 15 42,0 0-42,58-24 42,2-6-42,-60 30 45,0 0-45,55-40 46,-20-1-46,-35 41 41,0 0-41,27-31 41,-17 7-41,-10 24 38,0 0-38,9-16 38,-3 4-38,-6 12 27,0 0-27,3-9 27,-3 9-27,0 0 16,0 0-16,-2-8 16,2 8-16,0 0 8,0 0-8,-8 0 8,0 20-8,8-20 3,0 0-3,-1 31 4,4 6-4,-3-37 1,0 0-1,13 36 1,8-3-1,-21-33 0,0 0 0,26 28 0,6-4 0,-32-24 0,0 0 0,37 17 0,4-5 0,-41-12 0,0 0 0,44 9 0,7-6 0,-51-3 0,0 0 0,51-3 0,-7-2 0,-44 5-3,0 0 3,36-12-2,-6-9 2,-30 21-14,0 0 14,24-24-14,-4-4 14,1 0-1909</inkml:trace>
  <inkml:trace contextRef="#ctx0" brushRef="#br0" timeOffset="31991.1416">21636 2978 1535,'0'0'0,"0"0"0,0 0 0,0 0 1,0 0-1,-9 4 1,9-4-1,0 0 0,0 0 0,-5 5 0,5-5 0,0 0 10,0 0-10,1 16 11,7-4-11,-8-12 23,0 0-23,14 8 24,9-1-24,-23-7 35,0 0-35,35 0 35,13-3-35,-48 3 39,0 0-39,54-12 39,3-6-39,-57 18 50,0 0-50,54-24 51,-13-4-51,-41 28 49,0 0-49,28-27 49,-14 9-49,-14 18 42,0 0-42,9-15 43,-5-1-43,-4 16 35,0 0-35,-11-20 36,-15-1-36,26 21 30,0 0-30,-48-12 31,-17 17-31,65-5 22,0 0-22,-64 21 23,2 22-23,62-43 18,0 0-18,-47 53 18,11 15-18,36-68 7,0 0-7,-17 64 7,17-7-7,0-57 3,0 0-3,17 50 4,19-3-4,-36-47 2,0 0-2,62 36 3,31-10-3,-93-26 0,0 0 0,113 23 1,19-8-1,-1 3-1648</inkml:trace>
  <inkml:trace contextRef="#ctx0" brushRef="#br0" timeOffset="32489.8033">23544 2784 729,'0'0'0,"0"0"0,-2-17 0,2 17 56,0 0-56,-4-15 57,2 2-57,2 13 86,0 0-86,0 0 86,-12 0-86,12 0 83,0 0-83,-10 18 83,-1 18-83,11-36 73,0 0-73,-7 59 73,0 34-73,7-93 66,0 0-66,-4 109 66,6 9-66,-2-118 53,0 0-53,5 125 54,-1-4-54,-4-121 44,0 0-44,5 111 44,-5-20-44,0-91 48,0 0-48,-5 78 49,-7-10-49,12-68 35,0 0-35,-15 45 35,0-21-35,15-24 25,0 0-25,-18-5 26,-2-23-26,-1 0-1344</inkml:trace>
  <inkml:trace contextRef="#ctx0" brushRef="#br0" timeOffset="33327.2295">23145 2764 1401,'0'0'0,"9"-7"0,10-11 0,-19 18 4,0 0-4,44-20 4,20 1-4,-64 19 6,0 0-6,72-18 6,4 15-6,-76 3 14,0 0-14,81 3 15,7 15-15,-88-18 19,0 0-19,88 31 19,-6 14-19,-82-45 16,0 0-16,68 57 17,-18 16-17,-50-73 29,0 0-29,30 72 29,-23-4-29,-7-68 32,0 0-32,-11 53 32,-15-4-32,26-49 29,0 0-29,-37 36 30,-13-8-30,50-28 25,0 0-25,-47 21 26,6-6-26,41-15 22,0 0-22,-26 9 23,15-6-23,11-3 15,0 0-15,12 0 16,26-8-16,-38 8 13,0 0-13,52-12 13,16-7-13,-68 19 10,0 0-10,74-33 10,5-12-10,-79 45 0,0 0 0,87-52 0,6-12 0,-93 64-17,0 0 17,83-61-17,-18 8 17,-65 53-39,0 0 39,46-37-38,-21 15 38,-25 22-46,0 0 46,14-14-45,-5-2 45,-9 16-20,0 0 20,5-15-20,-5-3 20,0 18-2,0 0 2,-7-12-2,-11 2 2,18 10 3,0 0-3,-23-2 4,-5 11-4,28-9 19,0 0-19,-33 21 20,-13 6-20,46-27 38,0 0-38,-44 42 39,3 10-39,41-52 40,0 0-40,-30 52 40,18 0-40,12-52 37,0 0-37,5 41 38,18-5-38,-23-36 32,0 0-32,34 25 32,13-13-32,-47-12 29,0 0-29,57 7 29,3-7-29,-60 0 24,0 0-24,61-12 24,3-7-24,-64 19 19,0 0-19,65-33 19,-1-4-19,-64 37 18,0 0-18,49-45 18,-15 6-18,-34 39 13,0 0-13,21-33 13,-16 10-13,-5 23 5,0 0-5,-3-17 6,-6 5-6,9 12 1,0 0-1,-14 0 2,-4 12-2,18-12 0,0 0 0,-14 21 1,5 6-1,9-27 0,0 0 0,0 28 0,11 1 0,-11-29 0,0 0 0,19 32 0,8-3 0,-27-29 0,0 0 0,37 24 0,12-5 0,-49-19 1,0 0-1,58 12 1,22-10-1,-80-2 3,0 0-3,83-2 3,-4-10-3,-79 12 4,0 0-4,71-22 4,-18-11-4,-53 33 6,0 0-6,40-45 7,-17-12-7,-23 57 6,0 0-6,16-49 6,-9 15-6,-7 34 5,0 0-5,0-25 5,-5 5-5,5 20 4,0 0-4,-9-18 4,0 8-4,9 10 5,0 0-5,-9 0 6,1 10-6,8-10 6,0 0-6,-9 18 6,5 6-6,4-24 6,0 0-6,2 40 7,5 8-7,-7-48 7,0 0-7,9 52 7,3 2-7,-12-54 6,0 0-6,18 48 6,7-17-6,-25-31 5,0 0-5,26 25 5,0-8-5,-26-17 3,0 0-3,23-5 3,-3-20-3,-1 1-1687</inkml:trace>
  <inkml:trace contextRef="#ctx0" brushRef="#br0" timeOffset="33764.1504">25269 2575 1401,'0'0'0,"0"0"0,9 7 0,-9-7 33,0 0-33,13 12 33,3 4-33,-16-16 40,0 0-40,21 20 41,5 1-41,-26-21 27,0 0-27,34 24 27,3-5-27,-37-19 7,0 0-7,40 14 8,-1-2-8,-39-12 3,0 0-3,35 11 3,-10-3-3,-25-8 2,0 0-2,23 4 2,0 5-2,-23-9 1,0 0-1,21 5 2,-1 2-2,-20-7 2,0 0-2,19 8 2,4-1-2,-23-7 1,0 0-1,23 18 2,0 2-2,-23-20 2,0 0-2,23 37 3,2 11-3,-25-48 3,0 0-3,24 56 3,4-3-3,-28-53 3,0 0-3,25 47 4,-14-11-4,-11-36 8,0 0-8,9 26 8,-4-10-8,-5-16 16,0 0-16,0 0 16,0 0-16,0 0 27,0 0-27,0 0 27,7-5-27,-7 5 37,0 0-37,11-28 37,10-24-37,-21 52 46,0 0-46,26-64 46,4-2-46,-30 66 51,0 0-51,34-69 52,5 14-52,-39 55 69,0 0-69,40-54 70,4 2-70,-44 52 63,0 0-63,58-40 64,24 7-64,-82 33 49,0 0-49,86-24 50,2 15-50,-88 9 36,0 0-36,99-3 36,16 3-36,1 0-1788</inkml:trace>
  <inkml:trace contextRef="#ctx0" brushRef="#br0" timeOffset="34243.8173">28190 2603 796,'0'0'0,"20"-24"0,32-37 0,-52 61 101,0 0-101,48-66 102,-21 11-102,-27 55 25,0 0-25,12-49 26,-12 8-26,0 41 74,0 0-74,-14-31 74,-18 13-74,32 18 63,0 0-63,-42-3 63,-11 15-63,53-12 52,0 0-52,-50 24 53,6 13-53,44-37 49,0 0-49,-35 53 49,7 27-49,28-80 45,0 0-45,-18 88 45,9-3-45,9-85 49,0 0-49,-2 90 49,6 7-49,-4-97 45,0 0-45,7 97 45,2 0-45,-9-97 36,0 0-36,12 88 37,6-12-37,-18-76 32,0 0-32,18 73 32,-4-4-32,-14-69 23,0 0-23,5 57 24,-10-17-24,5-40 18,0 0-18,-14 21 18,-6-21-18,1-4-1459</inkml:trace>
  <inkml:trace contextRef="#ctx0" brushRef="#br0" timeOffset="35099.9675">27754 2866 1979,'0'0'0,"25"-5"0,37-11 0,-62 16-1,0 0 1,79-21 0,13 2 0,-92 19-15,0 0 15,104-17-14,9 5 14,-113 12-19,0 0 19,113-9-19,-13-1 19,-100 10-7,0 0 7,92-5-7,-5-2 7,-87 7-1,0 0 1,72-6-1,-28 3 1,-44 3 0,0 0 0,32-5 0,-11-2 0,-21 7 3,0 0-3,14-5 3,-5 1-3,-9 4 7,0 0-7,0 0 7,11-7-7,-11 7 13,0 0-13,3-5 14,-3-7-14,0 12 16,0 0-16,-5-16 16,-11 8-16,16 8 16,0 0-16,-26-4 17,-12 4-17,38 0 18,0 0-18,-40 7 19,-8 5-19,48-12 16,0 0-16,-46 12 16,8 6-16,38-18 14,0 0-14,-30 21 14,12 1-14,18-22 10,0 0-10,-7 21 11,9 7-11,-2-28 9,0 0-9,10 24 10,10 0-10,-20-24 7,0 0-7,30 29 8,12 11-8,-42-40 6,0 0-6,49 33 6,3-5-6,-52-28 6,0 0-6,44 17 6,-14-10-6,-30-7 6,0 0-6,30-9 6,7-15-6,-37 24 8,0 0-8,33-36 8,-6-13-8,-27 49 8,0 0-8,19-52 8,-10 4-8,-9 48 8,0 0-8,2-45 9,-9-2-9,7 47 7,0 0-7,-13-45 7,-1 4-7,14 41 7,0 0-7,-19-40 7,-4 12-7,23 28 6,0 0-6,-23-24 6,5 12-6,18 12 5,0 0-5,-12-9 5,3 6-5,9 3 3,0 0-3,0 0 3,7 7-3,-7-7 1,0 0-1,20 8 1,15 1-1,-35-9 0,0 0 0,47 7 1,13 2-1,-60-9 0,0 0 0,62 8 0,7 1 0,-69-9 0,0 0 0,60 7 0,-19-4 0,-41-3 0,0 0 0,30 0 0,-7 0 0,-23 0 0,0 0 0,31-7 0,21 2 0,-52 5 0,0 0 0,58-3 0,4 6 0,-62-3 0,0 0 0,56 12 0,-12 0 0,-44-12-1,0 0 1,34 25 0,-11 11 0,-23-36-1,0 0 1,14 41-1,-9 3 1,-5-44-2,0 0 2,-3 45-2,-8 0 2,11-45-3,0 0 3,-16 48-3,-3-5 3,19-43-3,0 0 3,-18 37-3,7-13 3,11-24-3,0 0 3,-5 12-3,5-12 3,0 0-1,0 0 1,-7-10 0,7-20 0,0 30 0,0 0 0,0-40 0,2-4 0,-2 44 5,0 0-5,10-49 5,15-8-5,-25 57 13,0 0-13,35-73 14,8-18-14,-43 91 31,0 0-31,53-90 32,8 17-32,-61 73 44,0 0-44,83-59 45,25 21-45,-108 38 12,0 0-12,127-31 12,21 7-12,-148 24 0,0 0 0,173-21 1,30 0-1,2 2-1809</inkml:trace>
  <inkml:trace contextRef="#ctx0" brushRef="#br0" timeOffset="36601.0957">30698 2501 1260,'0'0'0,"0"0"0,0 0 0,0 0 17,0 0-17,0 0 17,0 0-17,0 0 0,0 0 0,0 0 1,0 0-1,0 0 25,0 0-25,10-7 26,1 7-26,-11 0 49,0 0-49,32 0 49,26 0-49,-58 0 52,0 0-52,72 3 53,11-3-53,-83 0 54,0 0-54,85-8 55,-11-8-55,-74 16 41,0 0-41,67-21 42,-12-3-42,-55 24 31,0 0-31,42-19 31,-12 2-31,-30 17 30,0 0-30,14-23 31,-15-10-31,1 33 25,0 0-25,-16-33 25,-16 9-25,32 24 22,0 0-22,-41-15 22,-5 6-22,46 9 17,0 0-17,-45 0 18,2 12-18,43-12 13,0 0-13,-40 21 13,-4 10-13,44-31 8,0 0-8,-43 41 8,6 20-8,37-61 4,0 0-4,-21 69 4,21 4-4,0-73 3,0 0-3,19 71 4,15-17-4,-34-54 4,0 0-4,48 45 4,13-6-4,-61-39 4,0 0-4,76 28 4,21-19-4,-97-9 10,0 0-10,101 3 11,-6-11-11,-95 8 14,0 0-14,92-20 15,-9-16-15,-83 36 16,0 0-16,72-48 17,-3-16-17,-69 64 14,0 0-14,53-66 15,-19 5-15,-34 61 11,0 0-11,14-52 12,-20 11-12,6 41 13,0 0-13,-19-28 14,-13 13-14,32 15 16,0 0-16,-39-9 16,-3 14-16,42-5 9,0 0-9,-42 16 10,3 4-10,39-20 5,0 0-5,-30 35 5,7 10-5,23-45 0,0 0 0,-14 49 1,7-1-1,7-48 0,0 0 0,1 45 0,10-12 0,-11-33-2,0 0 2,16 28-2,2-9 2,-18-19-3,0 0 3,19 8-2,4-3 2,-23-5-2,0 0 2,33 0-2,15-8 2,-48 8-1,0 0 1,44-9 0,-19 0 0,-25 9 0,0 0 0,21-19 0,4-13 0,-25 32 0,0 0 0,21-33 0,-10 2 0,-11 31 0,0 0 0,3-21 0,-6 0 0,3 21 0,0 0 0,-6-16 1,-1 8-1,7 8 0,0 0 0,-7 0 1,7 0-1,0 0 1,0 0-1,-9 17 1,8-1-1,1-16 0,0 0 0,3 17 0,9 11 0,-12-28 0,0 0 0,20 24 0,8 0 0,-28-24 0,0 0 0,37 16 0,7-4 0,-44-12 0,0 0 0,51 8 0,13-8 0,-64 0 0,0 0 0,64-3 0,-6-6 0,-58 9 0,0 0 0,53-24 0,-9-12 0,-44 36 0,0 0 0,35-45 0,-10-12 0,-25 57 0,0 0 0,14-49 0,-9 13 0,-5 36 0,0 0 0,-5-24 0,-11 8 0,16 16 0,0 0 0,-26-9 1,-11 11-1,37-2 0,0 0 0,-43 16 0,-4 11 0,47-27 0,0 0 0,-41 42 0,13 6 0,28-48-1,0 0 1,-13 56 0,17-8 0,-4-48-2,0 0 2,21 45-1,20-8 1,-41-37-3,0 0 3,51 24-2,7-5 2,-58-19-2,0 0 2,64 12-1,3-10 1,-67-2-3,0 0 3,76-9-2,10-8 2,-86 17-3,0 0 3,79-37-2,-12-23 2,-67 60-3,0 0 3,53-71-3,-14-10 3,-39 81-12,0 0 12,30-82-11,-10 6 11,-20 76-23,0 0 23,7-66-22,-11 14 22,4 52-22,0 0 22,-9-39-21,-3 11 21,12 28-10,0 0 10,-18-5-9,-5 17 9,23-12-5,0 0 5,-28 24-4,-5 16 4,33-40-2,0 0 2,-36 48-1,-1 6 1,37-54-1,0 0 1,-31 60 0,9 17 0,22-77 0,0 0 0,-8 81 0,13-8 0,-5-73 0,0 0 0,17 64 0,12-16 0,-29-48 0,0 0 0,37 40 0,3-19 0,-40-21 0,0 0 0,37 12 0,-7-9 0,-30-3 6,0 0-6,37-10 7,16-14-7,-53 24 20,0 0-20,52-26 21,-10-2-21,-42 28 30,0 0-30,37-28 31,-2 4-31,-35 24 34,0 0-34,36-17 35,-1 5-35,-35 12 34,0 0-34,39 0 34,8 12-34,-47-12 28,0 0-28,52 17 28,4 11-28,-56-28 23,0 0-23,64 24 24,3 0-16,1 6 0,-4 9-8,-18-11 0,0 0-1801</inkml:trace>
  <inkml:trace contextRef="#ctx0" brushRef="#br0" timeOffset="38071.989">8331 4968 1703,'0'0'0,"-8"-39"0,8 39 55,0 0-55,-15-37 56,-16-3-56,31 40 78,0 0-78,-41-36 78,1 8-78,40 28 51,0 0-51,-53-15 51,-15 13-51,68 2 19,0 0-19,-68 14 19,-1 17-19,69-31 12,0 0-12,-58 36 13,10 4-13,48-40 13,0 0-13,-28 42 14,17 5-14,11-47 11,0 0-11,7 53 11,14 8-11,-21-61 7,0 0-7,41 60 7,17 1-7,-58-61 7,0 0-7,73 48 7,-1-6-7,-72-42 8,0 0-8,81 28 8,0-18-8,-81-10 13,0 0-13,83-3 13,-3-10-13,-80 13 20,0 0-20,68-27 21,-18-17-21,-50 44 18,0 0-18,40-50 19,-11-10-19,-29 60 11,0 0-11,26-57 11,-5 13-11,-21 44 4,0 0-4,20-31 5,-15 17-5,-5 14 1,0 0-1,4-10 1,-4 10-1,0 0 0,0 0 0,0 0 0,0 0 0,0 0-2,0 0 2,5 10-2,0 8 2,-5-18-5,0 0 5,7 31-5,2 5 5,-9-36-8,0 0 8,18 36-8,5 1 8,-23-37-10,0 0 10,31 29-10,6-6 10,-37-23-7,0 0 7,45 14-7,4-8 7,-49-6-3,0 0 3,49-3-3,3-16 3,-52 19-1,0 0 1,44-29 0,-11-8 0,-33 37 1,0 0-1,30-36 1,-10 5-1,-20 31 4,0 0-4,17-23 4,-13 9-4,-4 14 6,0 0-6,5-10 6,-5 10-6,0 0 5,0 0-5,12-7 5,-12 7-5,0 0 1,0 0-1,6 7 2,-3 3-2,-3-10 0,0 0 0,14 13 1,9 2-1,-23-15 0,0 0 0,36 19 0,15 2 0,-51-21-1,0 0 1,60 17-1,12-6 1,-72-11-4,0 0 4,81-4-3,8-15 3,-89 19-5,0 0 5,90-29-5,10-15 5,-100 44-1,0 0 1,95-57 0,-15-21 0,-80 78 0,0 0 0,69-97 1,-11-15-1,-58 112 1,0 0-1,41-118 2,-26 6-2,-15 112 4,0 0-4,-1-102 5,-17 19-5,18 83 7,0 0-7,-26-63 8,3 27-8,23 36 9,0 0-9,-32-19 10,-23 14-10,55 5 8,0 0-8,-53 17 9,11 23-9,42-40 7,0 0-7,-35 64 7,15 22-7,20-86 5,0 0-5,-12 104 6,12 5-6,0-109 1,0 0-1,12 118 2,8-9-2,-20-109 0,0 0 0,28 113 0,4-4 0,-32-109 0,0 0 0,30 102 0,-2-5 0,-28-97-2,0 0 2,24 81-2,1-19 2,2 0-1739</inkml:trace>
  <inkml:trace contextRef="#ctx0" brushRef="#br0" timeOffset="38387.0877">9533 5107 1435,'0'0'0,"5"-7"0,10-10 0,-15 17 38,0 0-38,26-28 38,11-1-38,-37 29 27,0 0-27,53-35 28,23 0-28,-76 35 8,0 0-8,81-31 9,-1-2-9,-80 33 6,0 0-6,82-27 6,7 6-6,-89 21 12,0 0-12,84-12 13,-11 8-13,-73 4 18,0 0-18,63 5 19,-22 11-19,-41-16 18,0 0-18,32 23 19,-15 6-19,-17-29 16,0 0-16,6 28 17,-12 5-17,6-33 13,0 0-13,-9 36 14,1 0-14,8-36 12,0 0-12,-6 37 12,6 4-12,0-41 8,0 0-8,9 38 8,0-5-8,-9-33 6,0 0-6,14 21 6,4-9-6,-18-12 4,0 0-4,23 0 5,0-12-5,-23 12 3,0 0-3,26-24 3,-3-16-3,0 0-1306</inkml:trace>
  <inkml:trace contextRef="#ctx0" brushRef="#br0" timeOffset="38530.9486">10400 4408 1177,'0'0'0,"0"0"0,14 3 0,-14-3 15,0 0-15,23 9 16,3 8-16,-26-17 12,0 0-12,46 19 13,18 2-13,-1 0-865</inkml:trace>
  <inkml:trace contextRef="#ctx0" brushRef="#br0" timeOffset="38766.4088">10998 4375 1233,'0'0'0,"0"0"0,0 0 0,0 0-3,0 0 3,-9 2-3,7 8 3,2-10 18,0 0-18,-7 24 18,-3 14-18,10-38 52,0 0-52,-13 52 53,12 4-53,1-56 35,0 0-35,5 65 35,18 15-35,-23-80 31,0 0-31,28 81 31,11-5-31,-39-76 30,0 0-30,42 71 31,-3-3-31,-39-68 25,0 0-25,32 64 25,-13-7-25,-19-57 15,0 0-15,14 42 16,-7-20-16,2 2-1172</inkml:trace>
  <inkml:trace contextRef="#ctx0" brushRef="#br0" timeOffset="39305.3315">10569 4989 1177,'0'0'0,"0"0"0,0 0 0,0 0 27,0 0-27,12-3 27,15-2-27,-27 5 55,0 0-55,46-4 56,12 4-56,-58 0 45,0 0-45,64-3 46,4-4-46,-68 7 22,0 0-22,82-9 23,16 0-23,-98 9 18,0 0-18,99-17 18,-3-2-18,-96 19 16,0 0-16,84-28 17,-6 1-17,-78 27 14,0 0-14,60-26 14,-21 5-14,-39 21 14,0 0-14,24-16 14,-11 8-14,-13 8 13,0 0-13,0 0 13,3-7-13,-3 7 11,0 0-11,0 0 12,-9 0-12,9 0 10,0 0-10,-8 3 11,-1 15-11,9-18 11,0 0-11,-9 24 12,9 3-12,0-27 11,0 0-11,11 25 11,10-6-11,-21-19 8,0 0-8,35 21 9,11-6-9,-46-15 8,0 0-8,51 17 9,6-4-9,-57-13 11,0 0-11,58 3 11,7-3-11,-65 0 11,0 0-11,67-12 11,-12-9-11,-55 21 13,0 0-13,40-26 14,-18-3-14,-22 29 26,0 0-26,7-33 26,-13-4-26,6 37 41,0 0-41,-14-34 41,-7 8-41,21 26 46,0 0-46,-23-24 47,6 12-47,17 12 36,0 0-36,-15-9 36,5 5-36,10 4 31,0 0-31,-9 16 31,9 17-31,0-33 25,0 0-25,11 45 26,12 15-26,-23-60 19,0 0-19,33 70 20,6 13-20,-39-83 12,0 0-12,39 102 12,-8 22-12,-31-124 9,0 0-9,18 134 9,-18 11-9,0-145 8,0 0-8,-40 142 8,-47-9-8,87-133 5,0 0-5,-131 137 5,-29 1-5,160-138 3,0 0-3,-161 104 3,15-50-3,-1 1-1701</inkml:trace>
  <inkml:trace contextRef="#ctx0" brushRef="#br0" timeOffset="39997.6053">8218 4929 684,'0'0'0,"0"0"0,0 0 0,0 0 182,0 0-182,27-7 182,-22 5-182,-5 2 97,0 0-97,0 0 98,9 0-98,-9 0 37,0 0-37,0 0 38,0 0-38,0 0 19,0 0-19,0 0 19,5 0-19,-5 0 13,0 0-13,0 0 14,0 0-14,0 0 22,0 0-22,0 0 22,0 0-22,0 0 37,0 0-37,0 0 37,-14 17-37,14-17 41,0 0-41,-17 28 41,-15 8-41,32-36 45,0 0-45,-44 37 46,-13 8-46,57-45 37,0 0-37,-58 39 38,-9-2-38,67-37 47,0 0-47,-64 26 48,6-7-48,58-19 44,0 0-44,-46 8 45,20-11-45,26 3 28,0 0-28,-28-26 28,-8-31-28,1 2-1432</inkml:trace>
  <inkml:trace contextRef="#ctx0" brushRef="#br0" timeOffset="48092.3476">10350 7325 539,'0'0'0,"0"0"0,0 0 0,0 0 21,0 0-21,0 0 22,0 0-22,0 0 74,0 0-74,20 16 75,-20-16-75,0 0 64,0 0-64,12 16 65,-3 1-65,-9-17 49,0 0-49,7 24 49,-7 7-49,0-31 32,0 0-32,0 33 32,2 4-32,-2-37 25,0 0-25,1 36 25,-1-2-25,0-34 23,0 0-23,-1 39 24,-1 6-24,2-45 20,0 0-20,0 51 21,2 19-21,-2-70 24,0 0-24,0 79 24,-4 6-24,4-85 26,0 0-26,-5 94 27,-8 21-27,13-115 28,0 0-28,-19 127 29,-2 10-29,21-137 27,0 0-27,-27 150 28,1 30-28,26-180 24,0 0-24,-23 203 24,5 11-24,18-214 19,0 0-19,-7 230 19,7 0-19,0-230 20,0 0-20,6 248 20,8 15-20,-14-263 20,0 0-20,12 270 21,6 17-21,-18-287 19,0 0-19,16 289 20,-2-7-20,-14-282 23,0 0-23,10 289 23,-3 9-23,-7-298 26,0 0-26,7 306 26,2 9-26,-9-315 28,0 0-28,7 305 29,6-16-29,-13-289 25,0 0-25,12 284 25,2 6-25,-14-290 24,0 0-24,14 293 25,0-2-25,-14-291 22,0 0-22,13 282 22,-4-12-22,-9-270 22,0 0-22,5 257 22,4-11-22,-9-246 18,0 0-18,8 239 18,-2-7-18,-6-232 17,0 0-17,3 214 17,-1-8-17,-2-206 14,0 0-14,0 180 15,0-27-15,0-153 11,0 0-11,-2 133 11,-3-21-11,5-112 8,0 0-8,-9 96 9,-3-22-9,-2-1-1485</inkml:trace>
  <inkml:trace contextRef="#ctx0" brushRef="#br0" timeOffset="51121.2332">10274 17107 348,'0'0'0,"0"0"0,0 0 16,0 0-16,0 0 16,0 0-16,0 0 41,0 0-41,0 0 42,0 0-42,0 0 81,0 0-81,27-21 81,6 4-81,-33 17 95,0 0-95,48-20 96,8 1-96,-56 19 37,0 0-37,80-19 37,29-1-37,-109 20 45,0 0-45,131-21 46,19-2-46,-150 23 44,0 0-44,175-24 45,28 2-45,-203 22 45,0 0-45,234-21 46,20 0-46,-254 21 40,0 0-40,267-21 41,10-1-41,-277 22 37,0 0-37,298-26 37,16-5-37,-314 31 29,0 0-29,334-33 29,15-2-29,-349 35 27,0 0-27,366-34 27,1-1-27,-367 35 25,0 0-25,360-29 26,-16 13-26,-344 16 29,0 0-29,337-9 30,-11 6-30,-326 3 28,0 0-28,307-4 29,-15 1-29,-292 3 22,0 0-22,261-3 22,-23-1-22,-238 4 20,0 0-20,208-9 20,-28-6-20,-180 15 18,0 0-18,150-21 18,-26-1-18,-124 22 17,0 0-17,106-40 17,-20-19-17,1 0-1252</inkml:trace>
  <inkml:trace contextRef="#ctx0" brushRef="#br0" timeOffset="52200.5933">10202 8156 438,'0'0'0,"0"0"0,0 0 0,0 0 11,0 0-11,0 0 12,0 0-12,0 0 54,0 0-54,19 21 55,4-6-55,-23-15 70,0 0-70,30 16 71,6-4-71,-36-12 64,0 0-64,37 9 64,9-7-64,-46-2 52,0 0-52,54 0 53,12-2-53,-66 2 50,0 0-50,83-9 50,19-1-50,-102 10 48,0 0-48,113-11 49,16 4-49,-129 7 41,0 0-41,139-10 42,15 0-42,-154 10 34,0 0-34,174-14 35,31 0-35,-205 14 36,0 0-36,229-17 36,24-2-36,-253 19 34,0 0-34,273-21 34,20-2-34,-293 23 30,0 0-30,302-20 31,-4-1-31,-298 21 25,0 0-25,311-24 26,10-1-26,-321 25 22,0 0-22,312-19 23,-1 7-23,-311 12 19,0 0-19,300-8 20,-16-1-20,-284 9 18,0 0-18,284-9 19,-3-3-19,-281 12 17,0 0-17,286-12 18,1 0-18,-287 12 17,0 0-17,281-16 17,-9-8-17,-272 24 14,0 0-14,256-33 15,-13-7-15,-243 40 11,0 0-11,228-39 11,-29 6-11,-199 33 10,0 0-10,163-31 10,-42 5-10,-121 26 8,0 0-8,0 0-1301</inkml:trace>
  <inkml:trace contextRef="#ctx0" brushRef="#br0" timeOffset="54256.7871">11250 7471 942,'0'0'0,"44"-50"0,-44 50 46,0 0-46,39-49 46,0-10-46,-39 59 101,0 0-101,32-48 101,-15 18-101,-17 30 115,0 0-115,15-19 115,-12 11-115,-3 8 89,0 0-89,0 0 90,0 0-90,0 0 51,0 0-51,-9-2 52,-8 7-52,17-5 43,0 0-43,-22 12 44,-2 13-44,24-25 44,0 0-44,-27 32 44,10 12-44,17-44 41,0 0-41,-18 48 41,4 2-41,14-50 32,0 0-32,-14 47 32,5-2-32,9-45 26,0 0-26,-5 36 26,10-3-26,-5-33 25,0 0-25,14 31 25,4-6-25,-18-25 21,0 0-21,23 24 22,-4-9-22,-19-15 19,0 0-19,18 14 20,-6-5-20,-12-9 20,0 0-20,4 14 21,-6 8-21,2-22 19,0 0-19,-11 28 20,-17 7-20,28-35 16,0 0-16,-39 33 16,-10-1-16,49-32 14,0 0-14,-57 25 14,1-6-14,56-19 16,0 0-16,-46 10 16,11-3-16,35-7 14,0 0-14,-20-3 14,15-6-14,5 9 11,0 0-11,14-24 11,28-13-11,-42 37 7,0 0-7,0 0-1802</inkml:trace>
  <inkml:trace contextRef="#ctx0" brushRef="#br0" timeOffset="54499.1388">11792 7106 1737,'0'0'0,"0"0"0,0 0 0,0 0 73,0 0-73,0 0 74,-12 17-74,12-17 94,0 0-94,-6 22 95,6 11-95,0-33 40,0 0-40,-3 42 40,3 18-40,0-60 17,0 0-17,3 70 17,1 9-17,-4-79 11,0 0-11,5 73 11,1-12-11,-6-61 9,0 0-9,7 60 9,-2 1-9,-5-61 8,0 0-8,5 60 9,-5-6-9,0-54 8,0 0-8,0 43 9,0-15-9,0-28 5,0 0-5,0 0-1640</inkml:trace>
  <inkml:trace contextRef="#ctx0" brushRef="#br0" timeOffset="55006.8653">11617 7659 1625,'0'0'0,"0"0"0,0 0 0,0 0 37,0 0-37,32-8 37,0 4-37,-32 4 61,0 0-61,39-7 61,1 2-61,-40 5 44,0 0-44,41-5 44,8-2-44,-49 7 18,0 0-18,51-12 19,2 3-19,-53 9 11,0 0-11,46-12 11,-2-3-11,-44 15 3,0 0-3,29-12 4,-12 5-4,-17 7 0,0 0 0,11-6 1,-4-2-1,-7 8 0,0 0 0,5-11 0,-5 11 0,0 0-1,0 0 1,0-8 0,0 8 0,0 0-1,0 0 1,0 0 0,-5 7 0,5-7-1,0 0 1,-9 12 0,-5 5 0,14-17 0,0 0 0,-9 24 0,2 7 0,7-31 0,0 0 0,-2 26 1,4-3-1,-2-23 1,0 0-1,12 17 2,6 2-2,-18-19 3,0 0-3,25 18 4,5-8-4,-30-10 8,0 0-8,37 2 9,7-11-9,-44 9 11,0 0-11,44-17 12,-3-2-12,-41 19 13,0 0-13,37-25 14,-11 1-14,-26 24 16,0 0-16,16-19 17,-9 7-17,-7 12 13,0 0-13,2-12 13,-4-2-13,2 14 10,0 0-10,-7-12 10,0 0-10,7 12 7,0 0-7,-3-12 8,3 12-8,0 0 7,0 0-7,0 0 7,-6-4-7,6 4 6,0 0-6,0 0 6,-16 25-6,16-25 5,0 0-5,-7 27 5,6 10-5,1-37 3,0 0-3,7 45 3,3 0-3,-10-45 2,0 0-2,21 48 2,6-5-2,-27-43 1,0 0-1,39 28 1,8-23-1,3-1-1585</inkml:trace>
  <inkml:trace contextRef="#ctx0" brushRef="#br0" timeOffset="56403.729">12971 6766 1412,'0'0'0,"0"0"0,0 0 0,0 0 23,0 0-23,0 0 24,-5 25-24,5-25 41,0 0-41,5 29 42,0 28-42,-5-57 42,0 0-42,9 71 42,2 7-42,-11-78 34,0 0-34,16 80 35,3-8-35,-19-72 28,0 0-28,18 73 29,-4 15-29,-14-88 32,0 0-32,12 87 33,-3-14-33,-9-73 33,0 0-33,5 64 33,0-21-33,-5-43 25,0 0-25,4 33 25,-4-16-25,0-17 15,0 0-15,-5 10 16,-4-4-16,9-6 11,0 0-11,-18-6 11,-8-4-11,26 10 7,0 0-7,-28-16 8,-8-1-8,36 17 2,0 0-2,-35-17 2,-2 3-2,37 14 1,0 0-1,-35-10 1,6 3-1,29 7 0,0 0 0,-23-7 0,2 5 0,21 2 0,0 0 0,-19 0 0,1 5 0,18-5 0,0 0 0,-18 11 0,6 2 0,12-13 0,0 0 0,-7 19 0,7 6 0,0-25 1,0 0-1,5 24 1,8 2-1,-13-26 2,0 0-2,23 24 2,10-5-2,-33-19 2,0 0-2,44 7 2,16-5-2,-60-2 4,0 0-4,66-5 5,-1-11-5,-65 16 2,0 0-2,62-21 3,-8-6-3,-54 27 5,0 0-5,50-30 5,-1-1-5,-49 31 2,0 0-2,43-29 3,-8 3-3,-35 26 0,0 0 0,21-21 0,-7 7 0,-14 14-1,0 0 1,5-7-1,-5 7 1,0 0-4,0 0 4,0-12-3,0 12 3,0 0-6,0 0 6,0 0-5,-5 0 5,5 0-7,0 0 7,-9 3-6,2-1 6,7-2-6,0 0 6,0 0-5,0 11 5,0-11-5,0 0 5,13 5-4,4 2 4,-17-7-3,0 0 3,29 0-3,6-9 3,-35 9-3,0 0 3,35-14-2,-7-7 2,-28 21-2,0 0 2,23-29-1,-7-6 1,-16 35-1,0 0 1,11-36 0,-6 3 0,-5 33-4,0 0 4,4-24-3,-8 8 3,4 16-7,0 0 7,-2-10-7,-5 3 7,7 7-10,0 0 10,-14-5-10,-14 5 10,28 0-11,0 0 11,-32 12-11,-3 17 11,35-29-8,0 0 8,-30 40-7,5 5 7,25-45-5,0 0 5,-21 42-5,5 1 5,16-43-2,0 0 2,-3 36-1,11-6 1,-8-30 0,0 0 0,20 26 0,15-4 0,-35-22 0,0 0 0,41 16 0,8-8 0,-49-8 3,0 0-3,55 4 4,3-8-4,-58 4 9,0 0-9,58-10 9,8-9-9,-66 19 8,0 0-8,63-24 8,-15-7-8,-48 31 1,0 0-1,33-30 1,-12 6-1,-21 24-1,0 0 1,11-24 0,-4 5 0,-7 19-12,0 0 12,0-12-12,0 6 12,0 6-22,0 0 22,0 0-22,-12-8 22,12 8-29,0 0 29,-6 1-28,-8 12 28,14-13-17,0 0 17,-9 22-16,4-1 16,5-21-6,0 0 6,5 24-6,4-5 6,-9-19-2,0 0 2,16 21-2,11-7 2,-27-14-1,0 0 1,30 12 0,-4-5 0,-26-7 0,0 0 0,30 0 1,2-9-1,-32 9 6,0 0-6,33-10 6,1-4-6,-34 14 11,0 0-11,30-23 12,-7-3-12,-23 26 18,0 0-18,18-32 19,-4 0-19,-14 32 15,0 0-15,8-31 15,-4 7-15,-4 24 10,0 0-10,5-22 10,-5 2-10,0 20 5,0 0-5,0-19 5,2 11-5,-2 8 3,0 0-3,0 0 4,0 0-4,0 0 2,0 0-2,0 0 3,12 24-3,-12-24 3,0 0-3,9 28 3,4 3-3,-13-31 2,0 0-2,19 29 2,2-4-2,-21-25 2,0 0-2,32 19 3,9-7-3,-41-12 5,0 0-5,45 5 5,5-14-5,-50 9 15,0 0-15,56-24 16,15-12-16,-71 36 24,0 0-24,67-49 25,-11-8-25,-56 57 20,0 0-20,48-62 20,-11-4-20,-37 66 15,0 0-15,23-78 15,-9-14-15,-14 92 11,0 0-11,5-88 11,-6 22-11,1 66 8,0 0-8,-6-48 8,-2 20-8,8 28 6,0 0-6,-22-15 6,-9 6-6,31 9 5,0 0-5,-37 3 5,-2 18-5,39-21 4,0 0-4,-41 49 4,8 27-4,33-76 2,0 0-2,-27 81 3,13-1-3,14-80 2,0 0-2,0 81 2,9 4-2,-9-85 1,0 0-1,19 86 2,17 6-2,-36-92 1,0 0-1,40 78 2,-5-16-2,-35-62 0,0 0 0,34 54 0,-8-6 0,-26-48 0,0 0 0,0 0-1558</inkml:trace>
  <inkml:trace contextRef="#ctx0" brushRef="#br0" timeOffset="56561.3311">14610 7312 1558,'0'0'0,"0"0"0,59-13 0,-59 13 45,0 0-45,51-12 46,7 0-46,-58 12 54,0 0-54,56-3 55,-4 6-55,-52-3 4,0 0-4,0 0-1262</inkml:trace>
  <inkml:trace contextRef="#ctx0" brushRef="#br0" timeOffset="58778.5718">13652 7954 807,'0'0'0,"0"0"0,0 0 0,0 0 24,0 0-24,21 0 25,-21 0-25,0 0 67,0 0-67,7 0 67,-7 0-67,0 0 59,0 0-59,0 0 60,0 0-60,0 0 37,0 0-37,0 0 37,0 0-37,0 0 25,0 0-25,0 0 26,0 0-26,0 0 21,0 0-21,9 0 21,-9 0-21,0 0 21,0 0-21,0 0 21,0 0-21,0 0 21,0 0-21,5 0 22,-5 0-22,0 0 25,0 0-25,0 0 25,9 8-25,-9-8 27,0 0-27,0 0 28,9 4-28,-9-4 26,0 0-26,0 0 27,0 0-27,0 0 26,0 0-26,0 0 26,5 8-26,-5-8 25,0 0-25,0 0 26,0 0-26,0 0 27,0 0-27,0 0 28,7 2-28,-7-2 26,0 0-26,0 0 26,0 0-26,0 0 28,0 0-28,0 0 29,8 11-29,-8-11 29,0 0-29,3 6 30,1 3-30,-4-9 28,0 0-28,5 12 28,4 9-28,-9-21 24,0 0-24,9 24 24,5 2-24,-14-26 21,0 0-21,14 31 22,0 4-22,-14-35 19,0 0-19,9 41 20,-4 20-20,-5-61 18,0 0-18,4 62 18,-1-3-18,-3-59 15,0 0-15,-3 57 16,-3 7-16,6-64 13,0 0-13,-5 82 14,1 21-14,4-103 11,0 0-11,4 118 12,3 3-12,-7-121 10,0 0-10,16 135 11,9 14-11,-25-149 10,0 0-10,35 177 10,5 18-10,-40-195 6,0 0-6,45 213 7,-8 12-7,-37-225 5,0 0-5,37 237 5,-4 7-5,-33-244 4,0 0-4,32 263 4,-9 18-4,-23-281 2,0 0-2,19 294 3,-12 0-3,-7-294 3,0 0-3,7 291 4,1-1-4,-8-290 2,0 0-2,10 295 3,2 6-3,-12-301 1,0 0-1,15 297 2,8 1-2,-23-298 1,0 0-1,26 287 2,-3-12-2,-23-275 1,0 0-1,21 269 2,-3 2-2,-18-271 1,0 0-1,10 274 2,-6 6-2,-4-280 1,0 0-1,0 275 2,-4-12-2,4-263 1,0 0-1,-5 255 2,-4-8-2,9-247 1,0 0-1,-14 239 1,2-14-1,12-225 2,0 0-2,-13 201 3,-2-20-3,15-181 4,0 0-4,-16 156 4,0-19-4,16-137 1,0 0-1,0 0-1644</inkml:trace>
  <inkml:trace contextRef="#ctx0" brushRef="#br0" timeOffset="59946.3087">10089 9255 595,'0'0'0,"0"0"0,0 0 0,0 0 21,0 0-21,0 0 22,0 0-22,0 0 53,0 0-53,0 0 53,0 0-53,0 0 83,0 0-83,0 0 83,27 17-83,-27-17 62,0 0-62,33 2 62,8 0-62,-41-2 30,0 0-30,53 3 30,7 1-30,-60-4 20,0 0-20,70 5 20,17-2-20,-87-3 50,0 0-50,100 0 50,26 0-50,-126 0 60,0 0-60,144-8 61,27-4-61,-171 12 61,0 0-61,203-23 61,25-3-61,-228 26 60,0 0-60,240-28 61,11-3-61,-251 31 58,0 0-58,259-29 58,20-2-58,-279 31 49,0 0-49,289-26 50,13 2-50,-302 24 45,0 0-45,298-19 46,-3 1-46,-295 18 39,0 0-39,289-19 40,-10-2-40,-279 21 30,0 0-30,276-24 30,-5-5-30,-271 29 33,0 0-33,263-31 33,-7-6-33,-256 37 32,0 0-32,251-45 33,-9-7-33,-242 52 38,0 0-38,236-48 38,-7 5-38,-229 43 49,0 0-49,226-33 49,4 12-49,-230 21 42,0 0-42,224-16 43,-9 11-43,-215 5 33,0 0-33,194 0 33,-21-3-33,-173 3 27,0 0-27,154-4 27,-17 1-27,-137 3 18,0 0-18,0 0-1869</inkml:trace>
  <inkml:trace contextRef="#ctx0" brushRef="#br0" timeOffset="60911.3036">10949 8786 1020,'0'0'0,"0"0"0,8-31 0,-8 31 55,0 0-55,6-24 55,-6 6-55,0 18 91,0 0-91,-2-10 92,-2 5-92,4 5 79,0 0-79,-5-5 79,-7 3-79,12 2 64,0 0-64,-23 10 64,-14 14-64,37-24 34,0 0-34,-46 33 34,-4 4-34,50-37 22,0 0-22,-49 40 23,3-4-23,46-36 28,0 0-28,-35 33 29,12-9-29,23-24 26,0 0-26,-9 24 27,13 6-27,-4-30 26,0 0-26,19 26 26,16-9-26,-35-17 25,0 0-25,43 7 26,6-11-26,-49 4 27,0 0-27,53-12 28,-4-7-28,-49 19 21,0 0-21,46-26 22,-3-8-22,-43 34 17,0 0-17,33-33 18,-5 0-18,-28 33 14,0 0-14,18-31 15,-9 1-15,-9 30 14,0 0-14,5-22 15,-5 8-15,0 14 12,0 0-12,-3-9 13,3 9-13,0 0 11,0 0-11,-9-1 12,-2 11-12,11-10 10,0 0-10,-14 17 11,-4 16-11,18-33 7,0 0-7,-17 36 7,12-1-7,5-35 8,0 0-8,-4 28 8,13 5-8,-9-33 6,0 0-6,12 26 7,11 0-7,-23-26 6,0 0-6,34 20 7,13-11-7,-47-9 4,0 0-4,50-3 5,4-11-5,-54 14 1,0 0-1,52-19 1,4-9-1,1 2-1629</inkml:trace>
  <inkml:trace contextRef="#ctx0" brushRef="#br0" timeOffset="61116.7441">11485 8217 1513,'0'0'0,"0"0"0,-5 1 0,5-1 16,0 0-16,-9 6 17,5 1-17,4-7 42,0 0-42,-10 22 43,-3 20-43,13-42 54,0 0-54,-14 51 54,2 5-54,12-56 34,0 0-34,-5 57 35,-1 4-35,6-61 31,0 0-31,0 69 32,6 9-32,-6-78 26,0 0-26,8 76 27,1-9-27,-9-67 23,0 0-23,18 61 23,7-13-23,-25-48 18,0 0-18,0 0-1431</inkml:trace>
  <inkml:trace contextRef="#ctx0" brushRef="#br0" timeOffset="61360.1033">11751 8196 1524,'0'0'0,"0"0"0,0 0 0,0 0 50,0 0-50,-14 21 50,7 3-50,7-24 94,0 0-94,-7 36 95,-3 21-95,10-57 55,0 0-55,-7 66 56,3 2-56,4-68 22,0 0-22,0 72 22,0 13-22,0-85 13,0 0-13,9 81 13,1-1-13,-10-80 12,0 0-12,13 73 12,-10-13-12,-3-60 10,0 0-10,-7 61 11,-7-4-11,0-2-1470</inkml:trace>
  <inkml:trace contextRef="#ctx0" brushRef="#br0" timeOffset="61882.9541">11210 8883 1491,'0'0'0,"0"0"0,26-24 0,-26 24 51,0 0-51,23-28 51,12-5-51,-35 33 89,0 0-89,46-36 90,13 5-90,-59 31 26,0 0-26,63-25 26,9 10-26,-72 15 19,0 0-19,76-11 20,-5 8-20,-71 3 16,0 0-16,65 0 17,-1 2-17,-64-2 13,0 0-13,60 7 14,-2 5-14,-58-12 16,0 0-16,53 19 17,-13 7-17,-40-26 13,0 0-13,29 27 13,-12 1-13,-17-28 10,0 0-10,9 26 10,-9-3-10,0-23 10,0 0-10,-7 24 11,-3-3-11,10-21 10,0 0-10,-18 17 10,-2-2-10,20-15 8,0 0-8,-17 16 8,3-7-8,14-9 9,0 0-9,-9 7 10,9-7-10,0 0 10,0 0-10,-9 0 11,9 0-11,0 0 13,0 0-13,-9-21 14,9-7-14,0 28 15,0 0-15,14-43 15,9-14-15,-23 57 13,0 0-13,32-61 14,3-3-14,-35 64 14,0 0-14,36-52 14,-6 18-14,-30 34 18,0 0-18,24-23 19,-10 11-19,-14 12 20,0 0-20,9-5 21,-9 5-21,0 0 16,0 0-16,11 0 16,-4 5-16,-7-5 12,0 0-12,5 19 12,-3 17-12,-2-36 7,0 0-7,2 42 8,0 3-8,-2-45 4,0 0-4,3 48 5,2-1-5,-5-47 2,0 0-2,6 37 3,-3-13-3,-3-24 1,0 0-1,4 15 1,-4-6-1,0-9 0,0 0 0,10 0 0,11-12 0,2 0-1722</inkml:trace>
  <inkml:trace contextRef="#ctx0" brushRef="#br0" timeOffset="62056.5438">12166 8023 1446,'0'0'0,"0"0"0,0 0 0,0 0 38,0 0-38,-3-19 39,3 19-39,0 0 31,0 0-31,8 0 31,7 8-31,-15-8-2,0 0 2,19 16-1,11 5 1,2 1-1127</inkml:trace>
  <inkml:trace contextRef="#ctx0" brushRef="#br0" timeOffset="63158.92">12385 8066 998,'0'0'0,"0"0"0,0 0 0,0 0 3,0 0-3,-9-5 4,9 5-4,0 0 40,0 0-40,-7 10 40,-2 2-40,9-12 78,0 0-78,-10 26 78,-1 21-78,11-47 65,0 0-65,-10 54 65,6 17-65,4-71 88,0 0-88,-4 72 89,8-6-89,-4-66 79,0 0-79,9 61 79,1 3-79,-10-64 67,0 0-67,15 62 68,0 6-68,-15-68 51,0 0-51,16 60 51,0-8-51,-16-52 45,0 0-45,14 40 46,0-14-46,-14-26 39,0 0-39,13 15 39,-13-15-39,0 0 32,0 0-32,9 0 33,-1-12-33,-8 12 29,0 0-29,7-24 30,-3-17-30,-4 41 29,0 0-29,5-47 30,4-5-30,-9 52 22,0 0-22,12-47 23,6 13-23,-18 34 14,0 0-14,14-21 14,0 9-14,-14 12 10,0 0-10,22-9 10,0 6-10,-22 3 6,0 0-6,25-4 6,-9 8-6,-16-4 2,0 0-2,18 8 2,-1 8-2,-17-16 0,0 0 0,16 24 1,-7 7-1,-9-31-1,0 0 1,4 35 0,-11 8 0,7-43-2,0 0 2,-11 40-2,-10 0 2,21-40-4,0 0 4,-25 33-3,-7-6 3,32-27-5,0 0 5,-30 21-4,4-9 4,26-12-4,0 0 4,-23 4-4,5-3 4,18-1-4,0 0 4,-10 4-4,1-4 4,9 0-2,0 0 2,0 0-1,0 0 1,0 0-1,0 0 1,0-9 0,19-6 0,-19 15 0,0 0 0,34-21 0,-1-3 0,-33 24 0,0 0 0,36-25 0,4-2 0,-40 27 0,0 0 0,41-33 0,-6 5 0,-35 28 0,0 0 0,32-29 0,-4 3 0,-28 26 0,0 0 0,23-26 0,-5 7 0,-18 19 0,0 0 0,12-16 0,-7 2 0,-5 14 0,0 0 0,6-15 1,-3 6-1,-3 9 0,0 0 0,2-7 1,-2 7-1,0 0 1,0 0-1,2-5 1,-2 5-1,0 0 1,0 0-1,0 0 2,-4 12-2,4-12 2,0 0-2,-7 21 2,0 15-2,7-36 2,0 0-2,-9 40 3,4-2-3,5-38 2,0 0-2,-2 36 2,9-1-2,-7-35 2,0 0-2,9 26 2,5-2-2,-14-24 2,0 0-2,20 19 2,11-12-2,-31-7 1,0 0-1,34 0 1,-1-7-1,-33 7 1,0 0-1,32-21 1,-5-10-1,-27 31 2,0 0-2,19-33 3,-7 0-3,-12 33 3,0 0-3,6-32 4,-1 4-4,-5 28 4,0 0-4,4-23 5,-4 11-5,0 12 5,0 0-5,3-5 5,-3 5-5,0 0 3,0 0-3,0 0 4,0 0-4,0 0 2,0 0-2,-9 4 2,4 11-2,5-15 1,0 0-1,0 24 1,0-1-1,0-23 0,0 0 0,2 22 0,3-1 0,-5-21 0,0 0 0,16 17 0,7-4 0,-23-13 0,0 0 0,32 1 0,10-15 0,-42 14 0,0 0 0,48-26 0,6-19 0,-54 45 0,0 0 0,50-51 0,-10-10 0,-40 61 0,0 0 0,41-73 1,-9-15-1,-32 88 1,0 0-1,23-92 2,-11 8-2,-12 84 4,0 0-4,5-70 5,-10 22-5,5 48 7,0 0-7,-4-33 7,-1 14-7,5 19 9,0 0-9,-12-12 10,-11 3-10,23 9 8,0 0-8,-30 7 9,-9 17-9,39-24 4,0 0-4,-35 45 5,6 19-5,29-64 2,0 0-2,-17 75 3,10 8-3,7-83 1,0 0-1,3 78 1,6-14-1,-9-64 2,0 0-2,9 64 2,0-4-2,-9-60 0,0 0 0,10 57 1,4-12-1,-14-45 0,0 0 0,16 32 0,-7-17 0,0 2-1833</inkml:trace>
  <inkml:trace contextRef="#ctx0" brushRef="#br0" timeOffset="63655.8822">13216 8468 1625,'0'0'0,"0"0"0,9 0 0,-9 0 37,0 0-37,7 0 37,-7 0-37,0 0 65,0 0-65,14 0 65,6 3-65,-20-3 33,0 0-33,28 4 33,5-3-33,-33-1 27,0 0-27,32 4 28,2-4-28,-34 0 30,0 0-30,33 0 31,-5-7-31,-28 7 28,0 0-28,23-5 29,-5-2-29,-18 7 31,0 0-31,9-5 31,-4-4-31,-5 9 26,0 0-26,4-9 26,-4 9-26,0 0 27,0 0-27,7-7 28,-7 7-28,0 0 24,0 0-24,0 0 24,0 0-24,0 0 19,0 0-19,0 0 19,0 0-19,0 0 12,0 0-12,0 0 12,0 0-12,0 0 7,0 0-7,-7 9 8,3-2-8,4-7 3,0 0-3,0 0 4,0 14-4,0-14 2,0 0-2,9 10 2,12-1-2,-21-9 2,0 0-2,34 0 2,3-9-2,-37 9 2,0 0-2,33-15 2,-4-3-2,-29 18 4,0 0-4,19-19 5,-10-2-5,-9 21 3,0 0-3,-2-27 4,-16-3-4,18 30 2,0 0-2,-23-22 2,-8 13-2,31 9 1,0 0-1,-39 5 1,2 14-1,37-19 0,0 0 0,-37 28 0,1 5 0,36-33 0,0 0 0,-26 33 0,12 7 0,14-40 0,0 0 0,-5 43 0,5 5 0,0-48-1,0 0 1,10 54 0,11 7 0,-21-61-1,0 0 1,25 60 0,9-15 0,-34-45-2,0 0 2,49 35-1,16-14 1,2-4-1739</inkml:trace>
  <inkml:trace contextRef="#ctx0" brushRef="#br0" timeOffset="65306.3717">14257 8350 1233,'0'0'0,"0"0"0,0 0 75,0 0-75,0 0 75,0 0-75,0 0 135,0 0-135,0 0 136,0 0-136,0 0 83,0 0-83,0 0 83,11 33-83,-11-33 47,0 0-47,26 40 47,8 5-47,-34-45 29,0 0-29,39 48 30,1 13-30,-40-61 21,0 0-21,41 64 22,0-14-22,-41-50 33,0 0-33,40 40 34,3-16-34,-43-24 33,0 0-33,44 3 33,2-23-33,-46 20 31,0 0-31,44-37 31,-4-15-31,-40 52 31,0 0-31,36-60 32,-5-1-32,-31 61 26,0 0-26,25-60 26,-4 3-26,-21 57 27,0 0-27,14-56 28,-3 18-28,-11 38 21,0 0-21,9-26 22,-2 12-22,-7 14 17,0 0-17,0 0 18,9-5-18,-9 5 11,0 0-11,8 9 11,10 11-11,-18-20 6,0 0-6,19 30 7,4 5-7,-23-35 6,0 0-6,27 32 6,1-11-6,-28-21 3,0 0-3,35 16 3,2-4-3,-37-12 0,0 0 0,36 5 1,-10-7-1,-26 2-3,0 0 3,20-7-3,1-12 3,-21 19-16,0 0 16,14-17-15,-5-7 15,-9 24-33,0 0 33,3-21-32,-1-1 32,-2 22-43,0 0 43,-2-18-42,-1 6 42,3 12-37,0 0 37,-7-9-37,-4 4 37,11 5-33,0 0 33,-23 5-32,-14 9 32,37-14-14,0 0 14,-40 25-13,1 9 13,39-34-5,0 0 5,-29 33-5,7-9 5,22-24-1,0 0 1,-16 28 0,7-7 0,9-21 1,0 0-1,-2 15 1,2-1-1,0-14 6,0 0-6,11 11 7,15 1-7,-26-12 12,0 0-12,35 1 13,11-6-13,-46 5 14,0 0-14,48-8 15,-6-8-15,-42 16 16,0 0-16,32-16 16,-11 1-16,-21 15 14,0 0-14,14-14 14,-10 2-14,-4 12 9,0 0-9,2-12 10,-4 0-10,2 12 7,0 0-7,-4-11 7,4 11-7,0 0 5,0 0-5,-14-5 6,5 5-6,9 0 4,0 0-4,-12 4 5,3-1-5,9-3 2,0 0-2,-5 9 3,1 3-3,4-12 1,0 0-1,4 15 2,-1 6-2,-3-21 0,0 0 0,20 17 1,15 2-1,-35-19 0,0 0 0,41 13 0,8-8 0,-49-5 0,0 0 0,60-4 0,13-10 0,-73 14 0,0 0 0,75-31 0,-6-9 0,-69 40 0,0 0 0,59-57 0,-15-26 0,-44 83 0,0 0 0,31-90 0,-8 11 0,-23 79-1,0 0 1,9-73 0,-9 12 0,0 61-2,0 0 2,-9-46-1,1 16 1,8 30-3,0 0 3,-18-24-2,-3 14 2,21 10-3,0 0 3,-25 10-2,-14 18 2,39-28-3,0 0 3,-42 38-2,-2 9 2,44-47-1,0 0 1,-34 53-1,17 11 1,17-64 0,0 0 0,-8 69 0,12 9 0,-4-78 0,0 0 0,12 71 1,17-14-1,-29-57 2,0 0-2,33 42 3,6-2-3,-39-40 4,0 0-4,41 27 4,-1-9-4,-40-18 5,0 0-5,37 7 6,0-11-6,-37 4 6,0 0-6,36-15 6,-1-6-6,-35 21 6,0 0-6,30-31 7,0-4-7,-30 35 5,0 0-5,25-35 6,-10-3-6,-15 38 3,0 0-3,9-31 3,-5 14-3,-4 17 2,0 0-2,0-10 2,0 4-2,0 6 1,0 0-1,0 0 1,0 0-1,0 0 1,0 0-1,-6-3 1,-2 6-1,8-3 0,0 0 0,-9 7 1,0 5-1,9-12 1,0 0-1,-4 18 1,4 6-1,0-24 1,0 0-1,4 24 2,1-10-2,-5-14 2,0 0-2,18 14 3,10-4-3,-28-10 4,0 0-4,39 7 5,3-7-5,-42 0 4,0 0-4,43-8 4,-6-5-4,-37 13 5,0 0-5,26-20 5,-5-3-5,-21 23 11,0 0-11,16-24 11,-5-2-11,-11 26 4,0 0-4,7-21 5,-5 6-5,-2 15 1,0 0-1,-2-13 2,-2 7-2,4 6 0,0 0 0,0 0 1,-3-9-1,3 9 0,0 0 0,0 0 0,0 0 0,0 0 0,0 0 0,-11 14 0,6 3 0,5-17-1,0 0 1,-4 24 0,6 7 0,-2-31-1,0 0 1,4 32 0,1-12 0,-5-20 0,0 0 0,9 19 0,3-6 0,-12-13 0,0 0 0,11 12 0,6-7 0,-17-5 0,0 0 0,25 7 0,12-7 0,-37 0 0,0 0 0,41 0 1,3-4-1,-44 4-1,0 0 1,37-5 0,-14 2 0,-4-6-1789</inkml:trace>
  <inkml:trace contextRef="#ctx0" brushRef="#br0" timeOffset="65640.0077">16513 8314 1479,'0'0'0,"0"0"0,0 0 0,0 0 8,0 0-8,0 7 9,0-7-9,0 0 7,0 0-7,0 0 8,0 0-8,0 0 33,0 0-33,9 5 34,10 0-34,-19-5 31,0 0-31,26 7 31,4-7-31,-30 0 40,0 0-40,30-7 40,-5-3-40,-25 10 46,0 0-46,28-20 47,4-9-47,-32 29 38,0 0-38,28-31 38,-15-2-38,-13 33 30,0 0-30,9-22 30,-9 9-30,0 13 25,0 0-25,-4-12 25,-7 2-25,11 10 17,0 0-17,-21-4 17,-5 10-17,26-6 12,0 0-12,-30 17 12,-4 12-12,34-29 9,0 0-9,-31 42 9,8 3-9,23-45 6,0 0-6,-15 48 7,10 1-7,5-49 7,0 0-7,5 41 8,6-1-8,-11-40 9,0 0-9,25 35 10,12-2-10,-37-33 9,0 0-9,55 29 10,20-5-10,-75-24 7,0 0-7,85 25 8,17 2-8,-102-27 6,0 0-6,0 0-1562</inkml:trace>
  <inkml:trace contextRef="#ctx0" brushRef="#br0" timeOffset="70156.774">10184 7142 807,'0'0'0,"0"0"0,0 0 0,0 0 41,0 0-41,0 0 41,14-21-41,-14 21 81,0 0-81,22-15 82,4-4-82,-26 19 101,0 0-101,32-16 101,7 2-101,-39 14 53,0 0-53,47-15 54,8-6-54,-55 21 37,0 0-37,67-23 38,20 1-38,-87 22 34,0 0-34,95-19 34,9-5-34,-104 24 24,0 0-24,117-21 24,22 5-24,-139 16 17,0 0-17,150-17 17,9 3-17,-159 14 12,0 0-12,176-12 12,22 3-12,-198 9 8,0 0-8,208-8 9,14-4-9,-222 12 12,0 0-12,230-9 13,8 2-13,-238 7 13,0 0-13,240-3 14,4 1-14,-244 2 13,0 0-13,245 2 13,2 4-13,-247-6 10,0 0-10,240 4 11,-5 1-11,-235-5 8,0 0-8,240 7 8,3-3-8,-243-4 6,0 0-6,244 5 7,-1 0-7,-243-5 4,0 0-4,246 3 4,-3-4-4,-243 1 3,0 0-3,244-7 3,-2-2-3,-242 9 4,0 0-4,241-12 5,-10 2-5,-231 10 4,0 0-4,223-11 4,-13 1-4,-210 10 3,0 0-3,199-9 4,-5 2-4,-194 7 3,0 0-3,189-5 3,-7-4-3,-182 9 4,0 0-4,189-7 5,5 2-5,-194 5 3,0 0-3,199-8 3,1 4-3,-200 4 4,0 0-4,197-9 5,-2 3-5,-195 6 5,0 0-5,190-13 6,-5 1-6,-185 12 6,0 0-6,177-15 6,-13-1-6,-164 16 6,0 0-6,146-17 6,-18-2-6,-128 19 3,0 0-3,127-17 4,3-4-4,-130 21 2,0 0-2,122-21 2,-6 5-2,-116 16 5,0 0-5,124-12 5,1 5-5,-125 7 8,0 0-8,122-5 8,-13-5-8,-109 10 10,0 0-10,105-5 11,-8 5-11,-97 0 11,0 0-11,81-6 11,-19 0-11,-62 6 11,0 0-11,49-9 11,-12-3-11,-37 12 11,0 0-11,28-9 12,-12-1-12,-16 10 14,0 0-14,13-9 15,-1 0-15,-12 9 13,0 0-13,12-8 14,-5 4-14,-7 4 12,0 0-12,0 0 13,6-7-13,-6 7 11,0 0-11,0 0 11,0 0-11,0 0 10,0 0-10,0 0 10,0 0-10,0 0 9,0 0-9,0 0 10,0 0-10,0 0 9,0 0-9,8-5 10,-8 5-10,0 0 9,0 0-9,0 0 9,0 0-9,0 0 7,0 0-7,0 0 7,0 0-7,0 0 6,0 0-6,6-7 6,-6 7-6,0 0 4,0 0-4,0 0 4,0 0-4,0 0 3,0 0-3,9-3 3,-9 3-3,0 0 3,0 0-3,12-2 4,-5 2-4,-7 0 3,0 0-3,14 0 3,11 5-3,-25-5 2,0 0-2,23 7 2,-6 2-2,-17-9 1,0 0-1,13 5 1,-3 5-1,-10-10 0,0 0 0,9 14 1,-2 2-1,-7-16 0,0 0 0,4 19 1,-3 9-1,-1-28 0,0 0 0,2 32 0,4 1 0,-6-33 0,0 0 0,8 31 0,1 2 0,-9-33 0,0 0 0,13 37 0,2-4 0,-15-33-1,0 0 1,16 39 0,-3 6 0,-13-45-1,0 0 1,10 52 0,-1 12 0,-9-64-2,0 0 2,2 70-1,1-1 1,-3-69-2,0 0 2,4 67-2,-6-4 2,2-63-3,0 0 3,-5 71-3,-2 22 3,7-93-4,0 0 4,-7 90-4,1-7 4,6-83-5,0 0 5,-7 90-4,0 12 4,7-102-3,0 0 3,-5 107-3,-2-1 3,7-106-3,0 0 3,-5 109-2,1 12 2,4-121-2,0 0 2,-3 118-1,1-1 1,2-117-2,0 0 2,-2 125-2,-1 14 2,3-139-3,0 0 3,-6 143-2,-3 3 2,9-146-3,0 0 3,-12 147-2,-2-4 2,14-143-2,0 0 2,-21 151-1,-11 13 1,32-164 0,0 0 0,-32 168 0,9 3 0,23-171 0,0 0 0,-17 167 0,6-13 0,11-154 1,0 0-1,-5 164 2,5 6-2,0-170 0,0 0 0,2 178 1,-2 4-1,0-182 0,0 0 0,-6 183 0,-6 2 0,12-185 0,0 0 0,-14 190 0,0 1 0,14-191-1,0 0 1,-9 187 0,-4-6 0,13-181-1,0 0 1,-8 177-1,1-2 1,7-175-1,0 0 1,-2 180-1,4 3 1,-2-183-1,0 0 1,7 184-1,1-3 1,-8-181-1,0 0 1,8 182 0,-3-7 0,-5-175 0,0 0 0,0 166 0,-5-5 0,5-161 0,0 0 0,-13 156 0,-6-2 0,19-154 0,0 0 0,-21 157 0,-1 2 0,22-159 0,0 0 0,-24 149 1,-10-14-1,34-135 1,0 0-1,-37 128 2,-5 2-2,42-130 2,0 0-2,-44 123 3,-2-4-3,46-119 1,0 0-1,-48 115 2,8-8-2,40-107 1,0 0-1,-34 104 2,-1 5-2,35-109 1,0 0-1,-29 105 2,3-1-2,26-104 2,0 0-2,-23 99 2,4-11-2,19-88 2,0 0-2,-18 87 3,4 1-3,14-88 2,0 0-2,-12 79 3,3-16-3,9-63 3,0 0-3,-9 48 3,2-15-3,7-33 2,0 0-2,-7 28 3,-9 3-3,16-31 3,0 0-3,-18 24 4,-5-5-4,23-19 4,0 0-4,-28 14 4,-9-4-4,37-10 3,0 0-3,-41 9 4,-12 1-4,53-10 4,0 0-4,-51 9 4,-2-4-4,53-5 7,0 0-7,-60 2 7,-17-4-7,77 2 9,0 0-9,-92-3 10,-9-1-10,101 4 11,0 0-11,-113-7 12,-28-3-12,141 10 11,0 0-11,-153-10 11,-36-1-11,189 11 12,0 0-12,-223-10 13,-24-1-13,247 11 11,0 0-11,-271-13 12,-15-5-12,286 18 7,0 0-7,-293-14 8,-18 2-8,311 12 6,0 0-6,-303-8 6,13 3-6,290 5 4,0 0-4,0 0-1730</inkml:trace>
  <inkml:trace contextRef="#ctx0" brushRef="#br0" timeOffset="71132.6797">17291 8618 673,'0'0'0,"0"0"0,0 0 0,0 0 25,0 0-25,0 0 26,0 0-26,0 0 60,0 0-60,28 7 60,16 0-60,-44-7 88,0 0-88,59 9 88,11 3-88,-70-12 79,0 0-79,88 2 80,24-11-80,-112 9 51,0 0-51,130-9 52,24 1-52,-154 8 40,0 0-40,178-9 41,37 2-41,-215 7 39,0 0-39,246-7 39,24 7-39,-270 0 35,0 0-35,277 0 35,1-2-35,-278 2 28,0 0-28,260 0 29,-17 0-29,-243 0 29,0 0-29,233 4 29,-10 4-29,-223-8 24,0 0-24,206 9 25,-13-2-25,-193-7 21,0 0-21,180 10 22,-18 6-22,-162-16 17,0 0-17,157 10 18,-11-1-18,-146-9 9,0 0-9,129-7 10,-25-7-10,-104 14 5,0 0-5,76-15 6,-33-1-6,-43 16 9,0 0-9,0 0-1284</inkml:trace>
  <inkml:trace contextRef="#ctx0" brushRef="#br0" timeOffset="75546.1683">10668 9819 1087,'0'0'0,"0"0"0,0 0 42,0 0-42,-19-22 43,11 15-43,8 7 93,0 0-93,0 0 94,-8-2-94,8 2 84,0 0-84,0 0 84,0 0-84,0 0 50,0 0-50,0 0 51,0 0-51,0 0 29,0 0-29,0 0 29,23 16-29,-23-16 24,0 0-24,21 20 24,-4 8-24,-17-28 24,0 0-24,9 35 25,-9 8-25,0-43 35,0 0-35,-9 48 35,1-4-35,8-44 34,0 0-34,-13 33 35,6-14-35,7-19 29,0 0-29,-3 10 29,3-3-29,0-7 36,0 0-36,5-4 36,16-11-36,-21 15 34,0 0-34,28-30 34,8-16-34,-36 46 30,0 0-30,37-50 31,-7 1-31,-30 49 25,0 0-25,28-41 26,-2 6-26,-26 35 22,0 0-22,20-24 23,-11 10-23,-9 14 18,0 0-18,3-7 18,-3 7-18,0 0 13,0 0-13,0 0 13,5 0-13,-5 0 9,0 0-9,6 9 10,1 8-10,-7-17 7,0 0-7,7 22 7,0 3-7,-7-25 3,0 0-3,11 24 4,1 5-4,-12-29 2,0 0-2,18 33 3,1-2-3,-19-31 2,0 0-2,30 28 2,2-11-2,-32-17 3,0 0-3,40 12 4,6-5-4,-46-7 4,0 0-4,46 0 4,-2-10-4,-44 10 4,0 0-4,43-19 4,1-7-4,-44 26 0,0 0 0,35-28 1,-7 2-1,-28 26 0,0 0 0,28-27 0,-3 6 0,-25 21-1,0 0 1,16-19-1,-4 5 1,-12 14-2,0 0 2,4-12-2,1 0 2,-5 12-2,0 0 2,0-11-2,0 11 2,0 0-2,0 0 2,0-8-1,0 8 1,0 0-1,0 0 1,-9 3 0,-12 9 0,21-12-1,0 0 1,-32 24-1,-1 9 1,33-33-1,0 0 1,-30 40 0,7 3 0,23-43 0,0 0 0,-16 47 1,9 2-1,7-49 2,0 0-2,4 45 3,6-7-3,-10-38 6,0 0-6,25 29 7,12-10-7,-37-19 10,0 0-10,49 9 10,10-9-10,-59 0 13,0 0-13,56-12 14,-7-19-14,-49 31 10,0 0-10,39-42 10,-16-17-10,-23 59 6,0 0-6,9-60 7,-16 9-7,7 51 1,0 0-1,-14-43 2,-4 9-2,18 34 0,0 0 0,-17-25 0,6 10 0,11 15-1,0 0 1,-9-11-1,4 6 1,5 5-2,0 0 2,-13 0-2,-4 4 2,17-4-4,0 0 4,-20 13-4,3 8 4,17-21-5,0 0 5,-9 30-4,5 4 4,4-34-2,0 0 2,7 44-2,4-1 2,-11-43-1,0 0 1,21 43 0,2-5 0,-23-38-1,0 0 1,28 26 0,11-14 0,-39-12-1,0 0 1,37-2 0,0-13 0,-37 15 0,0 0 0,36-30 0,-8-13 0,-28 43 1,0 0-1,25-48 2,-1 1-2,-24 47 3,0 0-3,21-38 4,-3 2-4,-18 36 6,0 0-6,14-28 6,-10 16-6,-4 12 7,0 0-7,2-7 8,-2 7-8,0 0 6,0 0-6,0 0 7,0 0-7,0 0 4,0 0-4,0 0 5,-11 17-5,11-17 3,0 0-3,-7 19 4,2 4-4,5-23 6,0 0-6,0 24 6,3 5-6,-3-29 9,0 0-9,11 33 9,6-3-9,-17-30 13,0 0-13,23 20 13,13-7-13,-36-13 15,0 0-15,40 1 15,10-11-15,-50 10 16,0 0-16,42-17 16,-3-6-16,-39 23 14,0 0-14,33-24 14,-6 3-14,-27 21 4,0 0-4,17-17 4,-6 8-4,-11 9 1,0 0-1,7-9 1,-7 3-1,0 6 0,0 0 0,0 0 0,0-9 0,0 9-2,0 0 2,0 0-1,0 0 1,0 0-4,0 0 4,0 9-4,0 3 4,0-12-8,0 0 8,0 14-8,0 1 8,0-15-8,0 0 8,2 21-7,5 8 7,-7-29-5,0 0 5,9 30-4,1-8 4,-10-22-3,0 0 3,16 12-2,5-5 2,-21-7-1,0 0 1,27-1 0,3-8 0,-30 9 0,0 0 0,35-19 0,2-7 0,-37 26 2,0 0-2,32-28 2,-13 7-2,-19 21 1,0 0-1,16-15 1,-7 6-1,-9 9 0,0 0 0,5-8 1,-5 8-1,0 0 0,0 0 0,6-7 0,-6 7 0,0 0 0,0 0 0,0 0 0,0 0 0,0 0-2,0 0 2,3 10-1,-3 0 1,0-10-4,0 0 4,0 16-4,2 8 4,-2-24-7,0 0 7,5 28-6,4-7 6,-9-21-8,0 0 8,12 19-7,6-2 7,-18-17-8,0 0 8,19 16-8,3-10 8,-22-6-7,0 0 7,26 2-6,-1-10 6,-25 8-6,0 0 6,30-16-5,2-1 5,-32 17-19,0 0 19,28-21-19,-2 2 19,1 0-1832</inkml:trace>
  <inkml:trace contextRef="#ctx0" brushRef="#br0" timeOffset="75877.2881">12794 9902 1334,'0'0'0,"0"0"0,0 0 0,0 0 10,0 0-10,0 0 10,0 0-10,0 0 32,0 0-32,0 0 32,0 0-32,0 0 38,0 0-38,0 0 39,7 11-39,-7-11 28,0 0-28,16 10 29,16-3-29,-32-7 23,0 0-23,41 3 24,3-11-24,-44 8 21,0 0-21,48-12 21,-4-4-21,-44 16 19,0 0-19,35-17 19,-7-9-19,-28 26 20,0 0-20,20-30 20,-5 1-20,-15 29 19,0 0-19,9-28 19,-12 2-19,3 26 18,0 0-18,-9-19 19,4 9-19,5 10 17,0 0-17,-14-4 18,-20 8-18,34-4 15,0 0-15,-39 12 15,-5 12-15,44-24 11,0 0-11,-46 33 11,6 7-11,40-40 19,0 0-19,-27 45 20,18 5-20,9-50 21,0 0-21,9 55 22,19 4-22,-28-59 21,0 0-21,50 49 21,17-8-21,-67-41 17,0 0-17,76 33 18,5-3-18,-81-30 17,0 0-17,0 0-1483</inkml:trace>
  <inkml:trace contextRef="#ctx0" brushRef="#br0" timeOffset="77150.6804">14787 9406 841,'0'0'0,"0"0"0,0 0 0,0 0 46,0 0-46,-4-14 47,-1 7-47,5 7 82,0 0-82,-18-2 83,-17 7-83,35-5 101,0 0-101,-41 9 102,-4 7-102,45-16 82,0 0-82,-43 24 82,8 3-82,35-27 48,0 0-48,-30 33 49,11 0-49,19-33 41,0 0-41,-9 35 42,5-2-42,4-33 40,0 0-40,9 33 40,12-4-40,-21-29 33,0 0-33,28 28 33,13-6-33,-41-22 29,0 0-29,51 19 30,6-1-30,-57-18 20,0 0-20,56 17 20,-8-2-20,-48-15 14,0 0-14,28 13 14,-10-8-14,-18-5 12,0 0-12,7 5 12,-6 5-12,-1-10 10,0 0-10,-14 12 10,-21 6-10,35-18 11,0 0-11,-46 20 11,-9-1-11,55-19 10,0 0-10,-54 16 11,1-4-11,53-12 8,0 0-8,-37 7 9,12-5-9,25-2 10,0 0-10,-14-4 10,3-4-10,11 8 5,0 0-5,9-16 6,19-1-6,2-6-1481</inkml:trace>
  <inkml:trace contextRef="#ctx0" brushRef="#br0" timeOffset="77421.3441">15013 9262 1423,'0'0'0,"0"0"0,0 0 0,0 0 29,0 0-29,0 0 29,0 0-29,0 0 58,0 0-58,0 21 59,0 5-59,0-26 51,0 0-51,-4 38 52,-1 7-52,5-45 25,0 0-25,-5 53 26,5 20-26,0-73 22,0 0-22,5 78 23,0 0-23,-5-78 22,0 0-22,13 78 22,2-13-22,-15-65 22,0 0-22,16 68 23,-9-6-23,-7-62 18,0 0-18,7 61 19,-7-8-19,0-53 17,0 0-17,0 42 18,0-25-18,0 2-1409</inkml:trace>
  <inkml:trace contextRef="#ctx0" brushRef="#br0" timeOffset="77917.0182">14792 9842 1390,'0'0'0,"0"0"0,9-18 0,-9 18 12,0 0-12,12-22 12,11-1-12,-23 23 16,0 0-16,32-20 16,5 1-16,-37 19 44,0 0-44,44-19 45,4 1-45,-48 18 34,0 0-34,53-12 35,0 5-35,-53 7 33,0 0-33,54-3 33,-4 6-33,-50-3 40,0 0-40,46 7 40,-9 5-40,-37-12 37,0 0-37,35 12 38,-8 2-38,-27-14 32,0 0-32,23 16 33,-1 5-33,-22-21 29,0 0-29,18 22 29,-9 2-29,-9-24 24,0 0-24,3 18 25,-6 1-25,3-19 21,0 0-21,-7 12 22,-4-5-22,11-7 21,0 0-21,-9 7 22,-1-4-22,10-3 27,0 0-27,-9 0 27,0-5-27,9 5 26,0 0-26,-7-12 27,5-11-27,2 23 26,0 0-26,6-26 26,6-7-26,-12 33 23,0 0-23,16-34 23,2-8-23,-18 42 21,0 0-21,21-41 21,2 6-21,-23 35 17,0 0-17,23-28 17,-13 13-17,-10 15 16,0 0-16,9-7 16,-2 5-16,-7 2 12,0 0-12,7 4 12,2 4-12,-9-8 12,0 0-12,16 21 13,-2 14-13,-14-35 13,0 0-13,18 38 13,-4 8-13,-14-46 13,0 0-13,17 39 14,-8-10-14,-9-29 14,0 0-14,9 26 15,-4 2-15,-5-28 15,0 0-15,4 19 15,-2-9-15,-2-10 10,0 0-10,0 0 10,0 9-10,0-9 5,0 0-5,0 0 6,0 0-6,0 0-1881</inkml:trace>
  <inkml:trace contextRef="#ctx0" brushRef="#br0" timeOffset="78055.6644">15532 9319 1558,'0'0'0,"0"0"0,7-3 0,-7 3 25,0 0-25,12 0 25,6 3-25,-18-3 41,0 0-41,23 12 41,3 14-41,-26-26 2,0 0-2,27 36 3,-6 11-3,0-2-1212</inkml:trace>
  <inkml:trace contextRef="#ctx0" brushRef="#br0" timeOffset="78936.9634">15814 9572 1278,'0'0'0,"0"0"0,0 0 0,0 0 22,0 0-22,0 0 22,18-11-22,-18 11 20,0 0-20,0 0 21,0 9-21,0-9 110,0 0-110,3 16 111,-3 20-111,0-36 87,0 0-87,4 41 87,1 1-87,-5-42 72,0 0-72,2 35 72,1-15-72,-3-20 72,0 0-72,9 19 72,0-1-72,-9-18 66,0 0-66,18 12 67,10-4-67,-28-8 57,0 0-57,32 4 57,3-8-57,-35 4 49,0 0-49,33-10 49,3-7-49,-36 17 38,0 0-38,35-21 39,-14 0-39,-21 21 29,0 0-29,21-21 30,4-6-30,-25 27 24,0 0-24,16-21 25,-9 9-25,-7 12 18,0 0-18,3-9 19,-3 9-19,0 0 19,0 0-19,0 0 20,0 0-20,0 0 16,0 0-16,8 9 17,-3 0-17,-5-9 12,0 0-12,7 15 12,-2 1-12,-5-16 6,0 0-6,13 20 7,1 5-7,-14-25 3,0 0-3,17 17 3,8-5-3,-25-12 2,0 0-2,30 7 2,11-3-2,-41-4 1,0 0-1,45-2 1,8-7-1,-53 9 2,0 0-2,52-14 3,-5-5-3,-47 19 5,0 0-5,39-26 6,-9-5-6,-30 31 7,0 0-7,19-33 8,-10 2-8,-9 31 3,0 0-3,4-26 3,-6 9-3,2 17 0,0 0 0,-7-14 1,-5 2-1,12 12 0,0 0 0,-20-11 0,-6 11 0,26 0-1,0 0 1,-28 11 0,-4 6 0,32-17-2,0 0 2,-28 24-2,10 4 2,18-28-7,0 0 7,-11 28-6,6-4 6,5-24-10,0 0 10,5 24-9,13 0 9,-18-24-14,0 0 14,26 18-14,11-6 14,-37-12-16,0 0 16,39 7-15,2-7 15,-41 0-14,0 0 14,37-12-13,-2-6 13,-35 18-10,0 0 10,27-24-9,-11-7 9,-16 31-6,0 0 6,10-33-6,-5-1 6,-5 34-5,0 0 5,0-30-4,-3 6 4,3 24-4,0 0 4,-2-19-4,-1 10 4,3 9-4,0 0 4,0 0-3,0 0 3,0 0-4,0 0 4,0 0-3,-9 16 3,9-16-3,0 0 3,-4 26-2,4 20 2,0-46-1,0 0 1,6 49 0,2 5 0,-8-54 0,0 0 0,11 55 0,0 2 0,-11-57 0,0 0 0,14 64 1,3 21-1,-17-85 3,0 0-3,14 85 3,-10-9-3,-4-76 7,0 0-7,0 69 8,-7-12-8,7-57 8,0 0-8,-16 47 9,-9-11-9,25-36 11,0 0-11,-33 24 11,-11-13-11,44-11 10,0 0-10,-57-2 11,-13-10-11,70 12 6,0 0-6,-67-23 6,10-6-6,57 29 0,0 0 0,-39-24 0,22 5 0,17 19-7,0 0 7,0 0-1941</inkml:trace>
  <inkml:trace contextRef="#ctx0" brushRef="#br0" timeOffset="79394.6822">17242 9419 1390,'0'0'0,"0"0"0,0 0 16,0 0-16,0 0 16,0 0-16,0 0 44,0 0-44,0 0 45,40 9-45,-40-9 0,0 0 0,34 16 1,-6 10-1,4 1-1074</inkml:trace>
  <inkml:trace contextRef="#ctx0" brushRef="#br0" timeOffset="79559.5957">17164 9764 1188,'0'0'0,"0"0"0,-5 12 0,5-12 33,0 0-33,-6 12 33,6-5-33,0-7 66,0 0-66,9 7 67,11 3-67,-20-10 86,0 0-86,31 2 87,10-7-87,-41 5 52,0 0-52,0 0-1149</inkml:trace>
  <inkml:trace contextRef="#ctx0" brushRef="#br0" timeOffset="80379.1003">18122 9345 1065,'0'0'0,"0"0"0,0 0 0,0 0 51,0 0-51,18-26 51,-8 14-51,-10 12 121,0 0-121,11-7 121,3 4-121,-14 3 106,0 0-106,11 3 106,1 9-106,-12-12 78,0 0-78,5 28 79,-10 13-79,5-41 40,0 0-40,-14 56 41,-7 10-41,21-66 31,0 0-31,-20 70 31,8 3-31,12-73 55,0 0-55,-11 64 55,3-10-55,8-54 59,0 0-59,-7 36 59,5-15-59,2-21 55,0 0-55,0 12 56,0-12-56,0 0 49,0 0-49,0 0 50,0 0-50,0 0 41,0 0-41,-9-26 42,9-26-42,0 52 37,0 0-37,0-71 38,0-17-38,0 88 29,0 0-29,9-92 29,8 4-29,-17 88 22,0 0-22,27-81 22,10 1-22,-37 80 15,0 0-15,41-73 15,8 25-15,-49 48 5,0 0-5,49-28 6,-3 23-6,-46 5 2,0 0-2,37 12 2,-5 14-2,-32-26 0,0 0 0,27 35 0,-15 13 0,-12-48-1,0 0 1,7 52 0,-7-5 0,0-47-2,0 0 2,-11 43-2,-10-7 2,21-36-5,0 0 5,-32 33-5,-8 2 5,40-35-7,0 0 7,-46 35-7,-7 1 7,53-36-8,0 0 8,-51 36-8,1-5 8,50-31-9,0 0 9,-37 26-8,11-12 8,26-14-6,0 0 6,-14 9-5,14-9 5,0 0-4,0 0 4,-7 5-3,7-5 3,0 0-3,0 0 3,9 10-3,17 6 3,-26-16-2,0 0 2,41 17-2,10 1 2,-51-18-2,0 0 2,58 19-1,6-4 1,-64-15-1,0 0 1,60 16-1,-4-4 1,-56-12-2,0 0 2,49 9-1,-4-1 1,-45-8-8,0 0 8,44 0-8,3-5 8,-47 5-20,0 0 20,46-5-19,2 5 19,-4 0-1824</inkml:trace>
  <inkml:trace contextRef="#ctx0" brushRef="#br0" timeOffset="81324.3857">19050 9503 1468,'0'0'0,"0"0"0,0-18 0,0 18 11,0 0-11,0-12 11,0 3-11,0 9 21,0 0-21,-1-10 21,-1-2-21,2 12 75,0 0-75,-9-12 75,-3 1-75,12 11 58,0 0-58,-16-6 58,-2-3-58,18 9 58,0 0-58,-26 0 58,-15 9-58,41-9 51,0 0-51,-44 17 52,-5 7-52,49-24 50,0 0-50,-50 35 50,3 13-50,47-48 48,0 0-48,-36 57 49,15-3-49,21-54 41,0 0-41,-9 52 41,13-12-41,-4-40 34,0 0-34,17 29 35,19-6-35,-36-23 30,0 0-30,46 10 31,0-8-31,-46-2 25,0 0-25,44-7 25,-11-5-25,-33 12 21,0 0-21,30-25 22,-12-13-22,-18 38 17,0 0-17,17-43 18,-2-4-18,-15 47 11,0 0-11,10-43 11,-6 12-11,-4 31 7,0 0-7,1-24 7,-1 8-7,0 16 3,0 0-3,0-9 3,0 9-3,0 0 1,0 0-1,0 0 1,-8 16-1,8-16 0,0 0 0,-6 22 0,5 13 0,1-35 0,0 0 0,0 38 0,1 0 0,-1-38 0,0 0 0,9 37 0,4-8 0,-13-29 0,0 0 0,19 24 0,11-3 0,-30-21 0,0 0 0,37 12 0,4-10 0,-41-2 0,0 0 0,44-7 0,5-5 0,-49 12 0,0 0 0,50-24 0,-8-8 0,-42 32-1,0 0 1,35-38 0,-15-1 0,-20 39-1,0 0 1,14-45-1,-4 5 1,-10 40-4,0 0 4,7-28-4,-3 13 4,-4 15-7,0 0 7,0-9-7,0 9 7,0 0-10,0 0 10,0-5-9,0 5 9,0 0-9,0 0 9,-11 12-8,-1 12 8,12-24-7,0 0 7,-9 33-7,2 3 7,7-36-4,0 0 4,2 37-3,8-8 3,-10-29-1,0 0 1,18 31-1,1-7 1,-19-24 0,0 0 0,23 19 0,4-10 0,-27-9 3,0 0-3,33 4 3,4-6-3,-37 2 9,0 0-9,41-11 9,0-8-9,-41 19 12,0 0-12,31-24 13,1-9-13,-32 33 12,0 0-12,21-27 13,-7 4-13,-14 23 11,0 0-11,9-14 12,-7 2-12,-2 12 6,0 0-6,4-7 7,-4 7-7,0 0 2,0 0-2,0 0 2,0 0-2,0 0 0,0 0 0,5 0 1,-3 7-1,-2-7 0,0 0 0,7 12 0,5 9 0,-12-21-2,0 0 2,18 21-2,1-7 2,-19-14-5,0 0 5,27 12-4,6-4 4,-33-8-9,0 0 9,39 6-8,3-6 8,-42 0-10,0 0 10,41-7-9,-6-2 9,-35 9-11,0 0 11,36-10-11,6 3 11,-42 7-4,0 0 4,37-11-4,-12 10 4,-25 1-1,0 0 1,24 1-1,12 10 1,-36-11 0,0 0 0,35 8 0,-14 8 0,-21-16 0,0 0 0,28 15 1,13 10-1,-41-25 1,0 0-1,46 26 1,9 0-1,-55-26 1,0 0-1,0 0-1854</inkml:trace>
  <inkml:trace contextRef="#ctx0" brushRef="#br0" timeOffset="84258.8378">10850 10899 1076,'0'0'0,"0"0"0,0 0 51,0 0-51,12-19 52,-12 19-52,0 0 106,0 0-106,0 0 107,0 0-107,0 0 88,0 0-88,-3 12 89,-6 26-89,9-38 55,0 0-55,-11 50 56,2 11-56,9-61 26,0 0-26,-12 64 26,1-3-26,11-61 26,0 0-26,-8 60 27,2 4-27,6-64 29,0 0-29,2 64 30,10-7-30,-12-57 30,0 0-30,13 45 30,-6-15-30,-7-30 31,0 0-31,7 19 32,-7-14-32,0-5 29,0 0-29,0 0 29,0-5-29,0 5 30,0 0-30,0-23 30,-4-15-30,4 38 28,0 0-28,-9-55 28,-5-9-28,14 64 26,0 0-26,-14-69 27,-3-2-27,17 71 28,0 0-28,-6-80 29,13-17-29,-7 97 26,0 0-26,16-93 27,4 22-27,-20 71 21,0 0-21,21-54 21,2 13-21,-23 41 15,0 0-15,32-26 16,1 12-16,-33 14 11,0 0-11,39-5 11,-7 13-11,-32-8 8,0 0-8,26 17 8,-10 11-8,-16-28 3,0 0-3,11 33 3,-4 15-3,-7-48 1,0 0-1,-2 56 2,-10 6-2,12-62 0,0 0 0,-20 59 1,-15-11-1,35-48 0,0 0 0,-32 42 0,0-13 0,32-29 0,0 0 0,-23 25 0,6-12 0,17-13 1,0 0-1,-23 11 1,-9 1-1,32-12 2,0 0-2,-26 10 2,13-6-2,13-4 3,0 0-3,0 0 4,-9 0-4,9 0 3,0 0-3,0 0 4,13 2-4,-13-2 2,0 0-2,17 5 3,15 5-3,-32-10 1,0 0-1,37 7 2,4 2-2,-41-9 0,0 0 0,46 8 1,10-2-1,-56-6 0,0 0 0,64 6 1,-1 1-1,-63-7 0,0 0 0,64 6 0,-11-6 0,-53 0 0,0 0 0,47-7 0,-6-5 0,-41 12-1,0 0 1,35-16 0,-3-5 0,-32 21-1,0 0 1,26-22 0,-13-3 0,-13 25-1,0 0 1,5-19 0,-14 2 0,9 17 0,0 0 0,-12-10 0,-8 5 0,20 5 0,0 0 0,-22-4 0,-5 6 0,27-2 1,0 0-1,-30 7 2,-2 8-2,32-15 3,0 0-3,-28 16 3,7 5-3,21-21 2,0 0-2,-14 20 2,5 8-2,9-28 2,0 0-2,-2 28 2,7 8-2,-5-36 1,0 0-1,9 37 2,12-8-2,-21-29 2,0 0-2,30 22 2,11-9-2,-41-13 3,0 0-3,48 1 3,1-13-3,-49 12 2,0 0-2,50-21 3,-10-15-3,-40 36 4,0 0-4,30-40 5,-14 0-5,-16 40 7,0 0-7,0-38 8,-9 2-8,9 36 8,0 0-8,-21-31 9,-7 5-9,28 26 7,0 0-7,-27-16 8,8 4-8,19 12 10,0 0-10,-16-3 10,2 3-10,14 0 3,0 0-3,-11 3 3,4 2-3,7-5-1,0 0 1,0 16 0,16 8 0,-2 2-1866</inkml:trace>
  <inkml:trace contextRef="#ctx0" brushRef="#br0" timeOffset="84539.4839">11681 10769 1547,'0'0'0,"0"0"0,0 0 0,0 0 35,0 0-35,0 0 35,0 0-35,0 0 43,0 0-43,12 21 44,-8 8-44,-4-29 50,0 0-50,2 44 51,-2 8-51,0-52 31,0 0-31,3 60 32,-3 1-32,0-61 26,0 0-26,5 57 27,4-12-27,-9-45 31,0 0-31,14 43 31,7-1-31,-21-42 37,0 0-37,20 39 38,1-2-38,-21-37 30,0 0-30,19 29 30,3-15-30,-22-14 21,0 0-21,17 0 21,6-10-21,-23 10 8,0 0-8,20-19 8,-8-11-8,2 1-1572</inkml:trace>
  <inkml:trace contextRef="#ctx0" brushRef="#br0" timeOffset="84718.0213">12000 10733 1367,'0'0'0,"0"0"0,0-12 0,0 12 10,0 0-10,4-9 10,-4 9-10,0 0 13,0 0-13,0 0 14,2 17-14,-2-17 50,0 0-50,3 37 51,-1 16-51,-2-53 51,0 0-51,7 68 51,4 12-51,-11-80 65,0 0-65,15 81 66,3-10-66,-18-71 80,0 0-80,19 83 81,-10 21-81,-9-104 68,0 0-68,0 0-1423</inkml:trace>
  <inkml:trace contextRef="#ctx0" brushRef="#br0" timeOffset="88983.4586">14448 10883 953,'0'0'0,"0"0"0,0 0 0,0 0 50,0 0-50,0 0 51,0-17-51,0 17 94,0 0-94,0 0 95,0-8-95,0 8 71,0 0-71,0 0 71,0 0-71,0 0 40,0 0-40,0-7 41,0 7-41,0 0 26,0 0-26,5-7 27,-5 7-27,0 0 19,0 0-19,11-2 20,-1 2-20,-10 0 19,0 0-19,16 0 20,7-4-20,-23 4 18,0 0-18,25-3 18,0 6-18,-25-3 24,0 0-24,21 4 24,-7 1-24,-14-5 25,0 0-25,9 9 25,0 1-25,-9-10 27,0 0-27,1 9 28,3 3-28,-4-12 27,0 0-27,3 9 27,-1 1-27,-2-10 26,0 0-26,0 10 26,0 1-26,0-11 22,0 0-22,2 8 23,-2 1-23,0-9 20,0 0-20,0 7 21,0-7-21,0 0 17,0 0-17,0 0 17,0 9-17,0-9 16,0 0-16,0 0 16,0 0-16,0 0 14,0 0-14,0 7 14,0-7-14,0 0 10,0 0-10,0 0-1502</inkml:trace>
  <inkml:trace contextRef="#ctx0" brushRef="#br0" timeOffset="90121.9776">14490 10890 841,'0'0'0,"0"0"0,0 0 0,0 0 7,0 0-7,0 0 7,0 0-7,0 0 14,0 0-14,0 0 14,0 0-14,0 0 14,0 0-14,0 0 15,0 0-15,0 0 17,0 0-17,23-15 17,-16 15-17,-7 0 11,0 0-11,0 0 11,0 0-11,0 0 13,0 0-13,9-4 14,-9 4-14,0 0 25,0 0-25,7-5 26,-7 5-26,0 0 57,0 0-57,4-3 58,-4 3-58,0 0 90,0 0-90,7-5 90,-7 5-90,0 0 91,0 0-91,2-7 92,-2 7-92,0 0 91,0 0-91,0 0 92,7 0-92,-7 0 80,0 0-80,0 0 80,10 8-80,-10-8 63,0 0-63,0 0 64,9 7-64,-9-7 52,0 0-52,0 0 53,0 9-53,0-9 42,0 0-42,0 0 43,2 5-43,-2-5 34,0 0-34,0 0 35,0 0-35,0 0 30,0 0-30,0 0 31,2 7-31,-2-7 25,0 0-25,0 0 25,0 0-25,0 0 26,0 0-26,0 0 27,0 0-27,0 0 25,0 0-25,0 0 26,7-12-26,-7 12 25,0 0-25,3-9 25,1 2-25,-4 7 24,0 0-24,5-8 25,0 1-25,-5 7 22,0 0-22,0 0 22,13-6-22,-13 6 20,0 0-20,0 0 20,8-5-20,-8 5 14,0 0-14,0 0 15,9-1-15,-9 1 11,0 0-11,0 0 11,6 12-11,-6-12 4,0 0-4,5 22 5,0 15-5,-5-37 1,0 0-1,7 45 2,-7 3-2,0-48 0,0 0 0,0 48 0,0-8 0,0-40 0,0 0 0,2 30 0,0-3 0,-2-27 0,0 0 0,0 26 0,0-1 0,0-25 0,0 0 0,0 19 1,0-7-1,0-12 1,0 0-1,0 7 1,0-7-1,0 0 2,0 0-2,5 8 3,-5-8-3,0 0 4,0 0-4,0 0 5,0 5-5,0-5 8,0 0-8,0 0 8,2-8-8,-2 8 10,0 0-10,7-18 11,9-9-11,-16 27 12,0 0-12,0 0-2025</inkml:trace>
  <inkml:trace contextRef="#ctx0" brushRef="#br0" timeOffset="90648.2155">14384 10366 1177,'0'0'0,"0"0"0,0 0 32,0 0-32,0 0 33,0 0-33,0 0 53,0 0-53,15 28 54,-5 1-54,-10-29 58,0 0-58,16 35 59,-2-6-59,-14-29 36,0 0-36,11 21 36,1-5-36,-12-16 26,0 0-26,9 10 27,-4-3-27,-5-7 22,0 0-22,9-2 23,5-13-23,-14 15 20,0 0-20,14-30 20,-1-10-20,-13 40 25,0 0-25,3-45 26,-3 6-26,0 39 30,0 0-30,-7-37 31,-3 4-31,10 33 32,0 0-32,-16-20 32,5 7-32,11 13 32,0 0-32,-9 0 33,4 11-33,5-11 29,0 0-29,0 33 30,9 26-30,-9-59 22,0 0-22,17 74 23,20 21-23,-37-95 14,0 0-14,0 0-1467</inkml:trace>
  <inkml:trace contextRef="#ctx0" brushRef="#br0" timeOffset="91308.4476">14771 10851 1535,'0'0'0,"0"0"0,0 0 0,0 0 32,0 0-32,0 0 32,0 0-32,0 0 61,0 0-61,21-6 62,-16 20-62,-5-14 43,0 0-43,9 24 44,0 16-44,-9-40 28,0 0-28,7 40 29,-5-7-29,-2-33 22,0 0-22,3 31 22,-1-1-22,-2-30 21,0 0-21,5 27 22,3-9-22,-8-18 22,0 0-22,10 15 23,6-3-23,-16-12 20,0 0-20,23 2 21,3-7-21,-26 5 26,0 0-26,29-12 27,-12-2-27,-17 14 26,0 0-26,18-19 26,-4-11-26,-14 30 23,0 0-23,9-27 24,-7 6-24,-2 21 23,0 0-23,1-14 24,-1 5-24,0 9 18,0 0-18,0-5 19,0 5-19,0 0 17,0 0-17,0 0 18,0 0-18,0 0 15,0 0-15,6 5 15,-1 14-15,-5-19 9,0 0-9,18 25 10,6-1-10,-24-24 5,0 0-5,34 24 5,3-7-5,-37-17 2,0 0-2,44 16 3,2-4-3,-46-12 0,0 0 0,49 7 1,-4-2-1,-45-5 0,0 0 0,42-12 0,-2-9 0,-40 21 0,0 0 0,30-39 0,-1-22 0,-29 61-1,0 0 1,19-76-1,-3-6 1,-16 82-3,0 0 3,11-81-2,-3 2 2,-8 79-6,0 0 6,0-66-5,-10 5 5,10 61-10,0 0 10,-13-48-10,5 20 10,8 28-12,0 0 12,-9-15-12,-5 9 12,14 6-6,0 0 6,-16 14-6,-9 28 6,25-42-3,0 0 3,-23 53-3,7 4 3,16-57-2,0 0 2,-9 61-2,8 3 2,1-64-1,0 0 1,0 73 0,5 3 0,-5-76-1,0 0 1,12 78 0,6-18 0,-18-60 0,0 0 0,23 52 0,0-15 0,-23-37 0,0 0 0,26 32 0,1-11 0,-27-21-1,0 0 1,0 0-1656</inkml:trace>
  <inkml:trace contextRef="#ctx0" brushRef="#br0" timeOffset="93064.1548">15253 10870 1547,'0'0'0,"0"0"0,0 0 0,0 0 38,0 0-38,0 0 38,17 8-38,-17-8 72,0 0-72,27 0 72,13-3-72,-40 3 55,0 0-55,48-7 55,7 2-55,-55 5 26,0 0-26,56-7 26,8 2-26,-64 5 16,0 0-16,58-4 16,-7 1-16,-51 3 11,0 0-11,37-2 11,-16-2-11,-21 4 9,0 0-9,15 0 10,-8-5-10,-7 5 8,0 0-8,0 0 9,8-3-9,-8 3 8,0 0-8,0 0 9,0 0-9,0 0 8,0 0-8,-1-9 9,1 9-9,0 0 7,0 0-7,0 0 7,0 0-7,0 0 5,0 0-5,-6 9 6,5 3-6,1-12 4,0 0-4,0 14 5,5 5-5,-5-19 4,0 0-4,11 19 4,10 2-4,-21-21 5,0 0-5,26 12 5,11-7-5,-37-5 6,0 0-6,36-4 6,4-9-6,-40 13 7,0 0-7,32-25 8,-6-2-8,-26 27 11,0 0-11,20-30 11,-10 4-11,-10 26 13,0 0-13,0-22 13,-5 3-13,5 19 12,0 0-12,-14-16 13,-7 2-13,21 14 11,0 0-11,-25-7 12,-3 4-12,28 3 7,0 0-7,-27 7 8,1 7-8,26-14 5,0 0-5,-27 19 5,10-4-5,17-15 1,0 0-1,-11 26 1,4 18-1,7-44 0,0 0 0,-2 43 0,4 4 0,-2-47 0,0 0 0,12 43 0,8-7 0,-20-36-1,0 0 1,32 28 0,12-13 0,-44-15 0,0 0 0,58 11 0,9-4 0,-67-7 0,0 0 0,72-4 0,-12-4 0,-60 8 0,0 0 0,53-16 0,-16-8 0,-37 24 0,0 0 0,27-33 0,-4-9 0,-23 42 0,0 0 0,14-43 0,-11 2 0,-3 41-1,0 0 1,-7-32 0,0 12 0,7 20-3,0 0 3,-10-12-2,-4-1 2,14 13-5,0 0 5,-16-3-5,-2-2 5,18 5-8,0 0 8,-23 5-7,0 4 7,23-9-10,0 0 10,-19 20-10,5 15 10,14-35-10,0 0 10,-7 33-10,12 7 10,-5-40-9,0 0 9,11 33-8,6-4 8,-17-29-7,0 0 7,27 24-7,10-5 7,-37-19-7,0 0 7,40 9-6,4-11 6,-44 2-6,0 0 6,41-10-5,-9-7 5,-32 17-4,0 0 4,28-28-3,-5-5 3,-23 33-2,0 0 2,12-35-1,-8 2 1,-4 33 0,0 0 0,-9-24 0,0 7 0,9 17 0,0 0 0,-12-12 0,-4 0 0,16 12 0,0 0 0,-16-9 1,4 7-1,12 2 1,0 0-1,-11 4 1,2 3-1,9-7 3,0 0-3,-10 12 4,-3 17-4,13-29 8,0 0-8,-8 40 9,11 14-9,-3-54 13,0 0-13,9 59 13,9 1-13,-18-60 15,0 0-15,21 57 15,3 7-15,-24-64 18,0 0-18,18 78 18,-4 10-18,-14-88 18,0 0-18,9 85 18,-14-19-18,5-66 22,0 0-22,-9 55 22,-3-15-22,12-40 23,0 0-23,-20 36 23,-6-6-23,26-30 21,0 0-21,-36 21 21,-1-11-21,37-10 20,0 0-20,-39-2 20,-1-12-20,40 14 11,0 0-11,-39-22 11,9-7-11,30 29 5,0 0-5,-23-33 6,14-12-6,9 45 2,0 0-2,4-51 2,12-7-2,-16 58 1,0 0-1,26-70 1,6-6-1,-32 76 0,0 0 0,37-76 0,2 9 0,-39 67 0,0 0 0,40-70 0,10-7 0,-50 77 0,0 0 0,55-77 0,-1 8 0,-54 69 0,0 0 0,46-48 0,-11 11 0,-35 37-1,0 0 1,27-24 0,-15 12 0,-12 12-1,0 0 1,9-7-1,-9 7 1,0 0-2,0 0 2,7-2-1,-7 2 1,0 0-4,0 0 4,-2 21-3,-1 3 3,3-24-6,0 0 6,-4 37-5,-1 1 5,5-38-4,0 0 4,-5 38-4,5-2 4,0-36-3,0 0 3,9 30-2,-1-6 2,-8-24-2,0 0 2,14 21-2,4-2 2,-18-19-1,0 0 1,23 5-1,12-9 1,-35 4 0,0 0 0,37-13 0,0-15 0,-37 28 0,0 0 0,36-42 0,-10-4 0,-26 46 2,0 0-2,23-49 2,-9 4-2,-14 45 4,0 0-4,6-36 5,-10 5-5,4 31 4,0 0-4,-7-25 5,-2 6-5,9 19 4,0 0-4,-21-12 5,-7 7-5,28 5 4,0 0-4,-32 2 4,0 8-4,32-10 2,0 0-2,-32 19 2,-3 9-2,35-28 0,0 0 0,-32 36 1,9 9-1,23-45 0,0 0 0,-21 49 0,11 3 0,10-52 0,0 0 0,-6 57 0,13-5 0,-7-52 0,0 0 0,16 45 0,9-12 0,-25-33 0,0 0 0,34 22 1,11-10-1,-45-12 3,0 0-3,55 5 3,10-12-3,-65 7 5,0 0-5,68-17 5,-7-7-5,-61 24 8,0 0-8,50-45 9,-13-23-9,-37 68 14,0 0-14,35-74 15,-3-2-15,-32 76 9,0 0-9,19-73 9,-6 9-9,-13 64 7,0 0-7,3-55 8,-3 8-8,0 47 5,0 0-5,-2-36 6,1 15-6,1 21 5,0 0-5,-4-12 6,4 5-6,0 7 3,0 0-3,0 0 4,4 15-4,-4-15 1,0 0-1,3 23 1,2 13-1,-5-36 0,0 0 0,9 35 0,5-6 0,-14-29-1,0 0 1,20 31 0,1 2 0,-21-33-3,0 0 3,18 37-3,-10-8 3,-8-29-6,0 0 6,2 35-5,-9 6 5,7-41-7,0 0 7,-10 44-7,-1 1 7,11-45-8,0 0 8,-14 36-7,5-8 7,9-28-8,0 0 8,-12 26-7,-2-4 7,14-22-8,0 0 8,-13 21-7,8-9 7,5-12-8,0 0 8,0 12-8,0-12 8,0 0-8,0 0 8,12 9-8,13 1 8,-25-10-6,0 0 6,39 7-5,10-9 5,-49 2-5,0 0 5,48-7-4,1-3 4,-49 10-11,0 0 11,41-19-11,-11-24 11,2 1-1786</inkml:trace>
  <inkml:trace contextRef="#ctx0" brushRef="#br0" timeOffset="93217.7515">17628 10575 1379,'0'0'0,"0"0"0,0 0 0,0 0 17,0 0-17,11 0 17,-4 7-17,-7-7 31,0 0-31,14 14 32,9 14-32,-23-28-1,0 0 1,0 0-1047</inkml:trace>
  <inkml:trace contextRef="#ctx0" brushRef="#br0" timeOffset="94565.216">18685 10761 953,'0'0'0,"0"0"0,0 0 28,0 0-28,0 0 29,0 0-29,0 0 78,0 0-78,0 0 79,-9 20-79,9-20 73,0 0-73,0 0 74,6 12-74,-6-12 54,0 0-54,8 9 55,7 3-55,-15-12 34,0 0-34,12 5 34,-3-1-34,-9-4 41,0 0-41,0 0 42,9-2-42,-9 2 43,0 0-43,0 0 44,0-7-44,0 7 39,0 0-39,0 0 39,1-12-39,-1 12 46,0 0-46,-1-9 46,-3-6-46,4 15 44,0 0-44,0-19 44,11-7-44,-11 26 42,0 0-42,12-24 43,-1-1-43,-11 25 41,0 0-41,7-20 41,1-1-41,-8 21 34,0 0-34,8-26 35,0-12-35,-8 38 33,0 0-33,11-43 34,0-1-34,-11 44 27,0 0-27,10-43 27,1 2-27,-11 41 30,0 0-30,7-32 31,-5 13-31,-2 19 37,0 0-37,0-10 37,0 3-37,0 7 30,0 0-30,0 0 30,-8-7-30,8 7 25,0 0-25,-5-3 26,-5 1-26,10 2 16,0 0-16,-9 0 16,9 0-16,0 0 9,0 0-9,-9 0 10,9 0-10,0 0 7,0 0-7,-4 7 7,1 0-7,3-7 4,0 0-4,-2 12 4,0 12-4,2-24 1,0 0-1,0 37 2,2 9-2,-2-46 0,0 0 0,0 54 1,-3 6-1,3-60 0,0 0 0,-4 56 0,1 1 0,3-57 0,0 0 0,-2 61 0,0 8 0,2-69 0,0 0 0,2 69 0,7-5 0,-9-64 0,0 0 0,8 57 0,1-21 0,-9-36 0,0 0 0,9 28 0,-4-11 0,-5-17 0,0 0 0,4 13 0,-4-5 0,0-8 0,0 0 0,0 7 1,0-7-1,0 0 1,0 0-1,-4 7 2,-6-2-2,10-5 7,0 0-7,-13 7 7,1-2-7,12-5 8,0 0-8,-14 4 9,-7-2-9,21-2 11,0 0-11,-21 1 11,8-1-11,13 0 12,0 0-12,-12 0 13,1 0-13,11 0 13,0 0-13,-12 0 14,-6 5-14,18-5 18,0 0-18,-23 4 19,-10 1-19,33-5 16,0 0-16,-32 4 16,7-1-16,25-3 12,0 0-12,-19 2 13,0-1-13,19-1 11,0 0-11,-13 2 11,1 2-11,12-4 10,0 0-10,-7 0 10,7 0-10,0 0 8,0 0-8,0 0 8,-7 0-8,7 0 6,0 0-6,0 0 7,0 0-7,0 0 5,0 0-5,10 0 5,24 1-5,-34-1 5,0 0-5,46 4 6,12-4-6,-58 0 4,0 0-4,63 0 5,10 2-5,-73-2 4,0 0-4,69 5 4,-16-9-4,-53 4 0,0 0 0,40-5 1,-8 2-1,-32 3-1,0 0 1,0 0-2124</inkml:trace>
  <inkml:trace contextRef="#ctx0" brushRef="#br0" timeOffset="95937.9701">18279 10717 1132,'0'0'0,"0"0"0,0 0 0,0 0 0,0 0 0,0 0 1,0 0-1,0 0 17,0 0-17,0 0 18,0 0-18,0 0 35,0 0-35,0 0 35,-19-13-35,19 13 38,0 0-38,0 0 39,0 0-39,0 0 50,0 0-50,0 0 50,-4-7-50,4 7 51,0 0-51,0 0 51,0 0-51,0 0 53,0 0-53,0 0 54,0-7-54,0 7 44,0 0-44,0 0 45,0 0-45,0 0 33,0 0-33,0 0 34,-3-6-34,3 6 26,0 0-26,0 0-1295</inkml:trace>
  <inkml:trace contextRef="#ctx0" brushRef="#br0" timeOffset="99730.6953">17720 10953 460,'0'0'0,"0"0"0,0 0 0,0 0 52,0 0-52,0 0 53,0 0-53,0 0 126,0 0-126,0 0 127,0 0-127,0 0 128,0 0-128,0 0 129,0 0-129,0 0 106,0 0-106,-18 19 107,8-14-107,10-5 57,0 0-57,-13 10 57,-1 2-57,14-12 56,0 0-56,-14 13 57,5-8-57,9-5 41,0 0-41,0 0 42,-5 8-42,5-8 33,0 0-33,0 0 34,5 11-34,-5-11 24,0 0-24,9 12 25,-2-3-25,-7-9 21,0 0-21,11 8 21,3-1-21,-14-7 21,0 0-21,10 0 21,3 0-21,-13 0 21,0 0-21,10-3 22,-10 3-22,0 0 25,0 0-25,9-9 25,-7 0-25,-2 9 25,0 0-25,0-7 25,-2 1-25,2 6 25,0 0-25,0 0 25,-7-6-25,7 6 22,0 0-22,0 0 22,0 0-22,0 0 18,0 0-18,0 0 18,-9 4-18,9-4 15,0 0-15,0 0 15,0 0-15,0 0 11,0 0-11,-3 5 11,3-5-11,0 0 8,0 0-8,0 10 9,5-1-9,-5-9 6,0 0-6,9 5 7,3-1-7,-12-4 5,0 0-5,14 3 5,4-3-5,-18 0 7,0 0-7,14-3 8,-9-3-8,-5 6 8,0 0-8,0 0 8,6-10-8,-6 10 8,0 0-8,7-5 9,9-2-9,-16 7 6,0 0-6,24-9 6,-1 2-6,-23 7 3,0 0-3,0 0-1610</inkml:trace>
  <inkml:trace contextRef="#ctx0" brushRef="#br0" timeOffset="106966.9466">17642 7725 539,'0'0'0,"0"0"0,0 0 0,0 0 29,0 0-29,0 0 29,0 0-29,0 0 80,0 0-80,0 0 80,0 0-80,0 0 108,0 0-108,0 0 108,0 0-108,0 0 93,0 0-93,0 0 94,0 0-94,0 0 42,0 0-42,43-8 43,-5 4-43,-38 4 29,0 0-29,46-2 30,13-1-30,-59 3 31,0 0-31,63 0 32,13 0-32,-76 0 42,0 0-42,88 0 42,15 0-42,-103 0 45,0 0-45,116 3 45,13-1-45,-129-2 44,0 0-44,143 7 45,24 5-45,-167-12 36,0 0-36,203 16 37,23 1-37,-226-17 37,0 0-37,244 19 38,13-2-38,-257-17 35,0 0-35,260 19 35,5 2-35,-265-21 30,0 0-30,259 21 31,0-2-31,-259-19 31,0 0-31,242 21 31,-21 0-31,-221-21 28,0 0-28,197 15 29,-20-8-29,-177-7 27,0 0-27,146-2 27,-24-10-27,-122 12 16,0 0-16,99-22 17,-18-6-17,-81 28 4,0 0-4,0 0-1530</inkml:trace>
  <inkml:trace contextRef="#ctx0" brushRef="#br0" timeOffset="122717.0991">10454 11804 382,'0'0'0,"0"0"0,0 0 21,0 0-21,-16-5 22,16 5-22,0 0 82,0 0-82,-10-2 82,10 2-82,0 0 92,0 0-92,-9-7 93,9 7-93,0 0 73,0 0-73,-9-1 74,9 1-74,0 0 46,0 0-46,0 0 46,-5-6-46,5 6 33,0 0-33,0 0 34,0 0-34,0 0 28,0 0-28,0 0 29,9-3-29,-9 3 26,0 0-26,14 0 26,12 0-26,-26 0 22,0 0-22,50-2 23,31-3-23,-81 5 30,0 0-30,104-10 30,20-6-30,-124 16 40,0 0-40,150-17 41,16 5-41,-166 12 51,0 0-51,180-12 51,8 1-51,-188 11 58,0 0-58,187-9 59,-12 3-59,-175 6 54,0 0-54,150-6 55,-32-1-55,-118 7 48,0 0-48,108-5 49,-14-3-49,-94 8 24,0 0-24,88-4 25,-18 11-25,3 0-1327</inkml:trace>
  <inkml:trace contextRef="#ctx0" brushRef="#br0" timeOffset="131439.2105">25065 9537 785,'0'0'0,"0"0"0,0 0 31,0 0-31,-21-21 31,14 20-31,7 1 66,0 0-66,0 0 66,0 0-66,0 0 51,0 0-51,-8-2 51,8 2-51,0 0 36,0 0-36,11 0 37,28 0-37,-39 0 24,0 0-24,58 0 25,18 0-25,-76 0 18,0 0-18,97 0 19,30-4-19,-127 4 15,0 0-15,140-5 15,10-2-15,-150 7 18,0 0-18,158-7 19,12 2-19,-170 5 18,0 0-18,176-7 18,8 6-18,-184 1 16,0 0-16,187-4 16,2-5-16,-189 9 15,0 0-15,181-8 16,-8 1-16,-173 7 13,0 0-13,161-9 14,-18 1-14,-143 8 10,0 0-10,131-7 11,-13 1-11,-118 6 9,0 0-9,93-3 10,-27 0-10,-66 3 7,0 0-7,44-4 8,-16 1-8,-28 3 5,0 0-5,18-2 5,-8-2-5,-10 4 5,0 0-5,9 0 5,-2 0-5,-7 0 4,0 0-4,0 0 4,9-3-4,-9 3 4,0 0-4,0 0 5,0 0-5,0 0 4,0 0-4,7 0 4,-7 0-4,0 0 3,0 0-3,5 10 4,-7 11-4,2-21 3,0 0-3,-3 38 3,-4 18-3,7-56 4,0 0-4,-9 62 4,0 12-4,9-74 6,0 0-6,-3 82 6,3 2-6,0-84 9,0 0-9,1 89 10,1 23-10,-2-112 13,0 0-13,4 111 14,1-14-14,-5-97 15,0 0-15,5 100 15,2 6-15,-7-106 16,0 0-16,9 102 16,0-19-16,-9-83 18,0 0-18,5 64 18,-1-10-18,-4-54 18,0 0-18,-4 45 18,-3-6-18,7-39 15,0 0-15,-10 33 16,-6-9-16,16-24 15,0 0-15,-18 20 16,-5-8-16,23-12 13,0 0-13,-26 8 14,-11 4-14,37-12 12,0 0-12,-48 9 12,-14 1-12,62-10 14,0 0-14,-69 13 14,-3 0-14,72-13 11,0 0-11,-85 13 11,-20-3-11,105-10 10,0 0-10,-117 9 11,-12 3-11,129-12 10,0 0-10,-139 8 10,-15-1-10,154-7 9,0 0-9,-167 9 9,-15-4-9,182-5 9,0 0-9,-189 7 9,7-5-9,182-2 7,0 0-7,-171 3 7,10 4-7,161-7 6,0 0-6,-153 9 6,3 3-6,150-12 6,0 0-6,-147 9 6,10-1-6,137-8 5,0 0-5,-124 7 5,17-3-5,107-4 5,0 0-5,-92 0 6,14-4-6,78 4 4,0 0-4,-63-9 5,19-1-5,44 10 4,0 0-4,-27-14 4,18-8-4,9 22 4,0 0-4,9-35 4,18-17-4,-27 52 4,0 0-4,31-60 5,6-11-5,-37 71 6,0 0-6,36-82 7,-13-15-7,-23 97 7,0 0-7,14-109 7,-12-17-7,-2 126 7,0 0-7,-8-133 8,-7-9-8,15 142 7,0 0-7,-16-132 8,-5 23-8,21 109 6,0 0-6,-16-95 7,7 3-7,9 92 6,0 0-6,-2-84 7,9 6-7,-7 78 5,0 0-5,0 0-1566</inkml:trace>
  <inkml:trace contextRef="#ctx0" brushRef="#br0" timeOffset="132507.0334">25571 10132 673,'0'0'0,"0"0"0,27-39 0,-27 39 9,0 0-9,16-38 10,-2-6-10,-14 44 36,0 0-36,7-36 37,-7 10-37,0 26 55,0 0-55,-6-21 56,-6 6-56,12 15 47,0 0-47,-19-12 47,-10 3-47,29 9 29,0 0-29,-35-2 29,-12 9-29,47-7 26,0 0-26,-50 17 27,6 15-27,44-32 20,0 0-20,-35 39 20,8 8-20,27-47 35,0 0-35,-14 49 36,11 2-36,3-51 38,0 0-38,7 47 39,7-5-39,-14-42 37,0 0-37,23 39 37,8-2-37,-31-37 27,0 0-27,39 36 28,7 4-28,-46-40 23,0 0-23,44 40 23,-12 1-23,-32-41 18,0 0-18,25 37 18,-11-10-18,-14-27 21,0 0-21,2 30 21,-15-1-21,13-29 15,0 0-15,-26 26 16,-18-3-16,44-23 17,0 0-17,-53 17 18,-4-5-18,57-12 11,0 0-11,-54 9 12,6-1-12,48-8 8,0 0-8,-35 0 9,12 0-9,23 0 9,0 0-9,-7-3 10,7 3-10,0 0 7,0 0-7,31-14 8,24 2-8,2 0-1187</inkml:trace>
  <inkml:trace contextRef="#ctx0" brushRef="#br0" timeOffset="132909.9801">25755 9958 1166,'0'0'0,"0"0"0,0 0 0,0 0 31,0 0-31,0 0 32,0 0-32,0 0 60,0 0-60,0 0 61,0 0-61,0 0 34,0 0-34,0 0 35,0 0-35,0 0 12,0 0-12,0 0 12,0 0-12,0 0 7,0 0-7,-14 24 7,14-24-7,0 0 11,0 0-11,5 15 12,0 6-12,-5-21 21,0 0-21,9 33 21,2 9-21,-11-42 28,0 0-28,12 46 29,0 3-29,-12-49 38,0 0-38,14 57 38,6 7-38,-20-64 40,0 0-40,18 73 40,-6 13-40,-12-86 37,0 0-37,10 85 37,-4-18-37,-6-67 32,0 0-32,-2 56 33,-7-15-33,9-41 29,0 0-29,-10 32 29,4-12-29,6-20 24,0 0-24,-5 14 25,1-4-25,4-10 24,0 0-24,0 0 24,0 0-24,0 0 21,0 0-21,20-6 21,20-3-21,-40 9 19,0 0-19,0 0-1508</inkml:trace>
  <inkml:trace contextRef="#ctx0" brushRef="#br0" timeOffset="133661.4834">25395 10456 841,'0'0'0,"0"0"0,0 0 21,0 0-21,24-17 21,1-1-21,-25 18 39,0 0-39,37-15 40,14-1-40,-51 16 58,0 0-58,55-8 58,3-3-58,-58 11 38,0 0-38,59-10 39,-1-1-39,-58 11 19,0 0-19,58-12 20,6-3-20,-64 15 15,0 0-15,58-14 16,-16-2-16,-42 16 12,0 0-12,32-8 13,-7 1-13,-25 7 11,0 0-11,19-5 11,-7-2-11,-12 7 13,0 0-13,7-6 14,-7 6-14,0 0 18,0 0-18,11 0 18,-11 0-18,0 0 23,0 0-23,0 0 23,-19 13-23,19-13 29,0 0-29,-20 15 30,-3 9-30,23-24 40,0 0-40,-16 25 40,9-3-40,7-22 47,0 0-47,0 24 48,7 11-48,-7-35 49,0 0-49,20 29 49,15-8-49,-35-21 45,0 0-45,39 12 46,2-7-46,-41-5 43,0 0-43,44-3 44,7-9-44,-51 12 38,0 0-38,49-23 39,-8-6-39,-41 29 30,0 0-30,28-28 30,-9 9-30,-19 19 22,0 0-22,15-17 23,-3 5-23,-12 12 17,0 0-17,9-9 18,-6-1-18,-3 10 12,0 0-12,0 0 13,4-7-13,-4 7 11,0 0-11,0 0 11,-9 0-11,9 0 8,0 0-8,-11 2 8,4 5-8,7-7 8,0 0-8,-5 12 8,-2 8-8,7-20 6,0 0-6,-5 21 7,3 9-7,2-30 6,0 0-6,9 31 7,12 2-7,-21-33 5,0 0-5,32 27 6,10-6-6,-42-21 3,0 0-3,48 12 4,1-8-4,-49-4 3,0 0-3,46-7 4,3-7-4,-49 14 0,0 0 0,46-28 0,-3-10 0,-43 38-5,0 0 5,35-31-4,-9 10 4,1 2-1612</inkml:trace>
  <inkml:trace contextRef="#ctx0" brushRef="#br0" timeOffset="134846.0895">26930 9771 1255,'0'0'0,"0"0"0,0 0 0,0 0 16,0 0-16,0 0 17,0 0-17,0 0 33,0 0-33,12 31 33,-6 0-33,-6-31 25,0 0-25,7 40 25,-4 8-25,-3-48 6,0 0-6,4 57 6,1 13-6,-5-70 5,0 0-5,5 67 6,-1-6-6,-4-61 9,0 0-9,0 50 9,0-3-9,0-47 12,0 0-12,2 38 13,-4-9-13,2-29 16,0 0-16,-5 23 17,-2-8-17,7-15 22,0 0-22,-7 11 22,0-5-22,7-6 23,0 0-23,-8 2 23,-4-5-23,12 3 24,0 0-24,-21-12 24,-7-6-24,28 18 26,0 0-26,-32-15 27,0 3-27,32 12 28,0 0-28,-32-9 29,-1 4-29,33 5 25,0 0-25,-35 0 25,1 3-25,34-3 24,0 0-24,-28 7 25,5 7-25,23-14 19,0 0-19,-16 23 20,5 4-20,11-27 12,0 0-12,-3 33 12,5-2-12,-2-31 7,0 0-7,12 26 8,9-3-8,-21-23 4,0 0-4,35 17 5,24-12-5,-59-5 1,0 0-1,74-2 2,10-11-2,-84 13 0,0 0 0,85-26 1,-16-11-1,-69 37-1,0 0 1,57-39 0,-17 2 0,-40 37-4,0 0 4,30-31-4,-16 7 4,-14 24-12,0 0 12,7-21-11,-7 4 11,0 17-17,0 0 17,-3-12-16,-6 6 16,9 6-20,0 0 20,-11-1-20,3 1 20,8 0-12,0 0 12,-8 3-12,3 6 12,5-9-5,0 0 5,-3 10-5,1-1 5,2-9-2,0 0 2,0 7-2,0-7 2,0 0-1,0 0 1,5 10 0,-5-10 0,0 0 0,0 0 0,21 9 0,20-9 0,-41 0 1,0 0-1,49-7 2,3-7-2,-52 14 0,0 0 0,45-17 0,-9-4 0,-36 21-1,0 0 1,21-24 0,-9-4 0,-12 28-5,0 0 5,-2-24-5,-13 1 5,15 23-12,0 0 12,-27-14-11,-12 6 11,39 8-19,0 0 19,-46 5-19,-1 12 19,47-17-20,0 0 20,-43 23-20,10 3 20,33-26-20,0 0 20,-28 27-19,6 5 19,22-32-8,0 0 8,-15 27-7,9 1 7,6-28-2,0 0 2,2 29-2,5 1 2,-7-30 0,0 0 0,11 31 0,5-14 0,-16-17 0,0 0 0,30 11 1,17-6-1,-47-5 2,0 0-2,55-2 2,-4-12-2,-51 14 0,0 0 0,44-20 1,-14-1-1,-30 21 0,0 0 0,20-21 0,-8-2 0,-12 23 0,0 0 0,2-20 0,-9 4 0,7 16-5,0 0 5,-11-10-4,1 6 4,10 4-11,0 0 11,-9 0-11,-4 2 11,13-2-11,0 0 11,-12 3-11,5 3 11,7-6-5,0 0 5,-4 10-4,3 2 4,1-12-1,0 0 1,0 16-1,1 1 1,-1-17 0,0 0 0,6 16 0,3-4 0,-9-12 3,0 0-3,17 14 3,11-2-3,-28-12 13,0 0-13,37 3 14,6-15-14,-43 12 21,0 0-21,46-22 22,3-10-22,-49 32 25,0 0-25,50-39 25,-3-10-25,-47 49 23,0 0-23,41-57 23,-15-16-23,-26 73 16,0 0-16,14-76 17,-12 4-17,-2 72 10,0 0-10,-9-61 11,-8 19-11,17 42 7,0 0-7,-22-27 8,3 6-8,19 21 8,0 0-8,-18-4 8,1 10-8,17-6 5,0 0-5,-14 19 6,-2 10-6,16-29 3,0 0-3,-14 49 4,1 23-4,13-72 2,0 0-2,-10 80 2,3-7-2,7-73 2,0 0-2,-4 65 2,2 3-2,2-68 3,0 0-3,-1 69 4,1 9-4,0-78 4,0 0-4,1 74 5,1-13-5,0-2-1344</inkml:trace>
  <inkml:trace contextRef="#ctx0" brushRef="#br0" timeOffset="134999.6807">27615 10193 1345,'0'0'0,"0"0"0,44-10 0,-44 10 6,0 0-6,51-11 7,23 3-7,-74 8 10,0 0-10,78 1 11,-6 17-11,-72-18 0,0 0 0,0 0-975</inkml:trace>
  <inkml:trace contextRef="#ctx0" brushRef="#br0" timeOffset="136227.61">25557 11216 628,'0'0'0,"0"0"0,0 0 0,0 0 18,0 0-18,0 0 19,0 0-19,0 0 57,0 0-57,18-18 58,-18 18-58,0 0 82,0 0-82,0-8 82,0 8-82,0 0 92,0 0-92,0 0 92,0 0-92,0 0 48,0 0-48,0 8 49,-6 13-49,6-21 52,0 0-52,-8 45 53,-1 30-53,9-75 46,0 0-46,-7 86 46,1 6-46,6-92 46,0 0-46,-3 97 46,3 15-46,0-112 43,0 0-43,0 109 44,2-15-44,-2-94 45,0 0-45,-2 78 46,-5-16-46,7-62 43,0 0-43,-9 47 43,-5-13-43,14-34 35,0 0-35,-18 23 36,-5-9-36,23-14 31,0 0-31,-26 1 31,-4-9-31,30 8 31,0 0-31,-30-18 31,-2-4-31,32 22 33,0 0-33,-35-24 34,0-1-34,35 25 30,0 0-30,-45-17 31,-13 0-31,58 17 25,0 0-25,-69-7 26,-15 7-26,84 0 10,0 0-10,-87 3 11,1 9-11,86-12 5,0 0-5,-99 21 5,-16 10-5,115-31 2,0 0-2,-123 47 3,-1 21-3,124-68 0,0 0 0,-125 72 0,-2 1 0,127-73 0,0 0 0,-127 85 0,15 5 0,112-90 0,0 0 0,-91 91 0,27-4 0,64-87-1,0 0 1,-40 87 0,27-8 0,13-79-2,0 0 2,16 83-2,37 9 2,-53-92-3,0 0 3,78 90-3,22-14 3,-100-76-5,0 0 5,122 66-5,44-6 5,-166-60-5,0 0 5,201 57-4,29-1 4,-230-56-4,0 0 4,266 48-3,34-15 3,-300-33-3,0 0 3,300 18-2,-2-25 2,-298 7-2,0 0 2,283-26-2,-20-16 2,-263 42-2,0 0 2,240-54-1,-23-1 1,-217 55-1,0 0 1,181-71 0,-31-10 0,-150 81 0,0 0 0,120-90 0,-31-4 0,-89 94 1,0 0-1,54-103 1,-31-13-1,-23 116 4,0 0-4,-8-113 4,-30 2-4,38 111 7,0 0-7,-67-107 7,-30 3-7,97 104 9,0 0-9,-128-100 10,-37 12-10,165 88 10,0 0-10,-187-66 10,-14 33-10,201 33 8,0 0-8,-206-2 8,10 37-8,196-35 3,0 0-3,-173 62 4,21 37-4,152-99 2,0 0-2,0 0-1610</inkml:trace>
  <inkml:trace contextRef="#ctx0" brushRef="#br0" timeOffset="136771.1464">24332 12640 1054,'0'0'0,"0"0"0,0 0 28,0 0-28,29-21 29,-19 16-29,-10 5 69,0 0-69,25 5 69,28 7-69,-53-12 61,0 0-61,67 25 62,12 13-62,-79-38 36,0 0-36,76 48 36,-16 9-36,-60-57 27,0 0-27,44 56 27,-17-6-27,-27-50 22,0 0-22,10 45 22,-15-7-22,5-38 19,0 0-19,-14 29 20,-5-11-20,19-18 16,0 0-16,-23 6 17,0-9-17,23 3 14,0 0-14,-21-12 14,5-11-14,16 23 18,0 0-18,-2-31 18,12-7-18,-10 38 24,0 0-24,20-47 24,6-10-24,-26 57 28,0 0-28,29-55 28,-3 0-28,-26 55 27,0 0-27,21-45 28,-7 19-28,-14 26 24,0 0-24,13-16 24,-6 9-24,-7 7 19,0 0-19,14 11 19,12 20-19,-26-31 16,0 0-16,30 41 16,6 4-16,-36-45 6,0 0-6,37 42 6,9-9-6,1 1-1416</inkml:trace>
  <inkml:trace contextRef="#ctx0" brushRef="#br0" timeOffset="137084.3261">25234 12868 1222,'0'0'0,"0"0"0,0 0 0,0 0 7,0 0-7,-5 7 7,-11-8-7,16 1 24,0 0-24,-23-2 24,-5 2-24,28 0 32,0 0-32,-34 5 32,1 5-32,33-10 28,0 0-28,-30 13 28,3 0-28,27-13 40,0 0-40,-19 14 40,8-2-40,11-12 41,0 0-41,-5 11 42,5-1-42,0-10 33,0 0-33,12 14 33,18 9-33,-30-23 32,0 0-32,43 19 33,10-9-33,-53-10 29,0 0-29,51 5 29,-11-5-29,-40 0 35,0 0-35,34-7 35,-4-7-35,-30 14 26,0 0-26,23-20 26,-11-10-26,-12 30 20,0 0-20,-7-31 21,-16 2-21,23 29 14,0 0-14,-33-23 15,-10 6-15,43 17 10,0 0-10,-42-12 11,5 8-11,37 4 6,0 0-6,-27 0 7,15 2-7,12-2 5,0 0-5,0 0 5,-2 10-5,2-10 0,0 0 0,13 12 0,18 13 0,1-1-1434</inkml:trace>
  <inkml:trace contextRef="#ctx0" brushRef="#br0" timeOffset="137324.57">25502 12531 1177,'0'0'0,"0"0"0,-7-9 0,7 9 32,0 0-32,-7-7 33,7 7-33,0 0 65,0 0-65,-7-10 65,7 10-65,0 0 77,0 0-77,0 0 77,-9 23-77,9-23 53,0 0-53,-5 31 54,3 17-54,2-48 49,0 0-49,2 57 49,2 11-49,-4-68 45,0 0-45,5 65 46,4-9-46,-9-56 39,0 0-39,7 48 40,3-10-40,-10-38 28,0 0-28,11 32 28,-2-10-28,-9-22 19,0 0-19,5 14 19,-5-14-19,0 0-1437</inkml:trace>
  <inkml:trace contextRef="#ctx0" brushRef="#br0" timeOffset="137519.0826">25809 12439 1367,'0'0'0,"0"0"0,2-10 0,-2 10 28,0 0-28,4-9 29,-1 2-29,-3 7 30,0 0-30,0 0 31,0 0-31,0 0 65,0 0-65,7 12 65,-1 18-65,-6-30 53,0 0-53,1 43 53,-4 18-53,3-61 42,0 0-42,-5 72 43,-4 18-43,9-90 31,0 0-31,-9 99 31,-3 3-31,12-102 18,0 0-18,0 0-1355</inkml:trace>
  <inkml:trace contextRef="#ctx0" brushRef="#br0" timeOffset="137954.9208">24782 13263 1961,'34'0'0,"52"2"0,-86-2 93,0 0-93,113 5 93,25-3-93,-138-2 141,0 0-141,146 0 141,1-2-141,-147 2 100,0 0-100,136-7 101,-27-5-101,-109 12 0,0 0 0,0 0-1913</inkml:trace>
  <inkml:trace contextRef="#ctx0" brushRef="#br0" timeOffset="139951.0546">27910 10179 953,'0'0'0,"0"0"0,0 0 34,0 0-34,22-2 35,26 1-35,-48 1 63,0 0-63,69-9 64,24-1-64,-93 10 66,0 0-66,106-12 66,9-1-66,-115 13 47,0 0-47,124-15 48,15-2-48,-139 17 20,0 0-20,131-18 21,-24 4-21,-107 14 20,0 0-20,90-13 20,-19-3-20,-71 16 20,0 0-20,53-14 20,-27 7-20,-26 7 11,0 0-11,0 0-1071</inkml:trace>
  <inkml:trace contextRef="#ctx0" brushRef="#br0" timeOffset="140506.2425">30733 9020 875,'0'0'0,"0"0"0,0 0 22,0 0-22,0 0 23,0 0-23,0 0 55,0 0-55,0 0 56,0 0-56,0 0 73,0 0-73,-26 29 74,-18 13-74,44-42 45,0 0-45,-66 55 46,-27 11-46,93-66 22,0 0-22,-110 72 23,-11 1-23,121-73 31,0 0-31,-131 80 32,-12 22-32,143-102 33,0 0-33,-146 98 34,10-18-34,136-80 36,0 0-36,-122 71 37,21-5-37,101-66 30,0 0-30,-79 57 30,17 3-30,62-60 30,0 0-30,-46 56 31,13-9-31,33-47 28,0 0-28,-22 38 28,12-16-28,10-22 26,0 0-26,-4 17 27,4-10-27,0-7 23,0 0-23,0 0 23,6 7-23,-6-7 18,0 0-18,0 0 19,0 0-19,0 0 15,0 0-15,5 0 16,-5 0-16,0 0 14,0 0-14,11 0 15,3 2-15,-14-2 11,0 0-11,23 9 11,7 3-11,-30-12 10,0 0-10,37 24 10,10 7-10,-47-31 8,0 0-8,59 54 8,13 22-8,-72-76 7,0 0-7,85 93 8,8 6-8,-93-99 6,0 0-6,106 107 7,25 11-7,-131-118 6,0 0-6,134 113 7,-7-17-7,-127-96 3,0 0-3,116 77 4,-6-19-4,-110-58 0,0 0 0,0 0-1437</inkml:trace>
  <inkml:trace contextRef="#ctx0" brushRef="#br0" timeOffset="141152.4816">30606 8807 1087,'0'0'0,"0"0"0,0 0 30,0 0-30,0 0 31,0 0-31,0 0 56,0 0-56,23 12 57,12 19-57,-35-31 42,0 0-42,46 36 42,9 6-42,-55-42 26,0 0-26,67 52 26,18 17-26,-85-69 14,0 0-14,91 80 14,1 6-14,-92-86 10,0 0-10,92 88 10,5-3-10,-97-85 7,0 0-7,88 89 8,-19 7-8,-69-96 15,0 0-15,57 87 15,-15-20-15,-42-67 20,0 0-20,32 52 20,-11-15-20,-21-37 23,0 0-23,12 27 23,-7-1-23,-5-26 19,0 0-19,-3 28 20,-8 3-20,11-31 16,0 0-16,-23 42 17,-15 15-17,38-57 12,0 0-12,-57 67 12,-22 8-12,79-75 10,0 0-10,-92 88 11,-16 18-11,108-106 9,0 0-9,-114 107 10,-17 0-10,131-107 9,0 0-9,-131 99 9,6-9-9,125-90 12,0 0-12,-122 76 12,6-14-12,116-62 17,0 0-17,-110 50 17,15-15-17,95-35 17,0 0-17,-88 31 18,16-7-18,72-24 16,0 0-16,-52 19 16,28-5-16,24-14 12,0 0-12,5 16 12,34 1-12,-39-17 7,0 0-7,0 0-1355</inkml:trace>
  <inkml:trace contextRef="#ctx0" brushRef="#br0" timeOffset="141736.6828">31423 10006 1087,'0'0'0,"0"0"0,0 0 0,0 0 22,0 0-22,20 7 23,-10-7-23,-10 0 55,0 0-55,34 0 56,36 2-56,-70-2 63,0 0-63,94 5 63,33 5-63,-127-10 45,0 0-45,141 9 46,13 1-46,-154-10 27,0 0-27,146 12 27,-17 9-27,-129-21 25,0 0-25,99 21 25,-34-9-25,-65-12 26,0 0-26,42 5 27,-19-1-27,-23-4 23,0 0-23,0 0-1170</inkml:trace>
  <inkml:trace contextRef="#ctx0" brushRef="#br0" timeOffset="142082.8931">32318 9061 1244,'0'0'0,"0"0"0,0 0 0,0 0 33,0 0-33,9 28 33,1 20-33,-10-48 72,0 0-72,9 66 73,-5 22-73,-4-88 57,0 0-57,1 113 57,-2 29-57,1-142 35,0 0-35,-6 161 35,-1 26-35,7-187 31,0 0-31,-1 209 31,8 11-31,-7-220 33,0 0-33,15 213 34,7-16-34,-22-197 28,0 0-28,23 166 28,0-29-28,-23-137 21,0 0-21,0 0-1324</inkml:trace>
  <inkml:trace contextRef="#ctx0" brushRef="#br0" timeOffset="142757.1624">32332 9388 1020,'0'0'0,"0"0"0,0 0 38,0 0-38,0 0 38,35-7-38,-35 7 73,0 0-73,41-1 74,14-3-74,-55 4 63,0 0-63,74-3 64,23-2-64,-97 5 39,0 0-39,111-11 40,9 6-40,-120 5 24,0 0-24,123-4 24,-1 8-24,-122-4 20,0 0-20,110 3 20,-26 6-20,-84-9 16,0 0-16,62 12 16,-27-5-16,-35-7 10,0 0-10,20 5 10,-8-1-10,-12-4 6,0 0-6,9 1 6,-9-1-6,0 0 6,0 0-6,0 0 6,-7 0-6,7 0 7,0 0-7,0 0 7,-9 0-7,9 0 8,0 0-8,0 0 9,0 0-9,0 0 12,0 0-12,-5 7 13,5 2-13,0-9 13,0 0-13,2 19 14,1 7-14,-3-26 13,0 0-13,7 49 13,6 25-13,-13-74 12,0 0-12,17 85 12,4 6-12,-21-91 11,0 0-11,25 108 11,-4 20-11,-21-128 11,0 0-11,11 142 12,-11 0-12,0-142 14,0 0-14,-5 133 15,-4-9-15,9-124 15,0 0-15,-11 118 16,2-7-16,9-111 16,0 0-16,-5 100 16,1-11-16,4-89 18,0 0-18,-5 77 18,0-18-18,5-59 15,0 0-15,-5 40 16,-4-9-16,9-31 17,0 0-17,-13 23 18,-4-4-18,17-19 17,0 0-17,-30 10 18,-18-6-18,48-4 15,0 0-15,-67-6 15,-23-7-15,90 13 13,0 0-13,-108-21 14,-13-9-14,121 30 17,0 0-17,-124-33 17,4-6-17,120 39 19,0 0-19,-99-40 20,27 7-20,72 33 19,0 0-19,-51-28 19,23 8-19,28 20 9,0 0-9,-4-16 10,27 4-10,-23 12 2,0 0-2,0 0-1597</inkml:trace>
  <inkml:trace contextRef="#ctx0" brushRef="#br0" timeOffset="144859.6111">25135 12183 561,'0'0'0,"0"0"0,0 0 0,0 0 30,0 0-30,0 0 30,0 0-30,0 0 97,0 0-97,0 0 97,0 0-97,0 0 81,0 0-81,0 0 81,0 0-81,0 0 75,0 0-75,14 17 76,-14-17-76,0 0 42,0 0-42,18 7 43,23 0-43,-41-7 37,0 0-37,58 7 38,21-9-38,-79 2 47,0 0-47,99 0 47,11 6-47,-110-6 43,0 0-43,118 10 44,-5 6-44,-113-16 39,0 0-39,106 19 40,-8 5-40,-98-24 31,0 0-31,0 0-1125</inkml:trace>
  <inkml:trace contextRef="#ctx0" brushRef="#br0" timeOffset="277694.4666">17918 10255 337,'0'0'0,"0"0"0,28-7 0,-28 7 8,0 0-8,39-8 9,31-4-9,-70 12 30,0 0-30,90-14 30,23-4-30,-113 18 38,0 0-38,125-19 38,6-3-38,-131 22 31,0 0-31,136-21 31,3-1-31,-139 22 18,0 0-18,152-21 19,14 4-19,-166 17 15,0 0-15,166-13 15,-2 3-15,-164 10 12,0 0-12,157-5 12,-11 7-12,-146-2 9,0 0-9,145 1 9,-4 5-9,-141-6 8,0 0-8,122 0 9,-27 0-9,-95 0 8,0 0-8,82 0 8,-12-4-8,-70 4 14,0 0-14,51-2 15,-22 1-15,-29 1 14,0 0-14,10-2 14,-10 2-14,0 0 19,0 0-19,-5-7 20,-27 0-20,32 7 21,0 0-21,-44-5 22,-11 3-22,55 2 10,0 0-10,-68-2 11,-22-1-11,90 3 12,0 0-12,-99-2 13,-5 4-13,104-2 14,0 0-14,-113 3 15,-14 1-15,127-4 7,0 0-7,-135 3 7,3 6-7,132-9 4,0 0-4,-136 16 5,-9-1-5,145-15 4,0 0-4,-139 16 4,-4-2-4,143-14 3,0 0-3,-132 12 4,17 0-4,115-12 4,0 0-4,-102 12 4,6 3-4,96-15 4,0 0-4,-90 16 5,7-2-5,83-14 5,0 0-5,-67 12 5,20 0-5,47-12 7,0 0-7,-32 10 7,13-1-7,19-9 7,0 0-7,-7 4 7,7-4-7,0 0 7,0 0-7,8 10 8,31-3-8,-39-7 6,0 0-6,58 5 7,22-3-7,-80-2 5,0 0-5,90-2 6,12 0-6,-102 2 5,0 0-5,113-5 6,14-2-6,-127 7 1,0 0-1,141-8 1,8-3-1,-149 11 0,0 0 0,157-10 0,1-1 0,-158 11 0,0 0 0,158-12 0,0 0 0,-158 12-1,0 0 1,156-14 0,1-3 0,-157 17 0,0 0 0,134-14 0,-21-5 0,-113 19 0,0 0 0,95-15 1,-8 1-1,-87 14 2,0 0-2,67-12 2,-27 5-2,-40 7 5,0 0-5,25-5 6,-13-4-6,-12 9 8,0 0-8,-10-10 8,-26-4-8,36 14 9,0 0-9,-60-12 9,-17 5-9,77 7 7,0 0-7,-97-2 8,-25 2-8,122 0 9,0 0-9,-139 2 9,-17 3-9,156-5 4,0 0-4,-171 7 4,-23 3-4,194-10 0,0 0 0,-207 14 1,-4 2-1,211-16 0,0 0 0,-210 17 0,8 2 0,202-19-2,0 0 2,-187 15-1,16-6 1,171-9-7,0 0 7,-144 5-7,32-5 7,112 0-9,0 0 9,-91-1-8,15-1 8,76 2-10,0 0 10,-55 0-9,27 0 9,28 0-8,0 0 8,-13 2-8,13-2 8,0 0-5,0 0 5,29 12-5,32-2 5,-61-10-3,0 0 3,82 12-3,11-1 3,-93-11-3,0 0 3,110 12-2,22 0 2,-132-12 0,0 0 0,148 8 0,13-2 0,-161-6 1,0 0-1,176 3 1,11-1-1,-187-2 8,0 0-8,186 0 9,-12-4-9,-174 4 18,0 0-18,168-1 19,-9 1-19,-159 0 23,0 0-23,139-2 23,-24-8-23,-115 10 20,0 0-20,93-11 20,-15 2-20,-78 9 15,0 0-15,57-6 15,-29 0-15,-28 6 11,0 0-11,14-5 11,-11-2-11,-3 7 6,0 0-6,-17-7 7,-31-5-7,48 12 4,0 0-4,-62-8 4,-12 6-4,74 2 2,0 0-2,-88 0 2,-20 2-2,108-2 1,0 0-1,-121 8 1,-24 4-1,145-12 1,0 0-1,-168-5 1,-33-31-1,-2-1-898</inkml:trace>
  <inkml:trace contextRef="#ctx0" brushRef="#br0" timeOffset="280518.5554">19186 10172 124,'0'0'0,"23"0"0,41 4 0,-64-4 1,0 0-1,72 1 1,1 1-1,-73-2 3,0 0-3,74-2 3,5-3-3,-79 5 13,0 0-13,74-3 13,-10 4-13,-64-1 16,0 0-16,44 2 16,-18-2-16,-26 0 17,0 0-17,11-2 18,-11 2-18,0 0 20,0 0-20,-14-1 20,-29 4-20,43-3 21,0 0-21,-58 9 21,-21 5-21,79-14 24,0 0-24,-90 12 25,-6-5-25,96-7 29,0 0-29,-100 7 30,-4 1-30,104-8 28,0 0-28,-101 9 29,13-4-29,88-5 52,0 0-52,-79 5 52,13 1-52,66-6 75,0 0-75,-47 1 75,25-2-75,22 1 63,0 0-63,4-9 63,33-7-63,-37 16 50,0 0-50,67-22 50,37-13-50,2 2-654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34:37.8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1331 1229 902,'0'0'0,"0"0"133,0 0-133,24-12 134,-13 3-134,-11 9 101,0 0-101,9-7 102,-9 7-102,0 0 73,0 0-73,0 0 73,0 0-73,0 0 55,0 0-55,0 0 56,0 0-56,0 0 38,0 0-38,3 21 38,-3 1-38,0-22 29,0 0-29,0 30 29,0 3-29,0-33 21,0 0-21,0 36 22,0-8-22,0-28 18,0 0-18,2 27 19,5-9-19,-7-18 19,0 0-19,5 15 20,1 1-20,-6-16 16,0 0-16,5 15 17,2-6-17,-7-9 16,0 0-16,5 12 16,1 0-16,-6-12 14,0 0-14,0 0-1411</inkml:trace>
  <inkml:trace contextRef="#ctx0" brushRef="#br0" timeOffset="747.0741">1424 966 1158,'0'0'0,"0"0"95,0 0-95,0 0 96,-3-19-96,3 19 85,0 0-85,0 0 86,-9-9-86,9 9 48,0 0-48,0 0 48,-11-3-48,11 3 40,0 0-40,-9 0 41,-8 3-41,17-3 33,0 0-33,-23 12 33,-7 0-33,30-12 29,0 0-29,-34 17 29,-1 6-29,35-23 32,0 0-32,-41 29 32,1 8-32,40-37 35,0 0-35,-41 43 35,13 11-35,28-54 31,0 0-31,-21 60 32,10 1-32,11-61 29,0 0-29,-9 60 29,1 1-29,8-61 24,0 0-24,-4 61 25,-1 8-25,5-69 19,0 0-19,0 64 19,3 2-19,-3-66 16,0 0-16,2 58 16,7-9-16,-9-49 13,0 0-13,12 36 13,8-6-13,-20-30 11,0 0-11,26 24 12,11-5-12,-37-19 14,0 0-14,41 14 14,3-4-14,-44-10 14,0 0-14,46 5 15,0-1-15,-46-4 15,0 0-15,49-7 16,-1-7-16,-48 14 15,0 0-15,46-19 16,3-10-16,-49 29 16,0 0-16,55-37 16,-1-11-16,-54 48 18,0 0-18,53-56 18,-12-13-18,-41 69 15,0 0-15,33-64 16,-6 2-16,-27 62 15,0 0-15,18-56 16,-10 4-16,-8 52 24,0 0-24,-5-53 25,-13-16-25,18 69 27,0 0-27,-30-77 28,-10 1-28,40 76 36,0 0-36,-50-69 36,-10 12-36,60 57 38,0 0-38,-58-55 39,9-2-39,49 57 33,0 0-33,-37-44 34,16 18-34,21 26 12,0 0-12,0 0-2059</inkml:trace>
  <inkml:trace contextRef="#ctx0" brushRef="#br0" timeOffset="3105.093">2409 1014 600,'0'0'0,"0"0"149,0 0-149,5-24 149,-5 13-149,0 11 127,0 0-127,0-5 128,0 5-128,0 0 88,0 0-88,0 0 89,0 0-89,0 0 63,0 0-63,5 5 63,3 15-63,-8-20 44,0 0-44,10 39 45,-1 22-45,-9-61 35,0 0-35,5 78 35,-1 10-35,-4-88 33,0 0-33,0 93 33,0 8-33,0-101 31,0 0-31,-6 102 32,1-5-32,5-97 26,0 0-26,-3 85 27,-1-21-27,4-64 25,0 0-25,-2 52 26,-6-7-26,8-45 22,0 0-22,-4 32 22,-1-4-22,5-28 16,0 0-16,0 16 16,5-4-16,-5-12 7,0 0-7,0 0-1389</inkml:trace>
  <inkml:trace contextRef="#ctx0" brushRef="#br0" timeOffset="3435.409">2305 1128 1065,'9'-12'0,"-9"12"32,0 0-32,33-27 33,6 2-33,-39 25 38,0 0-38,46-14 39,9 2-39,-55 12 17,0 0-17,49-7 17,0 11-17,-49-4 10,0 0-10,37 15 10,-7 6-10,-30-21 2,0 0-2,15 33 3,-15 10-3,0-43 5,0 0-5,-9 49 5,-9 4-5,18-53 6,0 0-6,-26 49 7,-8-13-7,34-36 8,0 0-8,-32 28 9,1-4-9,31-24 6,0 0-6,-27 17 7,9-4-7,18-13 5,0 0-5,-8 7 6,8-7-6,0 0 1,0 0-1,17-4 1,10 1-1,-27 3 0,0 0 0,0 0-939</inkml:trace>
  <inkml:trace contextRef="#ctx0" brushRef="#br0" timeOffset="4094.9746">3014 1104 1030,'0'0'0,"0"0"43,0 0-43,-32-5 43,6 14-43,26-9 54,0 0-54,-27 15 54,5 11-54,22-26 38,0 0-38,-20 31 39,2 6-39,18-37 40,0 0-40,-12 32 41,2-4-41,10-28 61,0 0-61,-4 28 62,4-7-62,0-21 59,0 0-59,5 17 60,9-2-60,-14-15 48,0 0-48,22 9 49,1-5-49,-23-4 29,0 0-29,30-4 30,1-5-30,-31 9 24,0 0-24,32-8 24,-7-8-24,-25 16 20,0 0-20,17-17 21,-2-2-21,-15 19 18,0 0-18,12-17 19,-7 1-19,-5 16 15,0 0-15,4-12 16,-4 5-16,0 7 17,0 0-17,0 0 17,-9-5-17,9 5 15,0 0-15,0 0 15,-5 8-15,5-8 13,0 0-13,-4 13 14,-1 7-14,5-20 10,0 0-10,0 19 10,5 2-10,-5-21 6,0 0-6,12 19 7,8-5-7,-20-14 5,0 0-5,23 12 5,7-1-5,-30-11 5,0 0-5,40 1 5,10-6-5,-50 5 5,0 0-5,60-16 5,9-11-5,-69 27 5,0 0-5,75-42 6,-6-18-6,-69 60 5,0 0-5,57-70 5,-17-2-5,-40 72 3,0 0-3,29-73 4,-12-3-4,-17 76 2,0 0-2,9-69 3,-9 8-3,0 61 4,0 0-4,-3-55 4,-6 13-4,9 42 6,0 0-6,-9-31 6,4 14-6,5 17 6,0 0-6,-6-7 7,-6 2-7,12 5 6,0 0-6,-19 14 6,-3 25-6,22-39 4,0 0-4,-17 52 4,11 12-4,6-64 2,0 0-2,9 70 3,5-5-3,-14-65 1,0 0-1,23 68 1,4-2-1,-27-66 0,0 0 0,28 67 1,2 2-1,-30-69 0,0 0 0,23 64 1,-2-12-1,-21-52 0,0 0 0,11 45 0,-11 4 0,3-4-1580</inkml:trace>
  <inkml:trace contextRef="#ctx0" brushRef="#br0" timeOffset="4414.5254">3443 1246 1313,'11'-12'0,"-11"12"40,0 0-40,38-42 40,8-3-40,-46 45 31,0 0-31,50-36 32,1 8-32,-51 28 5,0 0-5,53-20 5,5 4-5,-58 16 0,0 0 0,55-16 1,0 8-1,-55 8 0,0 0 0,49-7 0,-14 5 0,-35 2 0,0 0 0,28 5 0,-10 7 0,-18-12 0,0 0 0,9 13 0,-9 6 0,0-19 0,0 0 0,-9 26 0,-5 13 0,14-39 0,0 0 0,-16 44 0,6 6 0,10-50 0,0 0 0,-6 40 0,3-8 0,3-32 2,0 0-2,0 28 2,3-7-2,-3-21 9,0 0-9,6 15 9,2-2-9,-8-13 18,0 0-18,14 7 19,4-11-19,-18 4 23,0 0-23,0 0-1102</inkml:trace>
  <inkml:trace contextRef="#ctx0" brushRef="#br0" timeOffset="5551.3342">4317 1063 1204,'0'0'0,"0"0"84,0 0-84,12-40 84,-7 21-84,-5 19 56,0 0-56,0-9 57,0 9-57,0 0 27,0 0-27,0 0 28,0 0-28,0 0 17,0 0-17,4 7 17,-2 2-17,-2-9 11,0 0-11,7 5 12,1 2-12,-8-7 8,0 0-8,15 5 9,7-2-9,-22-3 9,0 0-9,23-3 9,0-2-9,-23 5 13,0 0-13,23-12 14,-5 0-14,-18 12 19,0 0-19,12-9 19,-12 9-19,0 0 19,0 0-19,0-12 20,-9 5-20,9 7 17,0 0-17,-22-9 17,-19-6-17,41 15 16,0 0-16,-49-9 17,3 12-17,46-3 12,0 0-12,-41 13 13,6 7-13,35-20 8,0 0-8,-27 25 8,8 4-8,19-29 6,0 0-6,-12 36 6,6 8-6,6-44 11,0 0-11,0 45 11,11 3-11,-11-48 15,0 0-15,21 45 15,7-10-15,-28-35 16,0 0-16,36 24 17,9-10-17,-45-14 23,0 0-23,45 7 24,6-7-24,-51 0 24,0 0-24,47-4 24,-6-11-24,-41 15 25,0 0-25,37-21 25,-5-9-25,-32 30 30,0 0-30,26-36 30,-3-4-30,-23 40 25,0 0-25,14-33 26,-1 9-26,-13 24 20,0 0-20,8-15 21,-2 2-21,-6 13 13,0 0-13,2-8 13,-2 8-13,0 0 7,0 0-7,-8 5 8,0 7-8,8-12 4,0 0-4,-4 24 5,-1 7-5,5-31 2,0 0-2,0 33 3,0-3-3,0-30 2,0 0-2,5 24 3,4 4-3,-9-28 2,0 0-2,18 19 2,5-11-2,-23-8 2,0 0-2,26 6 2,8-3-2,-34-3 2,0 0-2,35-3 3,2-6-3,-37 9 2,0 0-2,39-16 3,-11-8-3,-28 24 2,0 0-2,26-29 2,-8 4-2,-18 25 3,0 0-3,11-24 4,-4 3-4,-7 21 2,0 0-2,5-15 3,-5 3-3,0 12 2,0 0-2,4-9 2,-4 9-2,0 0 1,0 0-1,10-3 2,-1 11-2,-9-8 0,0 0 0,5 16 1,4 5-1,-9-21 0,0 0 0,14 19 0,7 1 0,-21-20 0,0 0 0,23 18 0,6-3 0,-29-15-1,0 0 1,38 12 0,8-8 0,-46-4-1,0 0 1,55 0 0,7-9 0,-62 9-1,0 0 1,54-19 0,-2-5 0,-52 24-1,0 0 1,44-36 0,-4-13 0,-40 49 0,0 0 0,32-57 0,-9-12 0,-23 69 1,0 0-1,12-76 1,-10-4-1,-2 80 2,0 0-2,-5-74 2,-4 15-2,9 59 4,0 0-4,-14-42 4,-4 15-4,18 27 6,0 0-6,-17-21 7,-3 5-7,20 16 6,0 0-6,-21-8 6,-2 4-6,23 4 6,0 0-6,-23 4 7,0 16-7,23-20 4,0 0-4,-12 44 5,15 25-5,-3-69 2,0 0-2,9 85 3,9-4-3,-18-81 1,0 0-1,23 81 2,-6-1-2,-17-80 1,0 0-1,20 76 1,-3 2-1,-17-78 0,0 0 0,18 73 0,-4-13 0,-14-60-1,0 0 1,18 52 0,-4-3 0,-2-4-1745</inkml:trace>
  <inkml:trace contextRef="#ctx0" brushRef="#br0" timeOffset="5709.9157">5328 1064 1540,'23'-5'0,"-23"5"63,0 0-63,63-15 63,10-1-63,-73 16 3,0 0-3,0 0-1192</inkml:trace>
  <inkml:trace contextRef="#ctx0" brushRef="#br0" timeOffset="7175.0037">5218 1007 699,'0'0'0,"0"0"92,0 0-92,0 0 92,0 0-92,0 0 89,0 0-89,0 0 90,0 0-90,0 0 50,0 0-50,0 0 50,0 0-50,0 0 56,0 0-56,0 0 57,0 0-57,0 0 37,0 0-37,0 0 38,0 0-38,0 0 32,0 0-32,0 0 32,0 0-32,0 0 37,0 0-37,0 0 37,-17 9-37,17-9 34,0 0-34,0 0 35,0 0-35,0 0 37,0 0-37,14-5 37,12 1-37,-26 4 35,0 0-35,43 0 36,13-3-36,-56 3 34,0 0-34,60-2 34,7-5-34,-67 7 30,0 0-30,73-5 31,4 5-31,-77 0 25,0 0-25,76 0 26,-7-4-26,-69 4 19,0 0-19,58 4 20,-12-2-20,-46-2 18,0 0-18,0 0-1395</inkml:trace>
  <inkml:trace contextRef="#ctx0" brushRef="#br0" timeOffset="12519.8372">1281 2461 821,'0'0'0,"0"0"117,0 0-117,0 0 117,-2-24-117,2 24 107,0 0-107,0 0 107,-5-9-107,5 9 74,0 0-74,0 0 74,-7-7-74,7 7 57,0 0-57,0-9 57,4 2-57,-4 7 41,0 0-41,3-5 42,2-3-42,-5 8 31,0 0-31,9-7 31,9 2-31,-18 5 25,0 0-25,19-4 25,-1 4-25,-18 0 15,0 0-15,18 0 15,-4 4-15,-14-4 10,0 0-10,12 5 11,-5 3-11,-7-8 5,0 0-5,7 16 6,-7 12-6,0-28 4,0 0-4,-7 29 4,-7 7-4,14-36 3,0 0-3,-19 37 3,-13-6-3,32-31 2,0 0-2,-32 28 3,-3-4-3,35-24 3,0 0-3,-35 17 4,-3-5-4,38-12 3,0 0-3,-28 12 4,7-8-4,21-4 5,0 0-5,-11 0 5,3-4-5,8 4 8,0 0-8,0 0 9,-9-15-9,9 15 11,0 0-11,-4-9 11,4-3-11,0 12 12,0 0-12,4-12 13,1 7-13,-5 5 13,0 0-13,9-4 14,9 8-14,-18-4 9,0 0-9,22 5 10,1 2-10,-23-7 7,0 0-7,27 8 8,1 5-8,-28-13 5,0 0-5,32 12 6,-2 0-6,-30-12 3,0 0-3,28 12 4,-5-9-4,-23-3 0,0 0 0,23 0 1,-5 0-1,-18 0-1,0 0 1,17-3-1,-4-6 1,-3 2-1420</inkml:trace>
  <inkml:trace contextRef="#ctx0" brushRef="#br0" timeOffset="12970.3485">1352 2149 919,'0'0'0,"0"0"0,-13-12 0,13 12 30,0 0-30,-14-7 30,-3 2-30,17 5 40,0 0-40,-32 5 41,-10 11-41,42-16 63,0 0-63,-50 28 63,-8 8-63,58-36 50,0 0-50,-53 48 50,11 9-50,42-57 34,0 0-34,-41 78 35,6 30-35,35-108 46,0 0-46,-27 105 46,13-17-46,14-88 50,0 0-50,-5 85 51,14 0-51,-9-85 43,0 0-43,10 78 43,11-9-43,-21-69 36,0 0-36,32 56 36,9-17-36,-41-39 28,0 0-28,51 25 29,12-8-29,-63-17 31,0 0-31,71 3 31,3-11-31,-74 8 28,0 0-28,80-25 29,-3-18-29,-77 43 27,0 0-27,73-60 27,4-17-27,-77 77 28,0 0-28,71-81 29,-11 0-29,-60 81 32,0 0-32,40-88 33,-18-13-33,-22 101 24,0 0-24,5-90 25,-23 9-25,18 81 24,0 0-24,-35-68 25,-20 15-25,55 53 26,0 0-26,-60-52 26,-1 12-26,61 40 18,0 0-18,-50-33 19,18 18-19,32 15 13,0 0-13,-24 0 14,-6 20-14,30-20 6,0 0-6,-20 40 6,17 17-6,3-57 2,0 0-2,0 0-1655</inkml:trace>
  <inkml:trace contextRef="#ctx0" brushRef="#br0" timeOffset="14003.6515">2689 2364 796,'0'0'0,"0"0"0,0 0 0,0 0 65,0 0-65,-26-12 66,15 8-66,11 4 109,0 0-109,-7-3 109,2 1-109,5 2 111,0 0-111,0 0 112,-14-7-112,14 7 87,0 0-87,-14 4 87,-4 4-87,18-8 53,0 0-53,-17 19 53,2 6-53,15-25 47,0 0-47,-8 36 48,4 9-48,4-45 46,0 0-46,-2 52 47,2 5-47,0-57 40,0 0-40,2 52 40,2-11-40,-4-41 36,0 0-36,0 32 37,-4-12-37,4-20 34,0 0-34,0 16 35,0-4-35,0-12 36,0 0-36,0 9 37,0-9-37,0 0 37,0 0-37,0 0 38,-2-9-38,2 9 32,0 0-32,-3-19 33,-3-23-33,6 42 29,0 0-29,6-60 30,3-23-30,-9 83 27,0 0-27,14-81 28,3 8-28,-17 73 40,0 0-40,18-61 40,-9 16-40,-9 45 44,0 0-44,9-36 44,-1 12-44,-8 24 34,0 0-34,6-21 34,-1 2-34,-5 19 25,0 0-25,4-9 26,-4 9-26,0 0 15,0 0-15,8 0 15,1 16-15,-9-16 5,0 0-5,11 21 5,-2 3-5,-9-24 1,0 0-1,5 29 1,2 6-1,-7-35 0,0 0 0,5 33 0,1 0 0,-6-33-2,0 0 2,8 36-1,5 7 1,-13-43-5,0 0 5,9 42-4,1-6 4,-10-36-8,0 0 8,13 31-7,-5-10 7,-8-21-7,0 0 7,6 16-7,-6-16 7,0 0-5,0 0 5,8 1-5,-4-13 5,-4 12-2,0 0 2,7-26-2,5-17 2,-12 43 0,0 0 0,18-45 0,0-3 0,-18 48 2,0 0-2,23-44 2,3 8-2,-26 36 5,0 0-5,20-26 6,-8 10-6,-12 16 7,0 0-7,9-8 8,-8-3-8,-1 11 6,0 0-6,0 0 6,0 0-6,0 0 4,0 0-4,0 0 4,4 11-4,-4-11 1,0 0-1,0 20 2,0 5-2,0-25 0,0 0 0,0 40 1,0 5-1,0-45-1,0 0 1,0 48 0,0 9 0,0-57-4,0 0 4,5 49-4,1-4 4,-6-45-10,0 0 10,12 39-10,0-11 10,-12-28-12,0 0 12,11 21-11,1-9 11,-12-12-14,0 0 14,6 7-13,-6-7 13,0 0-11,0 0 11,0 0-1908</inkml:trace>
  <inkml:trace contextRef="#ctx0" brushRef="#br0" timeOffset="14454.4445">3408 2134 1379,'0'0'0,"0"0"0,26-24 0,-26 24 58,0 0-58,23-25 58,-5 1-58,-18 24 80,0 0-80,14-21 81,-5 6-81,-9 15 37,0 0-37,5-12 37,-5 12-37,0 0 19,0 0-19,-5-7 20,5 7-20,0 0 15,0 0-15,-6 3 15,-2 9-15,8-12 14,0 0-14,-13 19 14,-6 11-14,19-30 16,0 0-16,-21 36 17,-11 9-17,32-45 18,0 0-18,-32 47 19,0-11-19,32-36 18,0 0-18,-26 33 19,15 0-19,11-33 18,0 0-18,-9 28 18,6-1-18,3-27 17,0 0-17,5 26 18,8-3-18,-13-23 15,0 0-15,17 21 15,6-1-15,-23-20 13,0 0-13,32 19 13,5-1-13,-37-18 15,0 0-15,39 12 16,-2 3-16,-37-15 15,0 0-15,28 16 16,-1 1-16,-27-17 16,0 0-16,21 21 16,-12-2-16,-9-19 20,0 0-20,0 21 20,-13 3-20,13-24 21,0 0-21,-21 19 22,-11-2-22,32-17 20,0 0-20,-40 12 21,-8-3-21,48-9 7,0 0-7,-49 7 7,8-7-7,41 0 0,0 0 0,-30-3 1,16-1-1,14 4-28,0 0 28,0 0-1640</inkml:trace>
  <inkml:trace contextRef="#ctx0" brushRef="#br0" timeOffset="15475.9121">1262 3657 539,'0'0'0,"0"0"178,0 0-178,0-31 178,3 13-178,-3 18 114,0 0-114,2-12 114,-2 0-114,0 12 94,0 0-94,0-9 95,4 2-95,-4 7 72,0 0-72,8-5 72,3-5-72,-11 10 44,0 0-44,18-11 45,3 5-45,-21 6 38,0 0-38,28-13 39,-1 5-39,-27 8 37,0 0-37,26-4 38,2 8-38,-28-4 32,0 0-32,21 8 32,-1 8-32,-20-16 26,0 0-26,12 21 27,-6 3-27,-6-24 18,0 0-18,-6 29 19,-11 3-19,17-32 13,0 0-13,-18 32 13,-9 0-13,27-32 9,0 0-9,-28 32 10,-4 5-10,32-37 8,0 0-8,-35 33 9,3-13-9,32-20 6,0 0-6,-28 19 7,3-6-7,25-13 6,0 0-6,-19 3 7,1-3-7,18 0 4,0 0-4,-17-3 5,11-1-5,6 4 5,0 0-5,-8-9 6,-7-6-6,15 15 6,0 0-6,-12-21 6,7 0-6,5 21 6,0 0-6,0-15 7,14-1-7,-14 16 5,0 0-5,18-12 6,3 12-6,-21 0 6,0 0-6,23 4 6,0 4-6,-23-8 4,0 0-4,26 16 4,-1 5-4,-25-21 3,0 0-3,26 27 4,-4 6-4,-22-33 2,0 0-2,19 28 2,4 0-2,-23-28 1,0 0-1,18 24 1,-4-3-1,-14-21 0,0 0 0,12 12 1,2-12-1,-2 3-1462</inkml:trace>
  <inkml:trace contextRef="#ctx0" brushRef="#br0" timeOffset="16064.4202">1276 3793 1090,'0'0'0,"0"0"108,0 0-108,23-15 109,-5 8-109,-18 7 88,0 0-88,14 3 88,-2 9-88,-12-12 34,0 0-34,9 21 34,1 3-34,-10-24 31,0 0-31,13 25 31,4-1-31,-17-24 27,0 0-27,15 28 27,2-1-27,-17-27 22,0 0-22,14 30 23,-5-3-23,-9-27 23,0 0-23,4 28 23,1-7-23,-5-21 21,0 0-21,-5 19 21,-4 2-21,9-21 19,0 0-19,-18 20 20,-3-7-20,21-13 14,0 0-14,-28 12 14,-9-5-14,37-7 14,0 0-14,-36 5 14,10-5-14,26 0 16,0 0-16,-28 0 16,-2-9-16,30 9 16,0 0-16,-23-9 16,12 3-16,11 6 8,0 0-8,-3-16 8,8-8-8,-5 24 4,0 0-4,9-26 4,8 7-4,1-5-1428</inkml:trace>
  <inkml:trace contextRef="#ctx0" brushRef="#br0" timeOffset="16664.0896">1361 3371 908,'0'0'0,"0"0"0,0-17 0,0 17 11,0 0-11,1-16 12,-2 8-12,1 8 15,0 0-15,-9-6 16,4 3-16,5 3 78,0 0-78,-18 0 79,-21 0-79,39 0 75,0 0-75,-46 5 75,-12 14-75,58-19 66,0 0-66,-60 33 67,2 16-67,58-49 64,0 0-64,-55 60 64,6 4-64,49-64 48,0 0-48,-41 78 49,4 22-49,37-100 35,0 0-35,-30 101 35,12-3-35,18-98 27,0 0-27,-5 96 28,14-12-28,-9-84 22,0 0-22,21 82 23,7-4-23,-28-78 22,0 0-22,35 67 23,3-13-23,-38-54 16,0 0-16,45 43 16,17-19-16,-62-24 13,0 0-13,69 16 14,-5-8-14,-64-8 19,0 0-19,67-3 20,-7-9-20,-60 12 23,0 0-23,58-24 24,-3-21-24,-55 45 27,0 0-27,53-64 27,5-21-27,-58 85 32,0 0-32,58-94 33,-12-3-33,-46 97 27,0 0-27,37-100 28,-14 0-28,-23 100 37,0 0-37,3-87 37,-17 23-37,14 64 36,0 0-36,-31-57 36,-19 2-36,50 55 34,0 0-34,-58-51 35,3 3-35,55 48 28,0 0-28,-46-40 29,16 13-29,30 27 17,0 0-17,-23-21 17,0 9-17,23 12 10,0 0-10,0 0-1798</inkml:trace>
  <inkml:trace contextRef="#ctx0" brushRef="#br0" timeOffset="23612.4358">3992 704 369,'0'0'0,"0"0"79,0 0-79,0 0 79,-14 19-79,14-19 86,0 0-86,-9 9 87,-5-4-87,14-5 72,0 0-72,-18 7 72,-1 2-72,19-9 68,0 0-68,-23 15 68,0 3-68,23-18 46,0 0-46,-18 19 46,4-4-46,14-15 43,0 0-43,-7 12 44,7 6-44,0-18 35,0 0-35,9 19 35,5-5-35,-14-14 30,0 0-30,26 10 30,1-10-30,-27 0 30,0 0-30,32-3 31,-4-6-31,-28 9 28,0 0-28,30-16 28,-7-4-28,-23 20 37,0 0-37,14-23 38,-5-1-38,-9 24 42,0 0-42,3-26 42,3-9-42,-6 35 42,0 0-42,3-29 42,-3 13-42,0 16 36,0 0-36,-3-12 36,-3 3-36,6 9 28,0 0-28,-3-8 29,3 8-29,0 0 19,0 0-19,-13-7 19,3 7-19,10 0 10,0 0-10,-14 7 10,1 10-10,5 2-1317</inkml:trace>
  <inkml:trace contextRef="#ctx0" brushRef="#br0" timeOffset="37335.4726">2612 3636 684,'0'0'0,"0"0"0,0 0 0,0 0 46,0 0-46,0 0 47,10-19-47,-10 19 105,0 0-105,0 0 105,4-9-105,-4 9 98,0 0-98,0 0 99,0 9-99,0-9 59,0 0-59,0 7 60,-4 7-60,4-14 40,0 0-40,-5 22 40,0 14-40,5-36 29,0 0-29,-9 42 30,5 13-30,4-55 29,0 0-29,-5 57 29,5 4-29,0-61 24,0 0-24,-3 54 24,1-11-24,2-43 26,0 0-26,-4 29 26,4-6-26,0-23 31,0 0-31,0 17 31,0-10-31,0-7 31,0 0-31,0 0 32,0 0-32,0 0 29,0 0-29,0-12 30,0-19-30,0 31 30,0 0-30,6-49 31,1-28-31,-7 77 25,0 0-25,10-92 26,8 7-26,-18 85 35,0 0-35,19-88 36,6 3-36,-25 85 34,0 0-34,19-78 35,-4 5-35,-15 73 31,0 0-31,12-57 32,-1 21-32,-11 36 19,0 0-19,8-23 20,1 13-20,-9 10 11,0 0-11,5-3 12,3 8-12,-8-5 7,0 0-7,8 15 7,-2 13-7,-6-28 3,0 0-3,5 40 3,-2 8-3,-3-48 0,0 0 0,-3 54 1,-2 1-1,5-55 0,0 0 0,-14 54 0,-4-9 0,18-45 0,0 0 0,-21 36 0,5-8 0,16-28 0,0 0 0,-18 21 0,4-9 0,14-12 0,0 0 0,-18 9 0,6-6 0,12-3 0,0 0 0,-11 0 0,3 0 0,8 0 0,0 0 0,0 0 1,-9-9-1,9 9 0,0 0 0,0 0 1,-9-12-1,9 12 0,0 0 0,0 0 1,0 0-1,0 0 0,0 0 0,0 0 1,9 18-1,-9-18 0,0 0 0,19 31 1,2 10-1,-21-41 0,0 0 0,25 49 0,5-1 0,-30-48-1,0 0 1,27 43 0,1-6 0,-28-37-1,0 0 1,23 24-1,9-12 1,-32-12-3,0 0 3,31 9-2,-1-9 2,-30 0-4,0 0 4,29 0-4,8-9 4,-37 9-7,0 0 7,35-19-7,-5-7 7,-30 26-29,0 0 29,19-35-28,-1-3 28,0 2-1515</inkml:trace>
  <inkml:trace contextRef="#ctx0" brushRef="#br0" timeOffset="37713.5197">3092 3759 1244,'0'0'0,"0"0"0,-20-2 0,20 2 5,0 0-5,-8-3 6,8 3-6,0 0 9,0 0-9,-9 3 10,11 9-10,-2-12 25,0 0-25,3 14 26,1 9-26,-4-23 30,0 0-30,1 24 30,6 0-30,-7-24 34,0 0-34,9 24 34,2-3-34,-11-21 41,0 0-41,14 16 42,-2-8-42,-12-8 45,0 0-45,11 4 45,10-8-45,-21 4 46,0 0-46,19-12 47,3-12-47,-22 24 38,0 0-38,17-31 38,6-7-38,-23 38 32,0 0-32,18-40 33,-8 0-33,-10 40 28,0 0-28,8-29 29,-12 10-29,4 19 24,0 0-24,-5-18 24,-2 11-24,7 7 19,0 0-19,-6-5 19,-2 2-19,8 3 13,0 0-13,-15-4 14,-16 1-14,31 3 12,0 0-12,-36 3 12,-1 13-12,37-16 9,0 0-9,-31 24 9,9 9-9,22-33 8,0 0-8,-10 43 8,6 6-8,4-49 6,0 0-6,9 50 7,5-2-7,-14-48 5,0 0-5,27 40 6,8-9-6,-35-31 4,0 0-4,42 21 5,6-12-5,-48-9 3,0 0-3,51 0 4,7-6-4,-58 6 3,0 0-3,0 0-1539</inkml:trace>
  <inkml:trace contextRef="#ctx0" brushRef="#br0" timeOffset="38880.6506">3597 3657 135,'0'0'0,"0"0"0,0 0 0,0 0 55,0 0-55,28-19 56,-14 13-56,-14 6 172,0 0-172,12-8 173,-12 8-173,0 0 180,0 0-180,6-7 181,-6 7-181,0 0 127,0 0-127,0 0 127,-9-9-127,9 9 82,0 0-82,-11-3 83,-1 3-83,12 0 57,0 0-57,-32 3 58,-14 13-58,46-16 45,0 0-45,-49 24 45,5 5-45,44-29 38,0 0-38,-32 44 38,5 4-38,27-48 34,0 0-34,-14 54 35,9 1-35,5-55 25,0 0-25,14 54 26,16-14-26,-30-40 17,0 0-17,42 33 18,8-13-18,-50-20 20,0 0-20,58 7 20,0-10-20,-58 3 19,0 0-19,64-18 19,3-9-19,-67 27 14,0 0-14,60-37 14,-11-2-14,-49 39 9,0 0-9,44-45 10,-15 5-10,-29 40 3,0 0-3,14-33 4,-9 12-4,-5 21 1,0 0-1,0-12 2,0 12-2,0 0 1,0 0-1,-7-7 1,-5 7-1,12 0 0,0 0 0,-21 4 1,-8 4-1,29-8 1,0 0-1,-23 16 1,11 8-1,12-24 2,0 0-2,4 29 3,8-1-3,-12-28 3,0 0-3,19 24 4,10-8-4,-29-16 3,0 0-3,35 12 4,5-12-4,-40 0 2,0 0-2,41-9 3,-4-13-3,-37 22 4,0 0-4,32-30 5,-2-6-5,-30 36 5,0 0-5,19-33 6,-6-1-6,-13 34 8,0 0-8,3-26 9,-6 10-9,3 16 12,0 0-12,-4-12 13,-1 0-13,5 12 14,0 0-14,-6-7 14,6 7-14,0 0 13,0 0-13,-12-5 14,-11-2-14,23 7 12,0 0-12,-28 0 13,-13 12-13,41-12 11,0 0-11,-35 24 11,0 16-11,35-40 5,0 0-5,-28 43 5,10 2-5,18-45 3,0 0-3,-12 49 4,12-8-4,0-41 2,0 0-2,15 37 3,8-10-3,-23-27 2,0 0-2,37 21 2,8-5-2,-45-16 2,0 0-2,51 3 2,10-15-2,-61 12 1,0 0-1,73-24 2,1-9-2,-74 33 1,0 0-1,71-47 2,-13-10-2,-58 57 1,0 0-1,51-57 2,-16 5-2,-35 52 1,0 0-1,23-40 1,-10 11-1,-13 29 1,0 0-1,5-21 1,-5 9-1,0 12 1,0 0-1,0-7 1,0 7-1,0 0 1,0 0-1,-14-3 1,-7 6-1,21-3 1,0 0-1,-29 16 1,-2 16-1,31-32 0,0 0 0,-23 52 1,5 18-1,18-70 0,0 0 0,-7 79 0,10-1 0,-3-78-1,0 0 1,13 73 0,10-9 0,-23-64-2,0 0 2,23 66-1,3 10 1,-26-76-1,0 0 1,20 67 0,-6-10 0,-14-57 0,0 0 0,12 49 0,-8-13 0,-4-36 0,0 0 0,0 0-1575</inkml:trace>
  <inkml:trace contextRef="#ctx0" brushRef="#br0" timeOffset="39181.1241">4288 3793 1468,'0'0'0,"0"0"0,27-34 0,-27 34 7,0 0-7,23-30 7,5 3-7,-28 27 9,0 0-9,32-21 10,8 9-10,-40 12 1,0 0-1,41-4 2,0 11-2,-41-7 0,0 0 0,30 12 1,-11 6-1,-19-18 0,0 0 0,12 27 1,-6 13-1,-6-40 1,0 0-1,3 45 1,-12 7-1,9-52 2,0 0-2,-16 50 2,-8-6-2,24-44 3,0 0-3,-32 32 3,2-13-3,30-19 6,0 0-6,-32 9 6,0-4-6,32-5 10,0 0-10,-28 4 10,11-4-10,17 0 10,0 0-10,-9-5 11,-4-11-11,13 16 9,0 0-9,4-31 9,19-19-9,-23 50 7,0 0-7,0 0-1137</inkml:trace>
  <inkml:trace contextRef="#ctx0" brushRef="#br0" timeOffset="39391.5674">4934 3124 1166,'0'0'0,"0"0"0,0 0 0,0 0 26,0 0-26,0 0 27,-23 31-27,23-31 41,0 0-41,-17 26 41,-1 14-41,18-40 57,0 0-57,-18 55 58,8 19-58,10-74 38,0 0-38,-9 80 39,5-6-39,4-74 31,0 0-31,4 68 32,5-4-32,-9-64 26,0 0-26,14 57 26,9 4-26,-23-61 25,0 0-25,0 0-1165</inkml:trace>
  <inkml:trace contextRef="#ctx0" brushRef="#br0" timeOffset="39707.0624">4500 3786 1222,'0'0'0,"0"0"0,11-17 0,-11 17 44,0 0-44,17-19 44,10-2-44,-27 21 65,0 0-65,37-24 65,7 3-65,-44 21 43,0 0-43,58-19 44,11-5-44,-69 24 16,0 0-16,72-21 17,1 1-17,-73 20 5,0 0-5,67-19 6,-12 1-6,-55 18 3,0 0-3,44-12 4,-4 2-4,-40 10 2,0 0-2,32-2 2,-9 5-2,-23-3 1,0 0-1,14 11 2,-9 4-2,-5-15 0,0 0 0,0 19 1,-5 2-1,5-21 0,0 0 0,-5 24 1,-2 1-1,7-25 0,0 0 0,-2 24 0,2 0 0,0-24 0,0 0 0,0 16 1,0-4-1,0-12 7,0 0-7,5 8 7,1-4-7,-6-4 15,0 0-15,15 0 16,8-4-16,0 1-1165</inkml:trace>
  <inkml:trace contextRef="#ctx0" brushRef="#br0" timeOffset="39895.6005">5409 3394 1065,'0'0'0,"0"0"0,0 0 0,0 0 70,0 0-70,26 17 70,-11-1-70,-15-16 71,0 0-71,17 19 71,-3 1-71,-14-20-1,0 0 1,20 21-1,4-5 1,-1-3-949</inkml:trace>
  <inkml:trace contextRef="#ctx0" brushRef="#br0" timeOffset="40637.4675">5591 3503 841,'0'0'0,"0"0"0,0 0 0,0 0 0,0 0 0,0 8 0,0-8 0,0 0 3,0 0-3,-6 4 3,-6 1-3,12-5 42,0 0-42,-16 12 43,-5 7-43,21-19 73,0 0-73,-28 21 73,1 3-73,27-24 97,0 0-97,-21 21 97,5-2-97,16-19 90,0 0-90,-12 21 90,7-1-90,5-20 67,0 0-67,-4 16 68,8 1-68,-4-17 58,0 0-58,10 16 58,3-4-58,-13-12 45,0 0-45,17 7 46,-3-5-46,-14-2 39,0 0-39,18-2 40,1-10-40,-19 12 35,0 0-35,22-19 36,-3-9-36,-19 28 37,0 0-37,18-33 37,3-8-37,-21 41 32,0 0-32,19-40 32,2 0-32,-21 40 24,0 0-24,23-33 24,0 6-24,-23 27 16,0 0-16,23-18 17,-5 8-17,-18 10 10,0 0-10,17-2 10,1 11-10,-18-9 6,0 0-6,14 15 6,0 10-6,-14-25 2,0 0-2,11 25 3,1 3-3,-12-28 0,0 0 0,6 28 1,1 0-1,-7-28 0,0 0 0,5 24 0,-2-3 0,-3-21-1,0 0 1,6 17-1,-1-7 1,-5-10-2,0 0 2,12 9-2,3-6 2,-15-3-1,0 0 1,17 0-1,8-7 1,-25 7 0,0 0 0,26-8 0,-3-4 0,-23 12 1,0 0-1,27-16 1,-1-1-1,-26 17 4,0 0-4,23-12 5,-14 1-5,-9 11 6,0 0-6,0 0 7,4-8-7,-4 8 5,0 0-5,0 0 5,0-9-5,0 9 3,0 0-3,0 0 4,0 0-4,0 0 2,0 0-2,1 12 3,3-3-3,-4-9 2,0 0-2,9 12 2,8 0-2,-17-12 0,0 0 0,25 9 1,14 1-1,-39-10 0,0 0 0,42 5 0,-6 2 0,-36-7 0,0 0 0,35 5 0,2-8 0,-37 3-1,0 0 1,32-9 0,-6-3 0,-26 12 0,0 0 0,23-17 0,-9-6 0,-14 23 0,0 0 0,13-20 1,-12-1-1,-1 21 2,0 0-2,0-21 2,-1-7-2,1 28 4,0 0-4,-4-20 4,2 7-4,2 13 5,0 0-5,0 0 5,-7-8-5,7 8 3,0 0-3,-5 2 3,-9 4-3,14-6 1,0 0-1,-18 14 1,0 9-1,18-23 0,0 0 0,-10 24 0,6-3 0,4-21 0,0 0 0,6 17 0,8 2 0,-14-19-1,0 0 1,21 16-1,7-8 1,-28-8-3,0 0 3,39 4-2,7-4 2,0-4-1641</inkml:trace>
  <inkml:trace contextRef="#ctx0" brushRef="#br0" timeOffset="41058.1302">6542 3285 1423,'0'0'0,"0"0"0,0 0 0,0 0 11,0 0-11,14-9 12,9 5-12,-23 4 25,0 0-25,28 0 25,2 0-25,-30 0 16,0 0-16,32 0 17,-6-3-17,-26 3 11,0 0-11,23 3 12,-8-1-12,-15-2 14,0 0-14,5 2 14,-5-2-14,0 0 14,0 0-14,0 0 15,-14 5-15,14-5 14,0 0-14,-18 4 14,-5 1-14,23-5 11,0 0-11,-26 7 11,6 5-11,20-12 8,0 0-8,-17 17 9,8 7-9,9-24 11,0 0-11,-4 32 11,8 0-11,-4-32 12,0 0-12,9 32 12,14 0-12,-23-32 11,0 0-11,26 33 12,6-5-12,-32-28 11,0 0-11,32 24 11,-6 0-11,-26-24 12,0 0-12,23 25 12,-5-5-12,-18-20 14,0 0-14,14 18 15,-5-3-15,-9-15 17,0 0-17,0 12 17,-4-5-17,4-7 17,0 0-17,-11 6 18,3-6-18,8 0 19,0 0-19,-18 3 20,-5-3-20,23 0 19,0 0-19,-21-3 19,10 3-19,11 0 16,0 0-16,-9-6 16,9 6-16,0 0 9,0 0-9,0 0-1446</inkml:trace>
  <inkml:trace contextRef="#ctx0" brushRef="#br0" timeOffset="41327.457">7112 3094 1412,'0'0'0,"0"0"0,0 0 0,0 0 31,0 0-31,0 0 31,0 0-31,0 0 56,0 0-56,0 0 57,23 24-57,-23-24 31,0 0-31,5 25 32,-5 4-32,0-29 11,0 0-11,-2 36 11,-5 6-11,7-42 5,0 0-5,-10 52 5,-4 17-5,14-69 3,0 0-3,-18 71 4,6-9-4,12-62 3,0 0-3,-6 52 4,3-3-4,3-49 8,0 0-8,3 40 9,3-1-9,-6-39 14,0 0-14,12 37 15,2-4-15,-14-33 19,0 0-19,18 29 19,5-1-19,-23-28 13,0 0-13,23 19 14,3-11-14,-3 1-1296</inkml:trace>
  <inkml:trace contextRef="#ctx0" brushRef="#br0" timeOffset="41485.0472">7089 3613 1278,'0'0'0,"0"0"0,14-12 0,-14 12 35,0 0-35,23-8 35,9 2-35,-32 6 48,0 0-48,44-3 49,5 6-49,-49-3 12,0 0-12,55 6 13,3 6-13,-58-12 0,0 0 0,0 0-1043</inkml:trace>
  <inkml:trace contextRef="#ctx0" brushRef="#br0" timeOffset="42427.9946">1175 4901 817,'0'0'0,"0"0"134,0 0-134,18-24 135,-7 12-135,-11 12 101,0 0-101,8-9 102,-8 9-102,0 0 62,0 0-62,0 0 63,0 0-63,0 0 40,0 0-40,0 9 41,-14 10-41,14-19 32,0 0-32,-26 29 33,-11-1-33,37-28 23,0 0-23,-39 29 23,11-1-23,28-28 18,0 0-18,-20 21 18,4 3-18,16-24 16,0 0-16,-8 19 17,2-5-17,6-14 18,0 0-18,-2 7 18,2-7-18,0 0 19,0 0-19,-3 8 20,3-8-20,0 0 19,0 0-19,0 0 19,0 0-19,0 0 16,0 0-16,-9-5 17,9 5-17,0 0 16,0 0-16,0 0 16,9-7-16,-9 7 13,0 0-13,9 0 14,10 0-14,-19 0 12,0 0-12,27 4 13,13 1-13,-40-5 6,0 0-6,37 14 7,2 6-7,-39-20 5,0 0-5,28 21 5,-1 3-5,-27-24 3,0 0-3,18 25 3,-8-10-3,-10-15 0,0 0 0,9 12 1,-9-12-1,0 0-1392</inkml:trace>
  <inkml:trace contextRef="#ctx0" brushRef="#br0" timeOffset="42622.5802">1248 4994 1404,'0'0'0,"0"0"83,0 0-83,19 4 83,-7-1-83,-12-3 57,0 0-57,9 12 58,-3 13-58,-6-25 29,0 0-29,3 33 29,-6 10-29,3-43 22,0 0-22,-4 48 22,2 2-22,2-50 17,0 0-17,0 44 17,9-11-17,-9-33 12,0 0-12,9 24 12,0-5-12,-2 2-1324</inkml:trace>
  <inkml:trace contextRef="#ctx0" brushRef="#br0" timeOffset="43041.213">1172 4629 1373,'-9'-3'0,"9"3"82,0 0-82,-42-4 82,-24 13-82,66-9 50,0 0-50,-60 35 50,6 27-50,54-62 8,0 0-8,-53 79 9,-11 18-9,64-97 11,0 0-11,-58 111 11,12 29-11,46-140 20,0 0-20,-32 137 20,18-16-20,14-121 20,0 0-20,9 113 21,23-8-21,-32-105 18,0 0-18,46 90 19,12-22-19,-58-68 22,0 0-22,67 45 23,16-21-23,-83-24 22,0 0-22,93 7 23,11-19-23,-104 12 21,0 0-21,105-35 21,-1-22-21,-104 57 17,0 0-17,93-78 18,-4-26-18,-89 104 23,0 0-23,79-126 23,-19-18-23,-60 144 29,0 0-29,32-133 29,-29 19-29,-3 114 28,0 0-28,-23-100 28,-26 10-28,49 90 30,0 0-30,-64-73 30,-3 24-30,67 49 25,0 0-25,-60-27 26,16 15-26,44 12 18,0 0-18,-35 8 18,7 25-18,28-33 4,0 0-4,0 0-1644</inkml:trace>
  <inkml:trace contextRef="#ctx0" brushRef="#br0" timeOffset="43729.3806">2557 4719 718,'0'0'0,"0"0"0,20-17 0,-20 17 59,0 0-59,14-16 60,0 1-60,-14 15 87,0 0-87,12-9 87,0 13-87,-12-4 84,0 0-84,6 8 84,-4 10-84,-2-18 61,0 0-61,-2 27 62,-4 13-62,6-40 33,0 0-33,-12 45 33,-7 7-33,19-52 21,0 0-21,-27 61 22,-3 1-22,30-62 25,0 0-25,-28 73 26,10 10-26,18-83 32,0 0-32,-17 81 32,3-15-32,14-66 36,0 0-36,-9 59 36,5-23-36,4-36 32,0 0-32,0 28 33,7-8-33,-7-20 29,0 0-29,6 14 30,-1-3-30,-5-11 25,0 0-25,16 0 25,12-4-25,-28 4 17,0 0-17,35-9 17,8-3-17,-43 12 18,0 0-18,46-12 18,3 0-18,-49 12 32,0 0-32,48-10 32,-3-2-32,-45 12 39,0 0-39,45-9 39,-3 5-39,-42 4 35,0 0-35,46 0 35,1 0-35,-47 0 31,0 0-31,0 0-1504</inkml:trace>
  <inkml:trace contextRef="#ctx0" brushRef="#br0" timeOffset="44014.6566">3353 4913 1513,'0'0'0,"0"0"0,0 0 0,0 0 33,0 0-33,0 0 34,0 0-34,0 0 62,0 0-62,0 0 62,0 0-62,0 0 44,0 0-44,14 17 44,-9 2-44,-5-19 19,0 0-19,4 21 20,-8 7-20,4-28 7,0 0-7,-1 29 7,-8 18-7,9-47 2,0 0-2,-9 48 3,0 6-3,9-54 6,0 0-6,-12 52 7,1-10-7,11-42 15,0 0-15,-9 38 16,6-9-16,3-29 22,0 0-22,-5 19 22,5-7-22,0-12 24,0 0-24,0 0 25,14 5-25,-14-5 18,0 0-18,0 0-1444</inkml:trace>
  <inkml:trace contextRef="#ctx0" brushRef="#br0" timeOffset="44275.9651">2915 4885 1491,'0'0'0,"0"0"0,0 0 0,0 0 22,0 0-22,0 0 22,36-12-22,-36 12 42,0 0-42,37-8 43,12-1-43,-49 9 23,0 0-23,55-9 24,12 6-24,-67 3 34,0 0-34,76-11 35,7-2-35,-83 13 37,0 0-37,90-19 38,-6 5-38,-84 14 53,0 0-53,78-12 53,-23-1-53,-55 13 46,0 0-46,40-15 47,-8 3-47,-32 12 34,0 0-34,21-9 35,-7 6-35,-14 3 25,0 0-25,9 0 26,0 8-26,-9-8 16,0 0-16,0 0-1550</inkml:trace>
  <inkml:trace contextRef="#ctx0" brushRef="#br0" timeOffset="46223.69">1262 6233 820,'0'0'0,"0"0"78,0 0-78,0 0 78,0 0-78,0 0 84,0 0-84,5 21 84,-10-5-84,5-16 61,0 0-61,-14 15 62,-4 10-62,18-25 53,0 0-53,-23 29 54,0-1-54,23-28 40,0 0-40,-26 26 41,8 1-41,18-27 28,0 0-28,-14 25 28,2-6-28,12-19 33,0 0-33,-6 8 34,6-8-34,0 0 35,0 0-35,-5 7 36,5-7-36,0 0 31,0 0-31,9 0 32,8-3-32,-17 3 27,0 0-27,25-12 27,10-4-27,-35 16 20,0 0-20,32-16 21,4 11-21,-36 5 18,0 0-18,31-3 19,-2 3-19,-29 0 15,0 0-15,26 5 16,-7 14-16,-19-19 11,0 0-11,18 24 11,-6 6-11,-12-30 10,0 0-10,9 34 10,-3-1-10,-6-33 8,0 0-8,3 28 8,-3-2-8,0-26 6,0 0-6,-3 22 7,-3-6-7,6-16 5,0 0-5,-9 14 5,1-4-5,8-10 5,0 0-5,-15 9 5,-6-1-5,21-8 5,0 0-5,-23 6 6,-3-3-6,26-3 7,0 0-7,-20 0 7,3-2-7,17 2 9,0 0-9,-9-1 9,0 1-9,4 0-1447</inkml:trace>
  <inkml:trace contextRef="#ctx0" brushRef="#br0" timeOffset="46569.4417">1163 6194 941,'0'0'0,"0"0"108,0 0-108,35-6 109,1 3-109,-36 3 91,0 0-91,31-3 92,-2 6-92,-29-3 64,0 0-64,26 0 64,2-7-64,-28 7 55,0 0-55,27-2 56,-13 2-56,-14 0 41,0 0-41,12 6 41,-12-6-41,0 0 23,0 0-23,9 8 23,0 8-23,-4-4-1221</inkml:trace>
  <inkml:trace contextRef="#ctx0" brushRef="#br0" timeOffset="47078.7163">1380 5922 942,'0'0'0,"0"0"0,0-16 0,0 16 25,0 0-25,-5-15 26,-1 6-26,6 9 50,0 0-50,-12-7 51,-7-1-51,19 8 29,0 0-29,-39-6 30,-25 8-30,64-2 36,0 0-36,-72 12 37,0 12-37,72-24 29,0 0-29,-73 47 30,1 28-30,72-75 33,0 0-33,-69 91 33,-3 10-33,72-101 39,0 0-39,-62 110 40,16 20-40,46-130 46,0 0-46,-23 121 47,18-17-47,5-104 51,0 0-51,16 90 52,28 2-52,-44-92 50,0 0-50,55 80 51,3-18-51,-58-62 53,0 0-53,72 48 54,6-15-54,-78-33 37,0 0-37,93 19 38,8-14-38,-101-5 35,0 0-35,99-5 35,-9-16-35,-90 21 33,0 0-33,81-39 34,0-18-34,-81 57 27,0 0-27,76-68 27,-12-10-27,-64 78 30,0 0-30,51-95 31,-16-14-31,-35 109 26,0 0-26,23-114 26,-11 5-26,-12 109 39,0 0-39,-9-101 39,-17 15-39,26 86 43,0 0-43,-44-76 44,-21 19-44,65 57 33,0 0-33,-66-37 34,20 18-34,46 19 23,0 0-23,-40 0 23,-1 19-23,41-19 12,0 0-12,-28 37 12,14 20-12,14-57-1,0 0 1,0 0-1826</inkml:trace>
  <inkml:trace contextRef="#ctx0" brushRef="#br0" timeOffset="63383.187">2748 6270 337,'0'0'0,"0"0"0,0 0 0,0 0 38,0 0-38,0 0 38,17-12-38,-17 12 117,0 0-117,0 0 117,0 0-117,0 0 94,0 0-94,-3-9 94,3 9-94,0 0 89,0 0-89,0-7 89,0 7-89,0 0 47,0 0-47,0 0 47,0 0-47,0 0 46,0 0-46,0 0 47,0 0-47,0 0 42,0 0-42,0 0 43,0 0-43,0 0 47,0 0-47,0 0 48,-5 12-48,5-12 44,0 0-44,1 24 45,3 8-45,-4-32 43,0 0-43,0 38 43,-5 8-43,5-46 38,0 0-38,-4 49 39,4-2-39,0-47 38,0 0-38,0 43 39,0-3-39,0-40 36,0 0-36,0 29 36,-5-8-36,5-21 34,0 0-34,0 14 35,0-6-35,0-8 33,0 0-33,0 0 33,0 9-33,0-9 30,0 0-30,0 0 30,0 0-30,0 0 30,0 0-30,-6-24 31,3-21-31,3 45 28,0 0-28,-4-61 28,3-10-28,1 71 24,0 0-24,1-74 24,8-6-24,-9 80 24,0 0-24,9-74 24,0-2-24,-9 76 23,0 0-23,5-70 24,2 12-24,-7 58 21,0 0-21,5-42 21,-1 9-21,-4 33 19,0 0-19,2-24 20,-2 12-20,0 12 18,0 0-18,0-11 19,0 11-19,0 0 12,0 0-12,3-5 12,-3 5-12,0 0 7,0 0-7,0 0 8,6 7-8,-6-7 5,0 0-5,0 0 6,12 21-6,-12-21 3,0 0-3,11 24 3,-3 13-3,-8-37 1,0 0-1,13 45 1,-4 15-1,-9-60 0,0 0 0,5 61 1,0-9-1,-5-52 0,0 0 0,5 45 0,8 0 0,-13-45 0,0 0 0,12 36 0,-1-5 0,-11-31-1,0 0 1,9 26 0,-1-5 0,-8-21-1,0 0 1,9 19 0,0-4 0,-9-15-1,0 0 1,11 13 0,4-10 0,-15-3 0,0 0 0,15-7 0,2-12 0,-17 19 0,0 0 0,20-26 0,-3-14 0,-17 40 0,0 0 0,21-45 0,4-15 0,-25 60 2,0 0-2,30-70 2,-5-14-2,-25 84 3,0 0-3,26-80 4,-4 20-4,-22 60 4,0 0-4,10-45 5,-6 12-5,-4 33 5,0 0-5,3-23 6,-3 9-6,0 14 4,0 0-4,2-8 4,-2 8-4,0 0 2,0 0-2,5 8 3,-10 17-3,5-25 1,0 0-1,-11 45 1,3 19-1,8-64 0,0 0 0,-8 77 0,1 8 0,7-85-2,0 0 2,-7 80-1,2-14 1,5-66-6,0 0 6,0 60-5,4 4 5,-4-64-6,0 0 6,1 57-6,3-3 6,-4-54-8,0 0 8,5 47-8,4-9 8,-9-38-10,0 0 10,0 0-1743</inkml:trace>
  <inkml:trace contextRef="#ctx0" brushRef="#br0" timeOffset="65486.4711">3611 6206 1379,'0'0'0,"5"-18"0,-5 18 47,0 0-47,0-12 48,-5 2-48,5 10 86,0 0-86,0 0 87,-13-9-87,13 9 44,0 0-44,-10-5 45,-13-2-45,23 7 21,0 0-21,-35 4 21,-3 11-21,38-15 9,0 0-9,-31 24 10,4 9-10,27-33 5,0 0-5,-21 30 5,10 4-5,11-34 3,0 0-3,0 37 4,6-3-4,-6-34 2,0 0-2,14 40 3,0 3-3,-14-43 2,0 0-2,25 38 3,6-3-3,-31-35 2,0 0-2,38 26 2,-1-14-2,-37-12 0,0 0 0,38-2 1,-1-13-1,-37 15-3,0 0 3,38-28-2,6-8 2,2-2-1308</inkml:trace>
  <inkml:trace contextRef="#ctx0" brushRef="#br0" timeOffset="66160.5625">4008 5688 1020,'0'0'0,"0"0"0,0 0 0,0 0 38,0 0-38,9-8 38,-1 1-38,-8 7 73,0 0-73,7 3 74,6 15-74,-13-18 67,0 0-67,9 31 68,3 5-68,-12-36 47,0 0-47,7 48 48,0 13-48,-7-61 33,0 0-33,2 73 34,-7 20-34,5-93 34,0 0-34,-6 94 35,3-11-35,3-83 33,0 0-33,3 69 34,6-9-34,-9-60 38,0 0-38,5 58 39,1-10-39,-6-48 36,0 0-36,7 36 37,-2-11-37,-5-25 38,0 0-38,2 15 38,-4-6-38,2-9 38,0 0-38,0-9 39,-5-18-39,5 27 33,0 0-33,-7-40 34,5-9-34,2 49 30,0 0-30,0-50 30,-4 3-30,4 47 25,0 0-25,-3-38 25,-6 14-25,9 24 19,0 0-19,-11-22 20,-6 1-20,17 21 16,0 0-16,-18-21 16,-5 9-16,23 12 15,0 0-15,-32 0 15,-22 12-15,54-12 13,0 0-13,-50 21 13,13 6-13,37-27 10,0 0-10,-21 33 10,11 4-10,10-37 9,0 0-9,1 39 10,12 10-10,-13-49 3,0 0-3,23 48 3,14-6-3,-37-42 0,0 0 0,40 36 1,13-8-1,-53-28 0,0 0 0,51 17 0,2-10 0,-53-7 0,0 0 0,51-7 0,2-17 0,-53 24 0,0 0 0,52-36 0,-3-9 0,-49 45 0,0 0 0,41-49 0,-10 4 0,-31 45 0,0 0 0,23-45 0,-7 5 0,-16 40 0,0 0 0,5-32 0,-5 11 0,0 21 0,0 0 0,0-16 0,-5 4 0,5 12 0,0 0 0,-3-12 0,3 12 0,0 0 0,0 0 0,-13-7 0,13 7 0,0 0 0,0 0 0,-10 10 0,-4 8 0,14-18 0,0 0 0,-13 21 0,4 3 0,9-24 0,0 0 0,4 27 0,1-2 0,-5-25 0,0 0 0,9 24 0,3 0 0,-12-24 0,0 0 0,15 17 0,7 2 0,-22-19 0,0 0 0,23 13 0,4-10 0,-27-3-1,0 0 1,26 0 0,3-7 0,-1 2-1686</inkml:trace>
  <inkml:trace contextRef="#ctx0" brushRef="#br0" timeOffset="66314.1802">4500 5894 1412,'0'0'0,"0"0"0,-9 0 0,9 0 16,0 0-16,-9 0 17,9 0-17,0 0 34,0 0-34,0 0 34,15 5-34,-15-5 1,0 0-1,23 14 2,8 11-2,-31-25-8,0 0 8,0 0-1071</inkml:trace>
  <inkml:trace contextRef="#ctx0" brushRef="#br0" timeOffset="67151.9376">4731 6007 1110,'0'0'0,"0"0"0,0 0 0,0 0 21,0 0-21,0 0 22,0 0-22,0 0 87,0 0-87,0 0 87,0 21-87,0-21 87,0 0-87,-5 24 88,-7 16-88,12-40 59,0 0-59,-14 45 59,-8 0-59,22-45 53,0 0-53,-16 39 54,8-2-54,8-37 50,0 0-50,-4 33 50,8-1-50,-4-32 48,0 0-48,14 32 49,5-8-49,-19-24 38,0 0-38,30 24 39,11-3-39,-41-21 38,0 0-38,49 8 39,8-9-39,-57 1 30,0 0-30,58-11 30,0-6-30,-58 17 25,0 0-25,53-28 25,-2-5-25,-51 33 24,0 0-24,50-39 24,-4-3-24,-46 42 21,0 0-21,38-40 22,-15 1-22,-23 39 17,0 0-17,11-37 17,-8 8-17,-3 29 13,0 0-13,0-24 13,0 11-13,0 13 8,0 0-8,-8-6 8,-12 0-8,20 6 8,0 0-8,-26 9 9,-15 12-9,41-21 7,0 0-7,-46 31 7,6 5-7,40-36 2,0 0-2,-32 37 3,7-5-3,25-32 1,0 0-1,-16 33 2,9-8-2,7-25 1,0 0-1,0 20 2,7 3-2,-7-23 1,0 0-1,11 17 1,1-1-1,-12-16 1,0 0-1,14 5 1,6-7-1,-20 2 2,0 0-2,24-7 3,1-1-3,-25 8 2,0 0-2,27-16 3,-4-5-3,-23 21 1,0 0-1,14-20 2,-5 7-2,-9 13 0,0 0 0,3-12 1,-3 5-1,0 7 0,0 0 0,-5-8 0,1-1 0,4 9 0,0 0 0,0 0 0,0 0 0,0 0 0,0 0 0,-5 0 0,-2 5 0,7-5 0,0 0 0,-2 12 0,-1 0 0,3-12-1,0 0 1,0 13 0,8 2 0,-8-15-1,0 0 1,22 12 0,11 0 0,-33-12-1,0 0 1,48 9-1,15-6 1,-63-3-2,0 0 2,64-8-1,-1-8 1,-63 16 0,0 0 0,64-27 0,3-15 0,-67 42 2,0 0-2,65-61 2,-7-27-2,-58 88 4,0 0-4,53-97 4,-12 7-4,-41 90 8,0 0-8,26-88 9,-11 0-9,-15 88 13,0 0-13,0-82 13,-13 18-13,13 64 13,0 0-13,-14-45 13,5 23-13,9 22 13,0 0-13,-28-9 14,-25 16-14,53-7 8,0 0-8,-55 33 8,6 28-8,49-61 4,0 0-4,-41 76 4,13 2-4,28-78 2,0 0-2,-17 84 2,8 8-2,9-92 0,0 0 0,3 90 1,8-2-1,-11-88 0,0 0 0,14 77 0,7-17 0,-21-60 0,0 0 0,20 57 0,-6 0 0,-14-57-2,0 0 2,0 0-1848</inkml:trace>
  <inkml:trace contextRef="#ctx0" brushRef="#br0" timeOffset="67870.696">3309 6310 740,'0'0'0,"0"0"0,0 0 0,0 0 65,0 0-65,0 0 65,0 0-65,0 0 122,0 0-122,0 0 122,0 0-122,0 0 94,0 0-94,0 0 95,0 0-95,0 0 59,0 0-59,0 0 59,0 0-59,0 0 35,0 0-35,18 20 36,-18-20-36,0 0 27,0 0-27,12 12 27,2-6-27,-14-6 27,0 0-27,23 7 28,3-7-28,-26 0 25,0 0-25,29 0 26,-3-7-26,-26 7 22,0 0-22,27-9 23,1 0-23,-28 9 18,0 0-18,26-15 19,1-2-19,-27 17 31,0 0-31,19-20 32,-1 3-32,-18 17 38,0 0-38,14-12 39,-5 0-39,-9 12 37,0 0-37,3-12 38,-3-4-38,0 16 36,0 0-36,0-15 37,0-3-37,0 18 31,0 0-31,0-15 32,0 3-32,0 12 25,0 0-25,6-12 26,6 3-26,-12 9 20,0 0-20,0 0-1557</inkml:trace>
  <inkml:trace contextRef="#ctx0" brushRef="#br0" timeOffset="68771.2176">6498 6164 1300,'0'0'0,"14"38"0,-14-38 72,0 0-72,9 25 72,-6-10-72,-3-15 115,0 0-115,0 12 116,0-5-116,0-7 88,0 0-88,0 0 89,0 0-89,0 0 53,0 0-53,0 0 54,-9 5-54,9-5 33,0 0-33,-5-12 33,-12-17-33,17 29 28,0 0-28,-13-47 29,4-7-29,9 54 21,0 0-21,0-57 22,9-1-22,-9 58 16,0 0-16,13-51 17,6 8-17,-19 43 14,0 0-14,26-29 14,6 6-14,-32 23 10,0 0-10,32-12 11,0 10-11,-32 2 9,0 0-9,30 2 10,-6 5-10,-24-7 6,0 0-6,27 12 6,-6 0-6,-21-12-1,0 0 1,19 16 0,-4 5 0,2-1-1618</inkml:trace>
  <inkml:trace contextRef="#ctx0" brushRef="#br0" timeOffset="69206.6723">6815 5967 1367,'0'0'0,"0"0"0,0 0 0,0 0 10,0 0-10,-7-7 10,7 7-10,0 0 19,0 0-19,0 0 20,0 0-20,0 0 49,0 0-49,6-5 49,-6 5-49,0 0 46,0 0-46,0 0 47,14 3-47,-14-3 44,0 0-44,14 0 44,7-3-44,-21 3 37,0 0-37,27-7 38,1-5-38,-28 12 29,0 0-29,32-17 30,-1-4-30,-31 21 32,0 0-32,27-21 32,-1 2-32,-26 19 26,0 0-26,20-17 27,-11 1-27,-9 16 25,0 0-25,3-12 26,-6 3-26,3 9 20,0 0-20,-6-7 20,-3 0-20,9 7 18,0 0-18,-14-8 19,-7-1-19,21 9 17,0 0-17,-26-5 17,-11 15-17,37-10 14,0 0-14,-37 19 15,5 9-15,32-28 9,0 0-9,-27 29 10,4 6-10,23-35 5,0 0-5,-17 42 5,4 6-5,13-48 2,0 0-2,-5 52 2,9 2-2,-4-54 1,0 0-1,8 52 1,8-11-1,-16-41 1,0 0-1,25 31 1,9-10-1,-34-21 2,0 0-2,44 12 3,14-8-3,-58-4 4,0 0-4,63-7 5,1-5-5,-64 12 1,0 0-1,63-26 1,-13-11-1,-50 37-1,0 0 1,44-48-1,7-13 1,2 1-1589</inkml:trace>
  <inkml:trace contextRef="#ctx0" brushRef="#br0" timeOffset="70048.1564">7451 5716 1379,'0'0'0,"0"0"0,0 0 0,0 0 15,0 0-15,-6 9 16,6-9-16,0 0 61,0 0-61,-7 8 62,2-1-62,5-7 65,0 0-65,-9 16 65,-10 6-65,19-22 47,0 0-47,-23 28 47,-4 5-47,27-33 40,0 0-40,-22 35 40,4 3-40,18-38 45,0 0-45,-14 46 46,-2-1-46,16-45 54,0 0-54,-5 52 54,1-2-54,4-50 44,0 0-44,7 44 45,4-11-45,-11-33 37,0 0-37,21 27 37,5-11-37,-26-16 29,0 0-29,34 8 29,12-8-29,-46 0 21,0 0-21,49-8 22,4-8-22,-53 16 15,0 0-15,46-31 15,0-10-15,-46 41 11,0 0-11,39-52 11,-8-2-11,-31 54 9,0 0-9,18-47 10,-7 21-10,-11 26 8,0 0-8,3-19 9,-3 4-9,0 15 7,0 0-7,0-12 7,0 6-7,0 6 4,0 0-4,0 0 5,-14 0-5,14 0 4,0 0-4,-23 4 5,-7 17-5,30-21 3,0 0-3,-32 24 3,9 9-3,23-33 2,0 0-2,-14 40 2,6 1-2,8-41 1,0 0-1,-6 40 1,12-4-1,-6-36 0,0 0 0,8 31 1,10-5-1,-18-26 0,0 0 0,19 23 0,3-11 0,-22-12 0,0 0 0,19 5 0,-1-5 0,-18 0 0,0 0 0,10-5 0,-1-2 0,-9 7 0,0 0 0,7-21 0,-7-12 0,0 33 0,0 0 0,0-43 0,0-11 0,0 54 0,0 0 0,-3-48 1,3 1-1,0 47 1,0 0-1,3-34 2,-3 9-2,0 25 2,0 0-2,2-19 2,5-1-2,-7 20 2,0 0-2,7-21 2,9 5-2,-16 16 3,0 0-3,18-12 3,1 4-3,-19 8 3,0 0-3,26-4 4,1 1-4,-27 3 2,0 0-2,32 5 3,1 9-3,-33-14 1,0 0-1,32 20 1,-6 5-1,-26-25 0,0 0 0,22 36 0,-8 14 0,-14-50 0,0 0 0,10 56 0,-1 1 0,-9-57-1,0 0 1,9 55 0,-2-10 0,-7-45-1,0 0 1,5 33-1,-5-14 1,0-19-1,0 0 1,0 12-1,0-12 1,0 0-2,0 0 2,-3 9-1,3-9 1,0 0-1,0 0 1,-6-9 0,1-3 0,5 12 0,0 0 0,-12-31 0,-1-18 0,13 49 1,0 0-1,-7-60 1,7-9-1,0 69 5,0 0-5,7-64 6,9 6-6,-16 58 10,0 0-10,20-52 10,6 7-10,-26 45 11,0 0-11,27-36 11,-4 12-11,-23 24 13,0 0-13,26-17 13,2 6-13,-28 11 12,0 0-12,29-3 12,1 10-12,-30-7 4,0 0-4,28 12 5,7 5-5,-35-17 1,0 0-1,41 23 2,5-8-2,3 2-1870</inkml:trace>
  <inkml:trace contextRef="#ctx0" brushRef="#br0" timeOffset="70558.0398">8631 5370 1435,'0'0'0,"0"0"0,0 0 0,0 0 10,0 0-10,18-9 10,-6 9-10,-12 0 26,0 0-26,18 0 26,0 0-26,-18 0 73,0 0-73,19 9 74,-1 7-74,-18-16 65,0 0-65,17 19 65,1 3-65,-18-22 61,0 0-61,14 35 62,-5 13-62,-9-48 50,0 0-50,0 62 50,0 15-50,0-77 42,0 0-42,-9 76 42,0-11-42,9-65 34,0 0-34,-14 68 34,-2-4-34,16-64 27,0 0-27,-16 61 27,4-11-27,12-50 30,0 0-30,-9 43 31,6-19-31,3-24 31,0 0-31,-2 16 31,2-16-31,0 0 28,0 0-28,0 0 29,-5-7-29,5 7 27,0 0-27,-4-17 28,4-15-28,0 32 28,0 0-28,-3-36 29,3 0-29,0 36 29,0 0-29,3-30 30,-6 15-30,3 15 28,0 0-28,-6-12 28,1 3-28,5 9 24,0 0-24,-12-10 24,-11 1-24,23 9 19,0 0-19,-36-5 20,-1 8-20,37-3 16,0 0-16,-40 12 16,-1 9-16,41-21 11,0 0-11,-28 30 12,3 6-12,25-36 6,0 0-6,-10 43 6,6 6-6,4-49 2,0 0-2,13 45 2,13-9-2,-26-36 0,0 0 0,34 29 1,4-10-1,-38-19 0,0 0 0,41 9 0,-4-6 0,-37-3-3,0 0 3,41-3-3,3-2 3,-44 5-9,0 0 9,0 0-2013</inkml:trace>
  <inkml:trace contextRef="#ctx0" brushRef="#br0" timeOffset="72092.1999">6231 5946 740,'0'0'0,"0"0"0,0 0 0,0 0 23,0 0-23,-12-24 24,16 15-24,-4 9 72,0 0-72,8-7 72,1 2-72,-9 5 78,0 0-78,14-3 78,4 3-78,-18 0 51,0 0-51,18 0 52,-1 0-52,-17 0 36,0 0-36,18 3 37,5 8-37,-23-11 28,0 0-28,19 15 28,-5 8-28,-14-23 30,0 0-30,13 33 31,-3 8-31,-10-41 28,0 0-28,13 52 28,-1 5-28,-12-57 29,0 0-29,14 52 29,4-10-29,-18-42 28,0 0-28,19 34 28,-5-1-28,-14-33 26,0 0-26,0 0-1122</inkml:trace>
  <inkml:trace contextRef="#ctx0" brushRef="#br0" timeOffset="90391.8271">1347 7526 984,'0'0'0,"0"0"68,0 0-68,0 0 69,-8-21-69,8 21 57,0 0-57,0 0 57,-5 6-57,5-6 34,0 0-34,-5 15 35,-13 16-35,18-31 23,0 0-23,-26 42 24,-10 10-24,36-52 20,0 0-20,-40 53 20,-3 15-20,43-68 27,0 0-27,-37 64 28,11-7-28,26-57 29,0 0-29,-18 47 30,9-11-30,9-36 23,0 0-23,-3 26 24,10-5-24,-7-21 21,0 0-21,9 12 21,-2-9-21,-7-3 17,0 0-17,16-1 17,12-10-17,-28 11 18,0 0-18,32-15 18,0-6-18,-32 21 17,0 0-17,35-28 18,-7-3-18,-28 31 17,0 0-17,27-36 17,-4 3-17,-23 33 23,0 0-23,14-26 24,-7 10-24,-7 16 32,0 0-32,1-12 32,-1 12-32,0 0 30,0 0-30,-5-7 31,-7 11-31,12-4 26,0 0-26,-14 7 27,-13 14-27,27-21 23,0 0-23,-19 20 23,10 1-23,9-21 7,0 0-7,-5 16 8,10-4-8,-1-4-1455</inkml:trace>
  <inkml:trace contextRef="#ctx0" brushRef="#br0" timeOffset="90840.7802">1352 7291 897,'0'0'0,"0"0"0,-14-14 0,14 14 21,0 0-21,-16-10 22,5 6-22,11 4 24,0 0-24,-26 0 24,-34 9-24,60-9 5,0 0-5,-62 24 5,-2 18-5,64-42 6,0 0-6,-54 58 6,8 15-6,46-73 16,0 0-16,-44 76 16,8 2-16,36-78 51,0 0-51,-24 85 51,11 8-51,13-93 67,0 0-67,0 92 68,14-16-68,-14-76 65,0 0-65,23 68 65,9-9-65,-32-59 54,0 0-54,48 53 55,17-1-55,-65-52 40,0 0-40,71 43 41,1-10-41,-72-33 36,0 0-36,72 9 37,-3-23-37,-69 14 43,0 0-43,64-36 44,-1-20-44,-63 56 32,0 0-32,62-72 33,-12-13-33,-50 85 27,0 0-27,37-100 27,-20-13-27,-17 113 33,0 0-33,0-109 34,-26 19-34,26 90 32,0 0-32,-41-80 33,-10 15-33,51 65 33,0 0-33,-44-49 33,17 21-33,27 28 30,0 0-30,-19-13 30,5 9-30,14 4 12,0 0-12,-12 16 13,6 30-13,6-46 5,0 0-5,9 51 5,19-5-5,2 1-1569</inkml:trace>
  <inkml:trace contextRef="#ctx0" brushRef="#br0" timeOffset="91726.4217">2817 7284 662,'0'0'0,"0"0"0,3-7 0,-3 7 38,0 0-38,5-5 39,-5 5-39,0 0 53,0 0-53,4-12 54,-4 12-54,0 0 48,0 0-48,0 0 48,5 15-48,-5-15 44,0 0-44,0 28 45,4 20-45,-4-48 34,0 0-34,0 61 35,-4 5-35,4-66 36,0 0-36,-5 67 36,-4-4-36,9-63 43,0 0-43,-5 58 44,-2-1-44,7-57 46,0 0-46,-6 54 46,1-2-46,5-52 54,0 0-54,-7 40 55,7-11-55,0-29 52,0 0-52,4 19 52,-8-10-52,4-9 50,0 0-50,0 0 51,-11-24-51,11 24 42,0 0-42,-5-33 43,-2-24-43,7 57 44,0 0-44,-2-64 45,-1-7-45,3 71 42,0 0-42,3-85 43,3-21-43,-6 106 41,0 0-41,14-100 41,7 17-41,-21 83 40,0 0-40,28-64 41,0 24-41,-28 40 34,0 0-34,30-24 35,-1 12-35,-29 12 25,0 0-25,26 0 25,6 3-25,-32-3 11,0 0-11,26 9 12,-3 12-12,-23-21 5,0 0-5,18 27 6,0 6-6,-18-33 1,0 0-1,14 45 2,-9 14-2,-5-59 1,0 0-1,-5 61 1,-18-4-1,23-57 1,0 0-1,-32 48 1,-12-8-1,44-40 1,0 0-1,-46 33 2,5-12-2,41-21 2,0 0-2,-31 15 3,9-6-3,22-9 3,0 0-3,-14 7 4,6-2-4,8-5 4,0 0-4,-9 3 5,9-3-5,0 0 5,0 0-5,-11 0 6,11 0-6,0 0 4,0 0-4,0 0 5,9 4-5,-9-4 5,0 0-5,19 2 5,13 5-5,-32-7 3,0 0-3,35 8 4,6 4-4,-41-12 1,0 0-1,42 21 1,2 10-1,-44-31 0,0 0 0,45 28 0,-3-2 0,-42-26 0,0 0 0,48 22 0,-3-4 0,-45-18-10,0 0 10,43 8-10,1-9 10,-44 1-29,0 0 29,35-12-28,-1-9 28,1 2-1615</inkml:trace>
  <inkml:trace contextRef="#ctx0" brushRef="#br0" timeOffset="92326.1286">3431 7582 1188,'0'0'0,"0"0"0,-9-13 0,9 13 18,0 0-18,-11-10 18,2 5-18,9 5 36,0 0-36,-8-4 36,8 4-36,0 0 29,0 0-29,-9 0 29,0 6-29,9-6 28,0 0-28,-9 10 28,0-1-28,9-9 33,0 0-33,-9 15 33,8 1-33,1-16 30,0 0-30,1 17 31,5-1-31,-6-16 29,0 0-29,16 8 29,8-2-29,-24-6 30,0 0-30,30 1 30,2-1-30,-32 0 25,0 0-25,28-3 25,2-9-25,-30 12 22,0 0-22,23-19 22,-9-2-22,-14 21 24,0 0-24,13-24 25,-11-6-25,-2 30 24,0 0-24,-2-27 25,-5 2-25,7 25 19,0 0-19,-9-15 20,-2 6-20,11 9 14,0 0-14,-21-7 15,-16 4-15,37 3 12,0 0-12,-46 7 13,6 12-13,40-19 7,0 0-7,-36 29 8,10 4-8,26-33 6,0 0-6,-11 33 6,13-2-6,-2-31 3,0 0-3,16 29 4,7 3-4,-23-32 2,0 0-2,33 29 2,11 2-2,-44-31 1,0 0-1,53 28 2,4-11-2,-57-17 1,0 0-1,56 7 2,-4-19-2,-52 12 3,0 0-3,45-21 3,3-7-3,-48 28 6,0 0-6,42-34 7,-3-4-7,-39 38 7,0 0-7,32-47 8,-7 0-8,-25 47 7,0 0-7,17-43 7,-4 7-7,-13 36 6,0 0-6,5-28 6,-5 16-6,0 12 4,0 0-4,0-9 4,0 9-4,0 0 3,0 0-3,0 0 3,-14 28-3,14-28 1,0 0-1,-12 36 2,-3 2-2,15-38 0,0 0 0,-10 47 1,1 2-1,9-49 1,0 0-1,0 60 1,5 6-1,-5-66 0,0 0 0,9 73 1,5-1-1,-14-72 0,0 0 0,18 66 1,-4-7-1,-14-59 1,0 0-1,9 52 2,-6-5-2,-3-47 1,0 0-1,-8 43 2,-7-3-2,15-40 0,0 0 0,-17 26 1,8-16-1,0 2-1495</inkml:trace>
  <inkml:trace contextRef="#ctx0" brushRef="#br0" timeOffset="93181.7649">3724 7478 1415,'0'0'0,"14"-5"0,14-8 0,-28 13 0,0 0 0,44-12 1,9 9-1,-53 3 0,0 0 0,57 2 0,-1 8 0,-56-10 0,0 0 0,46 16 0,-14 6 0,-32-22 1,0 0-1,26 28 2,-12 3-2,-14-31 10,0 0-10,9 33 11,-9 0-11,0-33 19,0 0-19,-3 31 20,-8-7-20,11-24 21,0 0-21,-18 21 21,4-2-21,14-19 22,0 0-22,-16 17 23,2-5-23,14-12 23,0 0-23,-14 7 23,5-2-23,9-5 23,0 0-23,0 0 24,4-15-24,-4 15 21,0 0-21,17-16 22,12-5-22,-29 21 19,0 0-19,35-20 20,11-8-20,-46 28 18,0 0-18,58-28 19,6-1-19,-64 29 15,0 0-15,72-24 16,-9 3-16,-63 21 10,0 0-10,59-21 10,-19 2-10,-40 19 7,0 0-7,32-19 8,-14 2-8,-18 17 4,0 0-4,9-12 5,-8 3-5,-1 9 7,0 0-7,0 0 7,-1-10-7,1 10 8,0 0-8,-18 7 9,-26 12-9,44-19 9,0 0-9,-51 26 9,-2 5-9,53-31 9,0 0-9,-41 33 9,13-9-9,28-24 6,0 0-6,-21 24 6,7 4-6,14-28 5,0 0-5,-6 24 5,12-3-5,-6-21 4,0 0-4,8 17 4,12-1-4,-20-16 4,0 0-4,23 10 4,3-8-4,-26-2 3,0 0-3,30-4 3,2-1-3,-32 5 4,0 0-4,33-16 4,-3-1-4,-30 17 6,0 0-6,23-28 6,-8-4-6,-15 32 9,0 0-9,12-33 10,-2 2-10,-10 31 13,0 0-13,13-33 14,-4 5-14,-9 28 13,0 0-13,5-24 13,7 0-13,-12 24 14,0 0-14,14-20 14,13 3-14,-27 17 14,0 0-14,28-12 15,4 7-15,-32 5 13,0 0-13,37 2 13,7 8-13,-44-10 6,0 0-6,41 21 6,-10 8-6,-31-29 2,0 0-2,27 35 2,-4 1-2,-23-36 0,0 0 0,10 35 1,-6-1-1,-4-34 0,0 0 0,-5 26 0,-9-3 0,14-23 0,0 0 0,-13 15 0,3-4 0,10-11 0,0 0 0,-13 7 0,-1-4 0,14-3 0,0 0 0,-9 0 0,-3 0 0,12 0 1,0 0-1,-11-10 1,-1-11-1,12 21 5,0 0-5,-5-33 5,15-7-5,-10 40 9,0 0-9,27-50 10,13-17-10,-40 67 14,0 0-14,46-70 15,11 1-15,-57 69 18,0 0-18,56-59 18,1 18-18,-57 41 16,0 0-16,42-28 16,-10 11-16,-32 17 14,0 0-14,21-7 14,-7 12-14,-14-5 6,0 0-6,5 10 7,-5-1-7,0 0-1684</inkml:trace>
  <inkml:trace contextRef="#ctx0" brushRef="#br0" timeOffset="93556.8935">5400 6960 975,'0'0'0,"0"0"0,5-15 0,-5 15 30,0 0-30,7-18 30,-1 6-30,-6 12 49,0 0-49,5-7 49,0-1-49,-5 8 65,0 0-65,7-4 66,-7 4-66,0 0 58,0 0-58,2 9 58,-4 7-58,2-16 48,0 0-48,-7 27 49,-3 15-49,10-42 42,0 0-42,-18 55 42,-1-1-42,19-54 40,0 0-40,-27 59 41,1-2-41,26-57 40,0 0-40,-23 65 40,9 12-40,14-77 39,0 0-39,-9 76 40,9-16-40,0-60 40,0 0-40,9 51 40,1-8-40,-10-43 37,0 0-37,21 33 37,4-6-37,-25-27 32,0 0-32,30 21 32,2-5-32,-32-16 31,0 0-31,26 8 32,-3-4-32,-23-4 21,0 0-21,23 0 22,-5-7-22,-18 7 17,0 0-17,14-11 17,0-4-17,0-1-1560</inkml:trace>
  <inkml:trace contextRef="#ctx0" brushRef="#br0" timeOffset="93723.9938">5210 7305 1502,'0'0'0,"0"0"0,5-6 0,-5 6 18,0 0-18,14-8 18,16 4-18,-30 4 35,0 0-35,41-3 35,13 3-35,-54 0 27,0 0-27,60 3 27,7 3-27,-67-6 10,0 0-10,73 12 11,4 7-11,-77-19 6,0 0-6,80 8 6,-8-23-6,2 1-1212</inkml:trace>
  <inkml:trace contextRef="#ctx0" brushRef="#br0" timeOffset="96906.0971">1071 8786 865,'0'0'0,"0"0"147,0 0-147,-21-12 148,10 2-148,11 10 124,0 0-124,-8-9 124,4 4-124,4 5 75,0 0-75,0-11 76,12-3-76,-12 14 50,0 0-50,23-12 51,11 9-51,-34 3 38,0 0-38,44 0 39,5 12-39,-49-12 31,0 0-31,46 17 32,0 14-32,-46-31 23,0 0-23,39 32 23,-7 2-23,-32-34 18,0 0-18,23 35 18,-9-2-18,-14-33 13,0 0-13,9 31 13,-9 2-13,0-33 11,0 0-11,-6 36 11,-2-3-11,8-33 10,0 0-10,-9 36 10,-5 6-10,14-42 9,0 0-9,-13 40 9,3-7-9,10-33 10,0 0-10,-9 31 11,0-11-11,9-20 10,0 0-10,-9 19 10,6-6-10,3-13 10,0 0-10,-6 8 10,6-8-10,0 0 8,0 0-8,0 0 8,6-8-8,1-3-1474</inkml:trace>
  <inkml:trace contextRef="#ctx0" brushRef="#br0" timeOffset="97163.6601">1008 9013 1248,'0'0'0,"0"0"76,0 0-76,23 3 76,1-1-76,-24-2 28,0 0-28,30 3 29,6 4-29,-36-7 11,0 0-11,37 4 11,0 1-11,-37-5 8,0 0-8,40-3 8,1-1-8,-41 4 7,0 0-7,35-9 8,2-4-8,-37 13 2,0 0-2,36-16 2,1 0-2,-2-3-1076</inkml:trace>
  <inkml:trace contextRef="#ctx0" brushRef="#br0" timeOffset="97551.9499">1375 8577 975,'0'0'0,"-6"-7"0,-6-11 0,12 18 33,0 0-33,-14-17 33,2 5-33,12 12 44,0 0-44,-25-10 45,-28 1-45,53 9 55,0 0-55,-64-3 55,4 18-55,60-15 56,0 0-56,-61 31 56,-3 26-56,64-57 40,0 0-40,-67 73 40,-2 15-40,69-88 40,0 0-40,-62 95 41,17 1-41,45-96 47,0 0-47,-32 102 47,19 2-47,13-104 50,0 0-50,8 93 51,14-13-51,-22-80 50,0 0-50,41 71 50,10 0-50,-51-71 42,0 0-42,62 58 43,2-7-43,-64-51 35,0 0-35,75 32 36,15-23-36,-90-9 30,0 0-30,92-12 31,2-21-31,-94 33 25,0 0-25,97-45 25,5-10-25,-102 55 35,0 0-35,101-69 35,-15-20-35,-86 89 37,0 0-37,73-100 37,-17-11-37,-56 111 42,0 0-42,37-118 42,-28 3-42,-9 115 42,0 0-42,-12-110 42,-25 19-42,37 91 38,0 0-38,-60-71 38,-25 21-38,85 50 25,0 0-25,-87-30 25,15 13-25,72 17 7,0 0-7,0 0-1830</inkml:trace>
  <inkml:trace contextRef="#ctx0" brushRef="#br0" timeOffset="112461.3693">2878 8729 740,'0'0'0,"0"0"0,0 0 0,0 0 43,0 0-43,0 0 44,6-23-44,-6 23 120,0 0-120,0-5 120,0 5-120,0 0 108,0 0-108,3-10 109,-3 10-109,0 0 66,0 0-66,0 0 66,0 0-66,0 0 43,0 0-43,2 19 44,-7 5-44,5-24 37,0 0-37,-6 36 37,-3 1-37,9-37 34,0 0-34,-12 40 34,2-2-34,10-38 38,0 0-38,-13 34 39,10-1-39,3-33 36,0 0-36,3 28 37,2-2-37,-5-26 34,0 0-34,13 24 35,1-1-35,-14-23 28,0 0-28,21 15 29,7 2-29,-28-17 24,0 0-24,29 4 24,6-8-24,-35 4 28,0 0-28,35-17 28,-3-2-28,-32 19 29,0 0-29,26-24 30,-6-4-30,-20 28 28,0 0-28,17-21 28,1 1-28,-18 20 29,0 0-29,11-12 30,-4 3-30,-7 9 27,0 0-27,0 0 28,0 0-28,0 0 21,0 0-21,0 0 22,0 0-22,0 0 13,0 0-13,-9 5 14,5 7-14,4-12 8,0 0-8,0 19 8,0 4-8,0-23 5,0 0-5,4 24 5,5 2-5,-9-26 2,0 0-2,14 26 2,12 2-2,-26-28 1,0 0-1,32 17 1,10-7-1,-42-10 0,0 0 0,50-3 1,3-16-1,-53 19 0,0 0 0,55-26 1,-6-11-1,-49 37 1,0 0-1,37-43 2,-19-5-2,-18 48 2,0 0-2,0-54 3,-20-10-3,20 64 4,0 0-4,-39-64 4,-6 7-4,45 57 3,0 0-3,-46-43 4,10 17-4,36 26 6,0 0-6,-23-16 7,11 9-7,12 7 3,0 0-3,-11 11 3,-3 21-3,14-32 0,0 0 0,-3 42 1,22 17-1,-19-59-1,0 0 1,36 57 0,8-9 0,-2 1-1740</inkml:trace>
  <inkml:trace contextRef="#ctx0" brushRef="#br0" timeOffset="113253.8984">4036 8798 1166,'0'0'0,"0"0"0,-18-12 0,18 12 21,0 0-21,-14-9 22,0 2-22,14 7 85,0 0-85,-14-8 85,-9-3-85,23 11 96,0 0-96,-33-1 97,-10 4-97,43-3 61,0 0-61,-40 17 61,-5 8-61,45-25 38,0 0-38,-37 31 38,11 3-38,26-34 37,0 0-37,-23 35 38,4-2-38,19-33 37,0 0-37,-16 31 38,10 2-38,6-33 32,0 0-32,0 33 32,4 3-32,-4-36 27,0 0-27,9 31 27,5-10-27,-14-21 23,0 0-23,19 9 23,17-16-23,-36 7 18,0 0-18,37-14 18,7-10-18,-44 24 21,0 0-21,40-28 21,-3 0-21,-37 28 17,0 0-17,32-29 18,-5 1-18,-27 28 17,0 0-17,21-20 17,-11 4-17,-10 16 14,0 0-14,4-12 15,-4 7-15,0 5 13,0 0-13,0 0 13,-7 0-13,7 0 11,0 0-11,-5 1 12,-6 6-12,11-7 9,0 0-9,-9 12 9,-3 1-9,12-13 4,0 0-4,-5 15 5,8 2-5,-3-17 2,0 0-2,11 16 2,15-11-2,-26-5 0,0 0 0,35 0 1,8-8-1,-43 8 0,0 0 0,49-16 1,4-5-1,-53 21 1,0 0-1,55-28 1,0-1-1,-55 29 2,0 0-2,49-43 2,-12-9-2,-37 52 1,0 0-1,21-54 2,-12 1-2,-9 53 0,0 0 0,0-37 0,-4 18 0,4 19 0,0 0 0,-5-12 0,5 12 0,0 0 0,0 0 0,-12-9 0,7 9 0,5 0 0,0 0 0,-9 0 0,0 0 0,9 0-1,0 0 1,-9 9-1,0 19 1,9-28-4,0 0 4,-5 29-4,14 4 4,-9-33-8,0 0 8,17 31-7,3 0 7,-20-31-9,0 0 9,21 30-9,-2-2 9,-19-28-17,0 0 17,15 24-16,-7 0 16,-8-24-16,0 0 16,4 21-15,-8-9 15,4-12-14,0 0 14,-5 17-14,-4 6 14,9-23-11,0 0 11,-9 24-11,4-7 11,5-17-8,0 0 8,-3 21-8,6 3 8,-3-24-7,0 0 7,11 26-6,6 4 6,-17-30-5,0 0 5,27 24-5,1-9 5,-28-15-5,0 0 5,35 4-5,6-8 5,-41 4-6,0 0 6,41-19-5,-4-7 5,3 0-1541</inkml:trace>
  <inkml:trace contextRef="#ctx0" brushRef="#br0" timeOffset="113735.1478">4992 8182 1311,'0'0'0,"0"0"0,0 0 0,0 0 40,0 0-40,-3 16 40,12 11-40,-9-27 61,0 0-61,10 40 61,3 9-61,-13-49 84,0 0-84,9 50 85,-6 5-85,-3-55 54,0 0-54,0 52 54,0 9-54,0-61 33,0 0-33,0 65 34,0 15-34,0-80 33,0 0-33,2 81 33,1-13-33,-3-68 29,0 0-29,6 54 29,-3-15-29,-3-39 26,0 0-26,2 28 27,5-7-27,-7-21 23,0 0-23,5 12 23,-5-12-23,0 0 23,0 0-23,0 0 23,0 0-23,0 0 23,0 0-23,-5-9 23,1-10-23,4 19 26,0 0-26,-8-24 26,-1-4-26,9 28 28,0 0-28,-11-27 28,-6 1-28,17 26 27,0 0-27,-23-21 27,0 7-27,23 14 24,0 0-24,-41-2 24,-15 7-24,56-5 23,0 0-23,-60 16 24,5 8-24,55-24 13,0 0-13,-39 25 13,14-8-13,25-17 8,0 0-8,-12 22 8,9 6-8,3-28 6,0 0-6,12 29 6,14-8-6,-26-21 3,0 0-3,41 19 4,14-7-4,-55-12 2,0 0-2,60 6 2,-4-3-2,-56-3 0,0 0 0,55 0 0,-6-3 0,-49 3 0,0 0 0,41-4 0,-9-5 0,-4 1-1811</inkml:trace>
  <inkml:trace contextRef="#ctx0" brushRef="#br0" timeOffset="119081.1193">1189 10262 893,'0'0'0,"0"0"115,0 0-115,18-24 115,-9 12-115,-9 12 92,0 0-92,0 0 93,0-7-93,0 7 69,0 0-69,0 0 69,-7 0-69,7 0 53,0 0-53,0 0 54,0 0-54,0 0 40,0 0-40,-5-2 40,5 2-40,0 0 30,0 0-30,-20 7 31,-10 9-31,30-16 24,0 0-24,-40 20 25,8 1-25,32-21 21,0 0-21,-23 18 21,9-1-21,14-17 17,0 0-17,-13 19 17,12 3-17,1-22 14,0 0-14,0 25 15,10-1-15,-10-24 10,0 0-10,18 19 11,8-2-11,-26-17 8,0 0-8,32 9 8,9 0-8,-41-9 10,0 0-10,44 8 11,3 3-11,-47-11 12,0 0-12,48 13 12,-11 6-12,-37-19 13,0 0-13,27 23 14,-13 1-14,-14-24 10,0 0-10,9 26 11,-6 2-11,-3-28 8,0 0-8,-7 24 9,-4-8-9,11-16 8,0 0-8,-21 15 8,-10 2-8,31-17 9,0 0-9,-36 18 9,8-6-9,28-12 9,0 0-9,-23 9 9,9-6-9,14-3 10,0 0-10,-9 0 11,9 0-11,0 0 12,0 0-12,-12-3 12,1-3-12,11 6 11,0 0-11,-3-17 11,11-11-11,-8 28 11,0 0-11,18-36 11,14-7-11,-32 43 10,0 0-10,35-52 10,2-9-10,-37 61 9,0 0-9,36-59 10,-8 9-10,-28 50 9,0 0-9,23-45 9,-11 11-9,-12 34 8,0 0-8,5-28 9,-10 4-9,5 24 8,0 0-8,-12-23 9,-8 2-9,20 21 8,0 0-8,-26-20 9,-11-3-9,37 23 7,0 0-7,-36-17 7,15 8-7,21 9 7,0 0-7,-14-3 7,5 6-7,9-3 1,0 0-1,0 7 1,4 12-1,1 4-1646</inkml:trace>
  <inkml:trace contextRef="#ctx0" brushRef="#br0" timeOffset="119578.6365">1225 9961 1331,'0'0'0,"0"0"66,0 0-66,-27-22 67,-3 4-67,30 18 35,0 0-35,-28-8 35,-4 8-35,32 0 26,0 0-26,-40 13 27,-6 20-27,46-33 28,0 0-28,-50 52 28,6 19-28,44-71 26,0 0-26,-42 82 26,-2 4-26,44-86 23,0 0-23,-36 99 24,22 12-24,14-111 23,0 0-23,0 110 24,18-15-24,-18-95 21,0 0-21,32 94 21,8 1-21,-40-95 19,0 0-19,50 85 20,4-21-20,-54-64 16,0 0-16,62 48 16,11-15-16,-73-33 18,0 0-18,74 14 18,7-10-18,-81-4 17,0 0-17,76-14 17,-4-17-17,-72 31 17,0 0-17,64-54 17,-1-26-17,-63 80 19,0 0-19,50-88 19,-19-5-19,-31 93 22,0 0-22,9-109 23,-23-14-23,14 123 23,0 0-23,-32-127 24,-12 18-24,44 109 21,0 0-21,-49-98 22,-2 9-22,51 89 27,0 0-27,-50-74 28,15 20-28,35 54 19,0 0-19,-28-38 20,10 14-20,18 24 12,0 0-12,0-9 13,19 13-13,-19-4 6,0 0-6,0 0-1668</inkml:trace>
  <inkml:trace contextRef="#ctx0" brushRef="#br0" timeOffset="120671.3176">2929 9869 348,'0'0'0,"0"0"0,0 0 0,0 0 30,0 0-30,-14-20 30,14 20-30,0 0 140,0 0-140,-8-7 140,-1 5-140,9 2 148,0 0-148,0 0 148,-9-2-148,9 2 123,0 0-123,0 0 124,-9 14-124,9-14 67,0 0-67,-9 23 67,-1 16-67,10-39 62,0 0-62,-9 57 63,4 16-63,5-73 58,0 0-58,5 76 58,0-8-58,-5-68 48,0 0-48,12 62 49,-1-3-49,-11-59 41,0 0-41,16 55 42,0 2-42,-16-57 34,0 0-34,16 54 34,-6-12-34,-10-42 30,0 0-30,6 29 30,-3-10-30,-3-19 27,0 0-27,4 10 28,-4-10-28,0 0 25,0 0-25,0 0 26,0-15-26,0 15 25,0 0-25,1-30 25,12-18-25,-13 48 27,0 0-27,23-52 28,3 4-28,-26 48 28,0 0-28,32-42 29,3 16-29,-35 26 25,0 0-25,32-15 25,0 8-25,-32 7 20,0 0-20,28 1 20,-5 8-20,-23-9 16,0 0-16,23 16 17,-5 4-17,-18-20 10,0 0-10,14 32 10,-2 7-10,-12-39 4,0 0-4,4 47 4,-8 1-4,4-48 1,0 0-1,-5 42 2,-8-9-2,13-33 0,0 0 0,-10 24 1,-3-7-1,13-17 0,0 0 0,-12 9 0,7-5 0,5-4 0,0 0 0,0 0 0,0 0 0,0 0 0,0 0 0,-9-4 1,0-13-1,9 17 1,0 0-1,-2-33 2,13-16-2,-11 49 2,0 0-2,18-51 2,8 2-2,-26 49 4,0 0-4,35-47 4,-1 13-4,-34 34 4,0 0-4,40-28 4,5 6-4,-45 22 2,0 0-2,42-14 2,-7 3-2,-35 11 0,0 0 0,32-5 0,0 2 0,-32 3 0,0 0 0,26 3 0,-12 9 0,-14-12-1,0 0 1,13 18-1,-4 6 1,-9-24-3,0 0 3,0 34-2,-7 6 2,7-40-4,0 0 4,-6 49-4,-3-1 4,9-48-5,0 0 5,-1 45-5,-8-12 5,9-33-6,0 0 6,-7 28-5,1-13 5,6-15-3,0 0 3,0 9-3,0-9 3,0 0-2,0 0 2,4-9-2,1-15 2,-5 24-2,0 0 2,13-36-2,6-9 2,-1 1-1677</inkml:trace>
  <inkml:trace contextRef="#ctx0" brushRef="#br0" timeOffset="120822.9116">3549 9849 1446,'0'0'0,"0"0"0,0 0 0,0 0 24,0 0-24,0 0 25,12 19-25,-12-19 35,0 0-35,4 17 35,1 2-35,-5-19 0,0 0 0,9 33 1,9 12-1,-1 0-1115</inkml:trace>
  <inkml:trace contextRef="#ctx0" brushRef="#br0" timeOffset="121196.913">3824 9836 1043,'0'0'0,"0"0"0,4-20 0,-4 20 4,0 0-4,3-14 5,-3 4-5,0 10 54,0 0-54,2-7 54,-2 7-54,0 0 85,0 0-85,0 0 86,9 3-86,-9-3 67,0 0-67,5 16 68,-1 16-68,-4-32 55,0 0-55,0 49 56,-4 18-56,4-67 45,0 0-45,-5 84 46,0 2-46,5-86 52,0 0-52,-9 87 52,5-4-52,4-83 50,0 0-50,4 81 50,1 2-50,-5-83 46,0 0-46,12 76 46,6-19-46,-18-57 37,0 0-37,23 42 37,0-13-37,-23-29 34,0 0-34,26 18 35,-3-10-35,-23-8 25,0 0-25,27-2 26,-4-13-26,-23 15 11,0 0-11,24-31 12,6-19-12,-3-2-1576</inkml:trace>
  <inkml:trace contextRef="#ctx0" brushRef="#br0" timeOffset="121436.407">4167 9856 1379,'0'0'0,"0"0"0,-9-7 0,9 7 21,0 0-21,-9-7 22,4 1-22,5 6 45,0 0-45,0 0 46,-9-10-46,9 10 62,0 0-62,0 0 63,-9 7-63,9-7 48,0 0-48,0 19 49,-4 14-49,4-33 43,0 0-43,0 50 44,0 28-44,0-78 36,0 0-36,4 90 37,-4-3-37,0-87 31,0 0-31,0 91 32,0 6-32,0-97 28,0 0-28,-5 95 29,5-3-29,0-92 21,0 0-21,0 83 22,9-14-22,-9-69 19,0 0-19,0 0-1498</inkml:trace>
  <inkml:trace contextRef="#ctx0" brushRef="#br0" timeOffset="139394.9791">12922 1229 884,'1'-16'0,"-1"16"91,0 0-91,9-24 92,-2 7-92,-7 17 95,0 0-95,0-11 95,0 11-95,0 0 68,0 0-68,9-2 69,-4 16-69,-5-14 61,0 0-61,4 35 62,-6 15-62,2-50 35,0 0-35,-2 59 35,-7 2-35,9-61 36,0 0-36,-5 65 36,0 8-36,5-73 39,0 0-39,0 73 40,2-1-40,-2-72 42,0 0-42,3 61 42,2-13-42,-5-48 42,0 0-42,4 30 42,-4-15-42,0-15 42,0 0-42,0 0 42,0 0-42,0 0 34,0 0-34,-4-15 35,-10-34-35,14 49 39,0 0-39,-16-69 40,9-21-40,7 90 36,0 0-36,-3-105 37,3-17-37,0 122 26,0 0-26,9-119 27,0 5-27,-9 114 20,0 0-20,14-101 21,3 24-21,-17 77 8,0 0-8,14-61 8,-1 21-8,-13 40 0,0 0 0,17-24 1,12 8-1,-29 16 0,0 0 0,35-3 0,2 15 0,-37-12-6,0 0 6,41 28-5,-1 12 5,-40-40-13,0 0 13,35 51-13,-10 7 13,-25-58-18,0 0 18,13 69-18,-13 10 18,0-79-13,0 0 13,-13 85-13,-6-16 13,19-69-9,0 0 9,-27 57-8,-1-13 8,28-44-7,0 0 7,-32 29-6,6-8 6,26-21-2,0 0 2,-28 12-2,1-5 2,27-7-1,0 0 1,-25 5 0,11-1 0,14-4 0,0 0 0,0 0 0,-7 8 0,7-8 0,0 0 0,6 7 1,11 9-1,-17-16 1,0 0-1,28 17 1,8 4-1,-36-21 0,0 0 0,40 24 1,11 0-1,-51-24 0,0 0 0,62 28 0,11 0 0,-73-28 0,0 0 0,67 24 0,-2-3 0,-65-21 0,0 0 0,58 8 0,-8-8 0,-50 0-4,0 0 4,44-12-3,-7-5 3,3-2-1579</inkml:trace>
  <inkml:trace contextRef="#ctx0" brushRef="#br0" timeOffset="139592.4491">13822 1386 1367,'0'0'0</inkml:trace>
  <inkml:trace contextRef="#ctx0" brushRef="#br0" timeOffset="139640.3191">13779 1471 1767,'0'0'0</inkml:trace>
  <inkml:trace contextRef="#ctx0" brushRef="#br0" timeOffset="140218.0985">13878 1589 1681,'0'0'0,"0"0"0,56-16 0,-56 16 23,0 0-23,39-17 24,-10-4-24,-29 21 46,0 0-46,26-28 46,-1-8-46,-25 36 73,0 0-73,21-36 74,-11-8-74,-10 44 50,0 0-50,4-50 50,-9-14-50,5 64 47,0 0-47,-14-67 48,-8 6-48,22 61 36,0 0-36,-19-45 36,-2 17-36,21 28 28,0 0-28,-25-20 29,-10 2-29,35 18 21,0 0-21,-39-7 22,2 11-22,37-4 16,0 0-16,-37 24 17,-4 25-17,41-49 10,0 0-10,-31 69 11,8 10-11,23-79 7,0 0-7,-9 78 8,11-2-8,-2-76 4,0 0-4,17 77 5,18 0-5,-35-77 3,0 0-3,46 73 4,13-19-4,-59-54 2,0 0-2,63 34 2,13-25-2,-76-9 1,0 0-1,81-12 2,7-21-2,-88 33 1,0 0-1,92-55 1,-5-11-1,-87 66 2,0 0-2,81-94 2,2-25-2,-83 119 3,0 0-3,76-126 4,-9-11-4,-67 137 4,0 0-4,49-133 4,-21 6-4,-28 127 5,0 0-5,9-103 6,-18 30-6,9 73 3,0 0-3,-19-54 4,-8 11-4,27 43 3,0 0-3,-31-29 3,-5 10-3,36 19 2,0 0-2,-35 0 2,3 12-2,32-12 1,0 0-1,-28 24 2,5 9-2,23-33 0,0 0 0,-17 46 1,4 20-1,13-66 0,0 0 0,-5 76 0,5-3 0,0-73-1,0 0 1,3 69 0,6-5 0,-9-64-2,0 0 2,9 64-1,2 2 1,-11-66-2,0 0 2,8 68-2,7 1 2,-15-69-2,0 0 2,12 60-2,-7-15 2,-5-45-2,0 0 2,4 45-2,-2-5 2,-2-40-2,0 0 2,0 37-2,-2-5 2,2-32-1,0 0 1,2 37-1,10-6 1,-12-31-1,0 0 1,23 24-1,12-12 1,-35-12-2,0 0 2,41 5-1,-4-8 1,-37 3-11,0 0 11,32-9-11,-11-5 11,2-5-1763</inkml:trace>
  <inkml:trace contextRef="#ctx0" brushRef="#br0" timeOffset="140916.7841">15053 344 1032,'0'0'0,"0"0"8,0 0-8,7 52 8,0-7-8,-7-45 1,0 0-1,2 45 1,-4-1-1,2-44 14,0 0-14,0 41 14,4-5-14,-4-36 54,0 0-54,7 37 54,9-1-54,-16-36 71,0 0-71,23 28 72,12-16-72,-35-12 78,0 0-78,42 0 79,4-16-79,-46 16 63,0 0-63,46-24 63,-7 0-63,-39 24 79,0 0-79,27-24 80,-4 6-80,-23 18 66,0 0-66,14-10 67,-4 1-67,-10 9 50,0 0-50,13-3 51,8 6-51,-21-3 42,0 0-42,23 9 43,5 13-43,-28-22 31,0 0-31,35 37 32,1 23-32,-36-60 18,0 0-18,37 70 19,-14 2-19,-23-72 9,0 0-9,17 70 10,-17-27-10,2 2-1597</inkml:trace>
  <inkml:trace contextRef="#ctx0" brushRef="#br0" timeOffset="141466.1831">12336 2295 807,'0'0'0,"0"0"0,0 0 0,0 0 15,0 0-15,38-23 16,5 11-16,-43 12 24,0 0-24,54-12 24,17-2-24,-71 14 19,0 0-19,76-15 20,19 6-20,-95 9 54,0 0-54,110-10 54,29 4-54,-139 6 83,0 0-83,168-12 84,38-3-84,-206 15 94,0 0-94,254-18 94,48-6-94,-302 24 84,0 0-84,325-28 84,19-4-84,-344 32 65,0 0-65,358-40 66,16 3-66,-374 37 73,0 0-73,343-24 73,-52 9-73,-291 15 63,0 0-63,231-9 63,-62 0-63,-169 9 52,0 0-52,122-7 53,-49 2-53,-73 5 40,0 0-40,45-3 40,-18-1-40,-27 4 33,0 0-33,11-3 34,-11 3-34,0 0 26,0 0-26,-9-2 27,-11 2-27,1 0-1638</inkml:trace>
  <inkml:trace contextRef="#ctx0" brushRef="#br0" timeOffset="142306.9934">15307 3269 931,'0'0'0,"0"0"0,0 0 0,0 0 48,0 0-48,0 0 49,0 0-49,0 0 13,0 0-13,0 0 14,0 0-14,0 0 26,0 0-26,0 0 27,0 17-27,0-17 23,0 0-23,0 0 24,0 0-24,0 0 23,0 0-23,0 0 24,0 0-24,0 0 36,0 0-36,13-8 36,1-13-36,-14 21 45,0 0-45,18-28 45,-8-1-45,-10 29 51,0 0-51,7-28 51,-5 0-51,-2 28 47,0 0-47,4-24 47,-4 0-47,0 24 47,0 0-47,1-21 48,1 6-48,-2 15 41,0 0-41,0-6 41,0 6-41,0 0 37,0 0-37,0 0 38,0-6-38,0 6 32,0 0-32,0 6 32,0 15-32,0-21 26,0 0-26,0 37 26,2 2-26,-2-39 22,0 0-22,5 42 23,7 5-23,-12-47 22,0 0-22,9 53 23,0 8-23,-9-61 22,0 0-22,9 64 23,-7-7-23,-2-57 22,0 0-22,0 48 23,-6-16-23,6-32 26,0 0-26,-10 26 26,-8-2-26,18-24 30,0 0-30,-17 15 31,2-9-31,15-6 32,0 0-32,-17 0 32,-6-2-32,23 2 29,0 0-29,-21-4 30,7 1-30,14 3 28,0 0-28,-15 0 28,3-4-28,12 4 23,0 0-23,-11-1 24,3 1-24,8 0 18,0 0-18,-7 0 19,7 0-19,0 0 12,0 0-12,-8 0 12,8 0-12,0 0 8,0 0-8,20 0 9,17 5-9,-37-5 5,0 0-5,46 3 6,5-3-6,-51 0 4,0 0-4,55 0 4,3-7-4,-58 7 0,0 0 0,60-5 0,-11-2 0,-49 7-2,0 0 2,37-8-1,-15-4 1,1-4-1846</inkml:trace>
  <inkml:trace contextRef="#ctx0" brushRef="#br0" timeOffset="142640.6766">15957 3406 1289,'0'0'0,"0"0"0,0 0 0,0 0 10,0 0-10,0 0 11,0 0-11,0 0 4,0 0-4,14-4 5,18-4-5,-32 8 40,0 0-40,42-16 40,9-5-40,-51 21 50,0 0-50,55-19 50,-7 4-50,-48 15 44,0 0-44,40-12 44,-10 3-44,-30 9 18,0 0-18,21-5 19,8 6-19,-1 1-1158</inkml:trace>
  <inkml:trace contextRef="#ctx0" brushRef="#br0" timeOffset="143160.0852">16716 3241 1009,'0'0'0,"0"0"0,0 0 0,0 0 26,0 0-26,-13-1 27,3-3-27,10 4 53,0 0-53,-11-9 54,4 3-54,7 6 46,0 0-46,-3-7 47,3-2-47,0 9 29,0 0-29,8-17 29,7-20-29,-15 37 22,0 0-22,21-36 23,2 12-23,-23 24 20,0 0-20,24-21 20,10-1-20,-34 22 18,0 0-18,32-21 19,-4 9-19,-28 12 15,0 0-15,28-9 16,6 9-16,-34 0 15,0 0-15,37 3 16,-6 6-16,-31-9 15,0 0-15,22 16 15,-8 4-15,-14-20 15,0 0-15,5 25 16,-10 4-16,5-29 13,0 0-13,-18 35 14,-17 3-14,35-38 14,0 0-14,-43 43 14,-1-1-14,44-42 12,0 0-12,-49 43 13,8 7-13,41-50 11,0 0-11,-31 48 12,13-4-12,18-44 22,0 0-22,-11 31 23,3-7-23,8-24 32,0 0-32,-4 21 32,6-9-32,-2-12 33,0 0-33,16 9 34,8-6-34,-24-3 34,0 0-34,41 0 35,17-9-35,-58 9 36,0 0-36,71-6 37,1-3-37,-72 9 34,0 0-34,64-9 35,-24 2-35,-40 7 31,0 0-31,32-5 31,-13-2-31,-19 7 28,0 0-28,13-8 29,-17-8-29,2 4-1571</inkml:trace>
  <inkml:trace contextRef="#ctx0" brushRef="#br0" timeOffset="179464.6216">17385 3629 1334,'0'0'0,"0"0"0,0 0 32,0 0-32,0 0 32,0 0-32,0 0 84,0 0-84,0 0 84,22 28-84,-22-28 87,0 0-87,20 27 87,-2 6-87,-18-33 48,0 0-48,7 37 49,-11 8-49,4-45 37,0 0-37,-32 48 38,-26 0-38,58-48 24,0 0-24,-81 44 24,-23-6-24,104-38 16,0 0-16,0 0-1422</inkml:trace>
  <inkml:trace contextRef="#ctx0" brushRef="#br0" timeOffset="180392.7445">16017 3048 875,'0'0'0,"0"0"0,0 0 38,0 0-38,0 0 39,0 0-39,0 0 69,0 0-69,-18-2 69,18 2-69,0 0 60,0 0-60,-7-4 61,7 4-61,0 0 39,0 0-39,0 0 40,0 0-40,0 0 23,0 0-23,20 4 24,8 4-24,-28-8 16,0 0-16,44 18 16,0 4-16,-44-22 14,0 0-14,46 24 15,-5 6-15,-41-30 20,0 0-20,31 29 21,-8 8-21,-23-37 24,0 0-24,9 43 25,-14 9-25,5-52 22,0 0-22,-18 57 23,-14 7-23,32-64 19,0 0-19,-40 57 19,-4-14-19,44-43 16,0 0-16,-43 37 16,8-8-16,35-29 15,0 0-15,-26 28 15,8 1-15,18-29 11,0 0-11,0 0-1173</inkml:trace>
  <inkml:trace contextRef="#ctx0" brushRef="#br0" timeOffset="182405.4524">17628 2937 415,'0'0'0,"0"0"0,0 0 0,0 0 39,0 0-39,0 0 40,-25-16-40,25 16 96,0 0-96,-7-3 97,7 3-97,0 0 103,0 0-103,-8-5 104,2-2-104,6 7 84,0 0-84,-7-6 85,7 6-85,0 0 57,0 0-57,-5-7 58,5 7-58,0 0 42,0 0-42,9-5 42,14-2-42,-23 7 34,0 0-34,28-5 34,12 2-34,-40 3 26,0 0-26,45 0 27,4 3-27,-49-3 25,0 0-25,48 5 25,-8 7-25,-40-12 24,0 0-24,27 13 24,-13-1-24,-14-12 19,0 0-19,0 15 20,-9 1-20,9-16 18,0 0-18,-16 24 18,-12 0-18,28-24 15,0 0-15,-30 26 16,3-3-16,27-23 19,0 0-19,-19 17 19,10-1-19,9-16 18,0 0-18,-5 12 19,5-4-19,0-8 18,0 0-18,7 13 18,11-1-18,-18-12 15,0 0-15,26 15 16,11-3-16,-37-12 11,0 0-11,41 12 12,5 2-12,-46-14 9,0 0-9,42 19 9,-10-3-9,-32-16 9,0 0-9,23 15 10,-15-2-10,-8-13 14,0 0-14,0 12 14,-8 2-14,8-14 15,0 0-15,-18 15 16,-10-6-16,28-9 16,0 0-16,-36 7 16,-9 1-16,45-8 20,0 0-20,-36 12 21,6 1-21,30-13 22,0 0-22,-17 12 22,13-7-22,4-5 16,0 0-16,20 3 17,22 4-17,-42-7 18,0 0-18,0 0-1452</inkml:trace>
  <inkml:trace contextRef="#ctx0" brushRef="#br0" timeOffset="189073.3308">18329 3523 606,'0'0'0,"0"0"0,0 0 0,0 0 20,0 0-20,0 0 20,0 0-20,0 0 66,0 0-66,0 0 67,0 0-67,0 0 78,0 0-78,0 0 78,14 19-78,-14-19 81,0 0-81,3 14 81,3 5-81,-6-19 45,0 0-45,0 18 46,-9 2-46,9-20 30,0 0-30,-18 23 31,-7 1-31,25-24 30,0 0-30,-30 24 30,-7 1-30,37-25 29,0 0-29,-38 20 29,1-2-29,37-18 36,0 0-36,-30 15 36,5 1-36,25-16 7,0 0-7,-21 8 7,15-4-7,-2 1-1030</inkml:trace>
  <inkml:trace contextRef="#ctx0" brushRef="#br0" timeOffset="190601.3076">18509 2833 483,'0'0'0,"0"0"0,0 0 0,0 0 19,0 0-19,5-21 19,-5 21-19,0 0 86,0 0-86,2-7 87,-2 7-87,0 0 95,0 0-95,0 0 96,0 0-96,0 0 82,0 0-82,0 0 82,2-5-82,-2 5 53,0 0-53,0 0 53,0 0-53,0 0 43,0 0-43,1-9 44,-1 9-44,0 0 51,0 0-51,9-10 51,0 5-51,-9 5 45,0 0-45,5-4 46,-5 4-46,0 0 43,0 0-43,13-5 44,-13 5-44,0 0 38,0 0-38,8 0 39,-8 0-39,0 0 33,0 0-33,11 0 33,-6 9-33,-5-9 29,0 0-29,7 5 30,-3 2-30,-4-7 24,0 0-24,5 9 25,0 6-25,-5-15 24,0 0-24,6 17 24,-3 6-24,-3-23 19,0 0-19,0 24 19,-7 13-19,7-37 17,0 0-17,-7 41 18,2-1-18,5-40 21,0 0-21,-4 40 22,-1-4-22,5-36 20,0 0-20,-7 29 20,2-1-20,5-28 17,0 0-17,0 21 17,-4 0-17,4-21 14,0 0-14,4 19 15,-1-7-15,-3-12 12,0 0-12,6 8 13,-10 1-13,4-9 11,0 0-11,-2 7 11,2-7-11,0 0 10,0 0-10,6 9 10,-6-9-10,0 0 9,0 0-9,0 0 10,0 0-10,0 0 9,0 0-9,0 0 9,0 0-9,0 0 9,0 0-9,0 0 9,0 0-9,0 0 8,0 0-8,0 0 9,0 0-9,0 0 8,0 0-8,0 0 9,0 0-9,0 0 8,0 0-8,0 0 9,0 0-9,0 0 8,0 0-8,0 0 8,0 0-8,0 0 8,0 0-8,0 7 8,0-7-8,0 0 8,0 0-8,0 0 8,0 0-8,0 0 10,0 0-10,0 0 10,0 0-10,0 0 8,0 0-8,0 0 8,0 0-8,0 0 8,0 0-8,0 0-1669</inkml:trace>
  <inkml:trace contextRef="#ctx0" brushRef="#br0" timeOffset="192058.926">18502 2688 460,'0'0'0,"0"0"0,0 0 0,0 0 33,0 0-33,0 0 33,0 0-33,0 0 78,0 0-78,0 0 78,0 0-78,0 0 96,0 0-96,0 0 96,0 0-96,0 0 77,0 0-77,0 0 77,-11 19-77,11-19 50,0 0-50,-9 8 50,-12 8-50,21-16 36,0 0-36,-26 14 36,-3 1-36,29-15 30,0 0-30,-28 9 31,-4 3-31,32-12 24,0 0-24,-30 16 25,4-4-25,26-12 28,0 0-28,-20 7 29,6-2-29,14-5 27,0 0-27,-8 3 27,-1 2-27,9-5 26,0 0-26,-7 7 27,5 2-27,2-9 25,0 0-25,0 7 26,2-2-26,-2-5 25,0 0-25,7 9 25,5 6-25,-12-15 20,0 0-20,28 19 20,13-1-20,-41-18 16,0 0-16,49 12 17,8-5-17,-57-7 12,0 0-12,62 1 12,1-1-12,-63 0 7,0 0-7,0 0-1200</inkml:trace>
  <inkml:trace contextRef="#ctx0" brushRef="#br0" timeOffset="194042.9027">18975 3399 651,'0'0'0,"0"0"0,-18 0 0,18 0 12,0 0-12,-14 3 12,14-3-12,0 0 34,0 0-34,-7 5 34,7-5-34,0 0 73,0 0-73,0 0 73,12 2-73,-12-2 78,0 0-78,9 9 79,3 3-79,-12-12 48,0 0-48,11 21 49,-8 6-49,-3-27 42,0 0-42,-3 28 43,-8 5-43,11-33 34,0 0-34,-12 28 35,-4-2-35,16-26 35,0 0-35,-16 19 35,-1-2-35,17-17 33,0 0-33,-15 12 34,8-5-34,7-7 27,0 0-27,11 5 28,17-1-28,4-1-1057</inkml:trace>
  <inkml:trace contextRef="#ctx0" brushRef="#br0" timeOffset="194640.6334">19396 2694 998,'0'0'0,"0"0"0,0 0 0,0 0 40,0 0-40,-17 9 40,17-9-40,0 0 58,0 0-58,0 0 58,7 4-58,-7-4 45,0 0-45,3 8 46,1 10-46,-4-18 31,0 0-31,2 22 31,-8 7-31,6-29 34,0 0-34,-9 28 34,-3 5-34,12-33 36,0 0-36,-12 36 36,1 1-36,11-37 35,0 0-35,-9 36 35,4-8-35,5-28 31,0 0-31,-2 21 32,2-6-32,0-15 31,0 0-31,4 5 32,-4-5-32,0 0 28,0 0-28,7 4 29,2-8-29,-9 4 24,0 0-24,14-8 24,3-8-24,-17 16 26,0 0-26,20-17 27,3-4-27,-23 21 28,0 0-28,23-16 28,-2-3-28,-21 19 24,0 0-24,26-13 25,4 6-25,-30 7 22,0 0-22,30 3 22,-3 9-22,-27-12 15,0 0-15,25 24 16,-1 4-16,-24-28 11,0 0-11,23 33 12,-9 3-12,-14-36 8,0 0-8,6 37 9,-3-4-9,-3-33 5,0 0-5,-5 27 5,-9-3-5,14-24 4,0 0-4,-16 21 4,-2-3-4,18-18 3,0 0-3,-19 19 3,-9-2-3,28-17 2,0 0-2,-29 15 3,1-2-3,28-13 4,0 0-4,-25 6 4,8-6-4,17 0 0,0 0 0,-13 0 0,8 0 0,-2 2-1514</inkml:trace>
  <inkml:trace contextRef="#ctx0" brushRef="#br0" timeOffset="194927.3383">19354 2646 1110,'0'0'0,"0"0"0,0 0 0,0 0 19,0 0-19,0 0 19,0 0-19,0 0 41,0 0-41,0 0 41,32-16-41,-32 16 34,0 0-34,32-6 35,5 0-35,-37 6 18,0 0-18,38-3 18,5-2-18,-43 5 11,0 0-11,42 0 12,0 5-12,-42-5 13,0 0-13,0 0-969</inkml:trace>
  <inkml:trace contextRef="#ctx0" brushRef="#br0" timeOffset="196261.8741">19846 3394 651,'0'0'0,"0"0"0,0 0 0,0 0 44,0 0-44,0 0 44,0 0-44,0 0 106,0 0-106,0 0 107,0 0-107,0 0 80,0 0-80,0 0 80,0 0-80,0 0 66,0 0-66,0 0 66,0 0-66,0 0 38,0 0-38,6 41 39,-19 2-39,13-43 29,0 0-29,-10 42 29,-8-2-29,18-40 26,0 0-26,-19 36 26,-6-6-26,25-30 24,0 0-24,-25 24 25,2-5-25,23-19 24,0 0-24,-16 15 24,6-6-24,1 3-1086</inkml:trace>
  <inkml:trace contextRef="#ctx0" brushRef="#br0" timeOffset="196818.7904">20418 2703 751,'0'0'0,"0"0"0,0 0 44,0 0-44,0 0 44,0 0-44,0 0 86,0 0-86,0 0 87,0 0-87,0 0 70,0 0-70,0 0 71,-19 12-71,19-12 38,0 0-38,-20 16 39,-3 8-39,23-24 28,0 0-28,-24 33 29,-1 3-29,25-36 20,0 0-20,-23 49 21,0 15-21,23-64 16,0 0-16,-18 69 17,6-12-17,12-57 11,0 0-11,-5 52 12,5-7-12,0-45 15,0 0-15,5 36 16,4-3-16,-9-33 18,0 0-18,11 28 18,-1-13-18,-10-15 20,0 0-20,12 9 20,8-4-20,-20-5 27,0 0-27,21 2 27,-3-4-27,-18 2 29,0 0-29,17-5 29,3-4-29,-20 9 25,0 0-25,19-15 26,-5-1-26,-14 16 25,0 0-25,7-17 25,-5-7-25,-2 24 22,0 0-22,-9-24 22,-15-4-22,24 28 20,0 0-20,-32-24 20,-7 8-20,39 16 18,0 0-18,-34-9 19,13 9-19,21 0 15,0 0-15,-10 4 16,10-4-16,0 0 10,0 0-10,3 17 10,24 6-10,-3 1-1347</inkml:trace>
  <inkml:trace contextRef="#ctx0" brushRef="#br0" timeOffset="197762.7346">20565 3468 617,'0'0'0,"0"0"0,0 0 0,0 0 45,0 0-45,0 0 46,0 0-46,0 0 77,0 0-77,0 0 78,0 0-78,0 0 75,0 0-75,0 0 75,0 0-75,0 0 66,0 0-66,16 23 67,-18 1-67,2-24 32,0 0-32,-9 29 33,-14 11-33,23-40 23,0 0-23,-30 40 24,0 5-24,30-45 20,0 0-20,-37 48 20,-5 1-20,42-49 32,0 0-32,-46 45 32,-7-6-32,53-39 36,0 0-36,0 0-989</inkml:trace>
  <inkml:trace contextRef="#ctx0" brushRef="#br0" timeOffset="201337.7245">20889 2764 303,'0'0'0,"0"0"0,0 0 0,0 0 33,0 0-33,18-21 33,-18 21-33,0 0 76,0 0-76,11-7 77,-3 2-77,-8 5 89,0 0-89,20-7 89,12-2-89,-32 9 104,0 0-104,35-3 105,-5 3-105,-30 0 54,0 0-54,32 7 55,1-2-55,-33-5 52,0 0-52,32 7 53,-7 1-53,-25-8 77,0 0-77,19 9 77,-7 10-77,-12-19 77,0 0-77,11 24 77,-6 2-77,-5-26 63,0 0-63,4 40 64,-4 12-64,0-52 53,0 0-53,0 54 54,0 1-54,0-55 40,0 0-40,0 52 40,-5-7-40,5-45 30,0 0-30,-6 36 31,-3-3-31,9-33 27,0 0-27,-15 28 27,-5-7-27,20-21 20,0 0-20,-25 17 21,-5-3-21,30-14 16,0 0-16,-26 14 17,8 1-17,18-15 5,0 0-5,-14 12 5,14-12-5,0 0-1398</inkml:trace>
  <inkml:trace contextRef="#ctx0" brushRef="#br0" timeOffset="201611.7918">20741 3060 942,'0'0'0,"0"0"0,0 0 0,0 0-4,0 0 4,0 0-3,23 3 3,-23-3-20,0 0 20,19 0-20,17-3 20,-36 3 0,0 0 0,47 3 0,10 1 0,-57-4 7,0 0-7,62 8 8,1-1-8,-63-7 23,0 0-23,64 5 24,-15-1-24,-49-4 18,0 0-18,42 5 19,-4 7-19,-1 0-686</inkml:trace>
  <inkml:trace contextRef="#ctx0" brushRef="#br0" timeOffset="203019.337">21445 3468 830,'0'0'0,"0"0"0,0 0 0,0 0 45,0 0-45,0 0 46,18 10-46,-18-10 100,0 0-100,14 9 101,0 3-101,-14-12 89,0 0-89,7 21 89,-3 1-89,-4-22 66,0 0-66,-4 26 67,-8 2-67,12-28 42,0 0-42,-27 24 42,-17 6-42,44-30 28,0 0-28,-51 31 29,-2-7-29,53-24 21,0 0-21,-46 24 22,0-8-22,46-16 12,0 0-12,0 0-1162</inkml:trace>
  <inkml:trace contextRef="#ctx0" brushRef="#br0" timeOffset="205871.4807">22024 2724 91,'0'0'0,"0"0"0,-18-5 0,18 5 25,0 0-25,-14-4 25,14 4-25,0 0 55,0 0-55,-7-3 56,7 3-56,0 0 109,0 0-109,0 0 110,0 0-110,0 0 104,0 0-104,0 0 104,0-9-104,0 9 64,0 0-64,0 0 64,-9 0-64,9 0 50,0 0-50,-10 0 51,-8-3-51,18 3 44,0 0-44,-23 3 45,-3 6-45,26-9 35,0 0-35,-25 8 35,6 3-35,19-11 28,0 0-28,-14 8 28,6 1-28,8-9 23,0 0-23,-3 12 24,3-5-24,0-7 28,0 0-28,3 12 28,6 0-28,-9-12 26,0 0-26,20 13 27,3-1-27,-23-12 23,0 0-23,28 13 24,2 3-24,-30-16 19,0 0-19,33 19 19,8 5-19,-41-24 27,0 0-27,41 30 27,-8-3-27,-33-27 37,0 0-37,28 30 38,1-2-38,-29-28 39,0 0-39,23 24 40,-6 0-40,-17-24 34,0 0-34,13 28 35,-5-4-35,-8-24 25,0 0-25,0 21 26,-5-2-26,5-19 22,0 0-22,-7 17 22,-2-1-22,9-16 17,0 0-17,-14 12 18,-5 0-18,19-12 14,0 0-14,-25 8 15,-3-2-15,28-6 12,0 0-12,-32 1 13,-7-2-13,39 1 9,0 0-9,-39-6 10,4 0-10,35 6 10,0 0-10,-32-6 10,6-2-10,26 8 15,0 0-15,-21-7 15,6 2-15,15 5 16,0 0-16,-7-9 16,7 9-16,0 0 18,0 0-18,0 0 19,-5-7-19,5 7 16,0 0-16,11-12 17,17-16-17,-28 28 16,0 0-16,39-29 16,3 5-16,-42 24 18,0 0-18,44-28 18,2-2-18,-46 30 10,0 0-10,42-39 10,-3-6-10,-39 45 14,0 0-14,32-44 14,-9 12-14,-23 32 14,0 0-14,16-37 15,-9-8-15,-7 45 15,0 0-15,-5-47 16,-15 2-16,20 45 13,0 0-13,-26-48 14,-6-6-14,32 54 12,0 0-12,-28-48 13,12 5-13,16 43 11,0 0-11,0 0-1617</inkml:trace>
  <inkml:trace contextRef="#ctx0" brushRef="#br0" timeOffset="236331.9399">15505 4735 583,'0'0'0,"0"0"0,0 0 0,0 0 2,0 0-2,0 0 3,0 0-3,0 0 27,0 0-27,0 0 27,-12 17-27,12-17 62,0 0-62,-9 4 62,-2-1-62,11-3 68,0 0-68,-7 0 68,7 0-68,0 0 45,0 0-45,-9-3 46,9 3-46,0 0 43,0 0-43,-7-6 44,7 6-44,0 0 41,0 0-41,-7-7 41,4-5-41,3 12 46,0 0-46,-2-15 46,-3-6-46,5 21 47,0 0-47,0-17 48,0 1-48,0 16 44,0 0-44,0-9 45,2-1-45,-2 10 43,0 0-43,8-12 43,10-5-43,-18 17 29,0 0-29,26-16 30,6 4-30,-32 12 20,0 0-20,34-9 20,1 6-20,-35 3 13,0 0-13,30 0 14,-7 0-14,-23 0 10,0 0-10,19 7 10,-1 7-10,-18-14 7,0 0-7,12 22 7,-8 8-7,-4-30 2,0 0-2,-4 36 3,-4 7-3,8-43 1,0 0-1,-15 47 2,-2 0-2,17-47 0,0 0 0,-25 45 0,-5-6 0,30-39 1,0 0-1,-33 37 1,-1 1-1,34-38 2,0 0-2,-32 38 2,1 7-2,31-45 3,0 0-3,-36 40 3,6-6-3,30-34 3,0 0-3,-30 31 4,0-6-4,30-25 3,0 0-3,-24 15 3,6-3-3,18-12 2,0 0-2,-12 4 3,-3-2-3,15-2 6,0 0-6,-14 0 7,7 0-7,7 0 12,0 0-12,0 0 12,-10-6-12,10 6 16,0 0-16,-7-8 16,7 8-16,0 0 19,0 0-19,-6-11 20,4 6-20,2 5 19,0 0-19,0-10 19,6-2-19,-6 12 16,0 0-16,9-14 17,8 2-17,-17 12 14,0 0-14,25-7 14,0 5-14,-25 2 7,0 0-7,28 5 8,0 2-8,-28-7 4,0 0-4,30 12 5,-3 2-5,-27-14 2,0 0-2,30 16 3,1-4-3,-31-12 2,0 0-2,34 8 2,7 1-2,-41-9 1,0 0-1,42 10 2,2-4-2,-44-6 1,0 0-1,44 7 2,2-7-2,-46 0 0,0 0 0,41 0 0,6-9 0,-47 9 0,0 0 0,41-14 0,-11-8 0,-4-1-1416</inkml:trace>
  <inkml:trace contextRef="#ctx0" brushRef="#br0" timeOffset="236992.2442">15948 4989 1703,'0'0'0,"0"0"0,0 0 0,0 0-75,0 0 75,0 0-74,0 0 74,0 0-63,0 0 63,0 0-62,0 0 62,0 0-40,0 0 40,0 0-40,0 0 40,0 0-38,0 0 38,0 0-38,32-19 38,-32 19-23,0 0 23,23-5-23,9 2 23,-32 3-7,0 0 7,37-4-6,1 2 6,-38 2-2,0 0 2,41-1-1,-4 1 1,-37 0 0,0 0 0,37 1 0,-3 5 0,-34-6 1,0 0-1,28 0 2,-5 0-2,-23 0 3,0 0-3,17 0 3,1-4-3,-18 4 4,0 0-4,16-2 5,-4 1-5,1-1-862</inkml:trace>
  <inkml:trace contextRef="#ctx0" brushRef="#br0" timeOffset="237292.4405">16342 4762 1009,'0'0'0,"0"0"0,-15-10 0,15 10 1,0 0-1,-12-5 2,12 5-2,0 0 1,0 0-1,-5-4 1,5 4-1,0 0 42,0 0-42,0 0 43,0 0-43,0 0 66,0 0-66,5 4 66,7 11-66,-12-15 66,0 0-66,23 21 67,0 5-67,-23-26 47,0 0-47,27 28 47,-2 5-47,-25-33 40,0 0-40,24 34 41,1-6-41,-25-28 27,0 0-27,21 26 27,-12 2-27,-9-28 27,0 0-27,0 21 28,-9 6-28,9-27 28,0 0-28,-19 28 29,-2 0-29,21-28 27,0 0-27,-29 26 27,3-7-27,26-19 28,0 0-28,-27 13 29,10-2-29,17-11 18,0 0-18,-11 5 18,11-5-18,0 0 4,0 0-4,-9 0 5,9 0-5,0 0-1336</inkml:trace>
  <inkml:trace contextRef="#ctx0" brushRef="#br0" timeOffset="238043.66">17072 4809 987,'0'0'0,"0"0"0,-3 11 0,3-11 18,0 0-18,-4 8 19,4-8-19,0 0 43,0 0-43,0 0 44,0 0-44,0 0 44,0 0-44,0 0 44,-5 4-44,5-4 31,0 0-31,0 0 31,-9 8-31,9-8 32,0 0-32,0 0 33,0 0-33,0 0 47,0 0-47,0 0 48,0 0-48,0 0 59,0 0-59,0-20 60,4-15-60,-4 35 59,0 0-59,0-42 60,1 3-60,-1 39 58,0 0-58,0-33 59,-1 5-59,1 28 53,0 0-53,-4-21 54,0 4-54,4 17 44,0 0-44,-1-16 44,-3 8-44,4 8 33,0 0-33,-2-11 33,1 6-33,1 5 24,0 0-24,0 0 24,0 0-24,0 0 18,0 0-18,3-8 19,-3 8-19,0 0 13,0 0-13,7 0 13,4 12-13,-11-12 6,0 0-6,9 20 7,-6 13-7,-3-33 3,0 0-3,2 44 3,3 9-3,-5-53 1,0 0-1,9 57 2,3 2-2,-12-59 1,0 0-1,9 54 2,-5-6-2,-4-48 1,0 0-1,5 40 1,-5-2-1,0-38 1,0 0-1,2 38 2,1 0-2,-3-38 3,0 0-3,4 35 3,-2-6-3,-2-29 8,0 0-8,0 19 8,0-5-8,0-14 9,0 0-9,-2 7 9,2-7-9,0 0 11,0 0-11,-7 4 11,7-4-11,0 0 12,0 0-12,-11-7 13,-12-2-13,23 9 17,0 0-17,-31-12 18,-5 3-18,36 9 20,0 0-20,-37-7 20,11 2-20,26 5 19,0 0-19,-27-3 20,4 3-20,23 0 16,0 0-16,-17 0 17,6 0-17,11 0 14,0 0-14,0 0 14,-9 0-14,9 0 10,0 0-10,0 0 11,0 0-11,0 0 9,0 0-9,16-11 10,23 3-10,-39 8 9,0 0-9,49-9 9,1 2-9,-50 7 8,0 0-8,51-5 9,2 1-9,-53 4 5,0 0-5,40-3 5,-20 1-5,-20 2 0,0 0 0,16 2 0,0 10 0,-16-12-2,0 0 2,12 10-2,-12-10 2,0 0-1831</inkml:trace>
  <inkml:trace contextRef="#ctx0" brushRef="#br0" timeOffset="238272.4141">17512 5211 1199,'0'0'0,"0"0"0,8 22 0,-8-22 2,0 0-2,0 23 3,-8 1-3,8-24 27,0 0-27,-22 33 27,-8 0-27,30-33 42,0 0-42,-42 40 42,-16 1-42,58-41 29,0 0-29,-64 52 30,-8 15-30,72-67 25,0 0-25,-83 66 25,-12-10-25,-4 1-1029</inkml:trace>
  <inkml:trace contextRef="#ctx0" brushRef="#br0" timeOffset="259063.3734">17896 4750 247,'0'0'0,"0"0"0,0 0 0,0 0 36,0 0-36,0 0 36,0 0-36,0 0 121,0 0-121,0 0 121,0 0-121,0 0 136,0 0-136,0 0 137,0 0-137,0 0 105,0 0-105,0 0 106,0 0-106,0 0 70,0 0-70,0 0 70,-5-19-70,5 19 48,0 0-48,2-24 49,1 0-49,-3 24 43,0 0-43,6-21 44,4-3-44,-10 24 31,0 0-31,11-24 32,-2 8-32,-9 16 25,0 0-25,5-12 26,7 0-26,-12 12 17,0 0-17,14-17 18,8 1-18,-22 16 16,0 0-16,24-12 16,5 3-16,-29 9 13,0 0-13,28-7 14,-5 4-14,-23 3 12,0 0-12,19 0 12,2 0-12,-21 0 9,0 0-9,20-2 10,-1 4-10,-19-2 7,0 0-7,16 3 8,-7 1-8,-9-4 7,0 0-7,7 12 7,-5 0-7,-2-12 7,0 0-7,-4 21 7,-5 3-7,9-24 6,0 0-6,-14 36 6,-9 8-6,23-44 3,0 0-3,-23 48 3,0 6-3,23-54 4,0 0-4,-21 52 4,2-11-4,19-41 4,0 0-4,-21 35 5,-2-6-5,23-29 5,0 0-5,-27 24 5,4-3-5,23-21 7,0 0-7,-19 19 7,3-3-7,16-16 5,0 0-5,-14 12 5,3-2-5,11-10 4,0 0-4,-7 11 4,4-6-4,3-5 5,0 0-5,0 0 6,-7 9-6,7-9 6,0 0-6,0 0 6,0 0-6,0 0 6,0 0-6,0 0 7,-9 1-7,9-1 10,0 0-10,0 0 10,0 0-10,0 0 10,0 0-10,0 0 10,-7 0-10,7 0 11,0 0-11,0 0 12,0 0-12,0 0 12,0 0-12,0 0 13,0 0-13,0 0 12,0 0-12,0 0 12,0 0-12,0 0 11,0 0-11,0 0 11,0 0-11,0 0 10,0 0-10,0 0 10,0 0-10,0 0 8,0 0-8,0 0 8,0 0-8,0 0 8,0 0-8,0 0 8,0 0-8,0 0 6,0 0-6,0 0 7,0 0-7,0 0 5,0 0-5,0 0 6,0 0-6,0 0 5,0 0-5,0 0 6,0 0-6,0 0 5,0 0-5,0 0 6,0 0-6,0 0 6,0 0-6,0 0 6,0 0-6,0 0 5,0 0-5,0 0 6,0 0-6,0 0 5,0 0-5,0 0 6,0 0-6,0 0 5,0 0-5,0 0 5,0 0-5,0 0 4,0 0-4,0 0 4,0 0-4,0 0 3,0 0-3,0 0 4,0 0-4,0 0 5,0 0-5,0 0 5,0 0-5,0 0 5,0 0-5,0 0 6,0 0-6,0 0 6,0 0-6,0 0 6,0 0-6,0 0 8,0 0-8,0 0 8,0 0-8,0 0 7,0 0-7,0 0 7,-2-7-7,2 7 7,0 0-7,0 0 7,0 0-7,0 0 6,0 0-6,0 0 6,0 0-6,0 0 6,0 0-6,0 0 6,0-7-6,0 7 4,0 0-4,0 0 4,0 0-4,0 0 3,0 0-3,0 0 3,7-5-3,-7 5 2,0 0-2,0 0 3,0 0-3,0 0 2,0 0-2,0 0 3,7-7-3,-7 7 1,0 0-1,0 0 2,0 0-2,0 0 1,0 0-1,0 0 1,0 0-1,0 0 0,0 0 0,0-5 1,0 5-1,0 0 1,0 0-1,0 0 1,0 0-1,0 0 2,0 0-2,0 0 2,9 0-2,-9 0 2,0 0-2,0 0 3,0 0-3,0 0 3,0 0-3,0 0 4,0 0-4,0 0 3,0 0-3,0 0 4,0-9-4,0 9 3,0 0-3,0 0 3,0 0-3,0 0 2,0 0-2,0 0 3,0 0-3,0 0 2,0 0-2,0 0 3,0 0-3,0 0 2,0 0-2,0 0 2,0 0-2,0 0 2,0 0-2,0 0 2,0 0-2,0 0 2,0 0-2,0 0 2,0 0-2,0 0 2,0 0-2,0 0 2,0 0-2,0 0 2,0 0-2,0 0 2,0 0-2,0 0 1,0 0-1,-9 0 1,2 0-1,7 0 0,0 0 0,-11 2 1,-3 9-1,14-11 0,0 0 0,0 0-1637</inkml:trace>
  <inkml:trace contextRef="#ctx0" brushRef="#br0" timeOffset="259827.1449">18122 4595 628,'0'0'0,"0"0"0,0 0 60,0 0-60,0 0 61,0 0-61,0 0 119,0 0-119,0 0 120,0 0-120,0 0 102,0 0-102,0 0 103,0 0-103,0 0 78,0 0-78,0 0 79,0 0-79,0 0 46,0 0-46,-33 22 47,12 11-47,21-33 37,0 0-37,-23 45 37,-9 16-37,32-61 30,0 0-30,-37 60 31,-7 1-31,44-61 30,0 0-30,-46 55 30,5-1-30,41-54 36,0 0-36,-39 45 37,11 3-37,28-48 35,0 0-35,-21 43 35,10-17-35,11-26 34,0 0-34,0 19 34,4-13-34,-4-6 30,0 0-30,23-6 31,23-18-31,-46 24 25,0 0-25,49-33 26,8-1-26,-57 34 24,0 0-24,51-33 25,-12 7-25,-39 26 21,0 0-21,33-19 22,-5-2-22,-28 21 22,0 0-22,27-19 22,-2 10-22,-25 9 20,0 0-20,24-8 20,4-1-20,-28 9 17,0 0-17,36-3 17,4 4-17,-40-1 12,0 0-12,41 11 13,-6 3-13,-35-14 9,0 0-9,37 22 10,0 6-10,-37-28 8,0 0-8,32 38 9,-11 10-9,-21-48 5,0 0-5,16 56 6,-3-3-6,-13-53 8,0 0-8,8 52 8,-11-10-8,3-42 8,0 0-8,-11 36 8,-12-8-8,23-28 8,0 0-8,-30 24 9,-10-3-9,40-21 10,0 0-10,-46 19 10,-9-2-10,55-17 15,0 0-15,-56 12 15,8-5-15,48-7 16,0 0-16,-39 5 16,16-3-16,23-2 8,0 0-8,-17-2 8,6-6-8,11 8 1,0 0-1,-12-21 1,1-12-1,-3-3-1734</inkml:trace>
  <inkml:trace contextRef="#ctx0" brushRef="#br0" timeOffset="260247.6141">18066 4486 1289,'0'0'0,"0"0"0,0 0 0,0 0 38,0 0-38,0 0 39,0 0-39,0 0 45,0 0-45,0 0 45,0 0-45,0 0 31,0 0-31,0 0 31,0 0-31,0 0 14,0 0-14,30-13 15,0 13-15,-30 0 9,0 0-9,40-1 9,20-3-9,-60 4 12,0 0-12,71-3 13,8-6-13,-79 9 21,0 0-21,80-8 22,-4-8-22,-76 16 37,0 0-37,70-19 38,-8 5-38,-62 14 35,0 0-35,48-10 35,-24 5-35,-24 5 38,0 0-38,14-7 38,-5 5-38,-9 2 42,0 0-42,7-4 42,-7 4-42,0 0 32,0 0-32,0 0 32,-17 16-32,17-16 35,0 0-35,0 0-1468</inkml:trace>
  <inkml:trace contextRef="#ctx0" brushRef="#br0" timeOffset="271178.7231">18685 5434 852,'0'0'0,"0"0"0,0 0 0,0 0 19,0 0-19,0 0 20,0 0-20,0 0 61,0 0-61,0 0 62,0 0-62,0 0 69,0 0-69,0 0 69,34 24-69,-34-24 58,0 0-58,21 21 59,-11 12-59,-10-33 30,0 0-30,-1 43 31,-17 12-31,18-55 29,0 0-29,-28 59 30,-7 0-30,35-59 27,0 0-27,-39 45 27,0-9-27,39-36 39,0 0-39,-32 21 40,14-5-40,18-16 24,0 0-24,-7 3 24,7-3-24,0 0 14,0 0-14,0 0-1128</inkml:trace>
  <inkml:trace contextRef="#ctx0" brushRef="#br0" timeOffset="271716.4624">19594 4444 807,'0'0'0,"0"0"0,0 0 0,0 0 10,0 0-10,0 0 10,0 0-10,0 0 72,0 0-72,0 0 72,0 0-72,0 0 92,0 0-92,0 0 93,0 0-93,0 0 64,0 0-64,0 0 64,-28 29-64,28-29 37,0 0-37,-27 20 38,-4 4-38,31-24 34,0 0-34,-30 33 34,5 6-34,25-39 47,0 0-47,-25 52 48,0 18-48,25-70 40,0 0-40,-21 74 41,7-3-41,14-71 44,0 0-44,-9 57 45,11-8-45,-2-49 34,0 0-34,7 39 34,-2 1-34,-5-40 29,0 0-29,9 42 30,5-1-30,-14-41 25,0 0-25,16 38 25,-2-1-25,-14-37 24,0 0-24,14 29 24,-5-13-24,-9-16 21,0 0-21,9 5 21,5-5-21,-14 0 17,0 0-17,21-12 17,9-16-17,-30 28 18,0 0-18,32-36 19,-4-6-19,-28 42 18,0 0-18,20-36 18,-11 12-18,-9 24 21,0 0-21,-4-21 22,-15 2-22,19 19 23,0 0-23,-32-12 23,-12 8-23,44 4 21,0 0-21,-51 11 21,-2 9-21,53-20 5,0 0-5,-55 37 5,0 16-5,55-53 0,0 0 0,0 0-1596</inkml:trace>
  <inkml:trace contextRef="#ctx0" brushRef="#br0" timeOffset="274735.7055">19954 5365 796,'0'0'0,"-4"15"0,4-15 43,0 0-43,-5 21 44,2 5-44,3-26 87,0 0-87,-9 35 88,-4-2-88,13-33 84,0 0-84,-14 39 85,-5 6-85,19-45 50,0 0-50,-18 45 50,1-5-50,17-40 31,0 0-31,-20 28 32,1-11-32,19-17 20,0 0-20,-16 7 21,7-16-21,0 2-1014</inkml:trace>
  <inkml:trace contextRef="#ctx0" brushRef="#br0" timeOffset="275742.0595">20164 4562 740,'0'0'0,"0"0"0,0 0 43,0 0-43,0 0 44,-18-5-44,18 5 89,0 0-89,0 0 90,0 0-90,0 0 84,0 0-84,0 0 85,0 0-85,0 0 54,0 0-54,0 0 55,13-7-55,-13 7 33,0 0-33,23-6 34,19 0-34,-42 6 26,0 0-26,48-6 27,6 3-27,-54 3 19,0 0-19,60-7 20,6 2-20,-66 5 16,0 0-16,63-9 16,-5 9-16,-58 0 15,0 0-15,43 0 15,-17 5-15,-26-5 15,0 0-15,18 0 15,-7 0-15,-11 0 13,0 0-13,7 0 14,-7 0-14,0 0 13,0 0-13,8 0 14,-8 0-14,0 0 16,0 0-16,7-3 16,-7 3-16,0 0 18,0 0-18,0 0 19,0 0-19,0 0 20,0 0-20,0 0 21,8 10-21,-8-10 17,0 0-17,-4 9 18,-1 8-18,5-17 17,0 0-17,-7 24 17,0 11-17,7-35 16,0 0-16,-4 42 17,2 13-17,2-55 16,0 0-16,0 60 16,2-1-16,-2-59 14,0 0-14,4 56 14,1-11-14,-5-45 18,0 0-18,0 40 19,-4-4-19,4-36 20,0 0-20,-5 29 21,0 6-21,5-35 22,0 0-22,-9 33 22,2 0-22,7-33 20,0 0-20,-9 31 21,0-10-21,9-21 17,0 0-17,-5 15 17,3-10-17,2-5 12,0 0-12,0 0 13,0 0-13,0 0 2,0 0-2,0 0-1504</inkml:trace>
  <inkml:trace contextRef="#ctx0" brushRef="#br0" timeOffset="275996.269">20325 4941 1289,'0'0'0,"0"0"0,0 0 0,0 0 30,0 0-30,0 0 30,0 0-30,0 0 51,0 0-51,24-12 52,13 0-52,-37 12 29,0 0-29,48-9 29,12 5-29,-60 4 24,0 0-24,58-3 25,1 6-25,-59-3 21,0 0-21,0 0-1125</inkml:trace>
  <inkml:trace contextRef="#ctx0" brushRef="#br0" timeOffset="321618.8681">15435 6427 908,'0'0'0,"-20"-3"0,20 3 34,0 0-34,-14 0 35,14 0-35,0 0 88,0 0-88,-9-4 89,9 4-89,0 0 85,0 0-85,0 0 85,0 0-85,0 0 64,0 0-64,0 0 64,9-8-64,-9 8 38,0 0-38,16-12 38,14-7-38,-30 19 27,0 0-27,35-18 27,2 6-27,-37 12 24,0 0-24,37-12 25,0 3-25,-37 9 21,0 0-21,30-7 21,-8 6-21,-22 1 21,0 0-21,14 0 22,-7 0-22,-7 0 19,0 0-19,0 0 20,-2 8-20,2-8 16,0 0-16,-12 4 17,-11 8-17,23-12 14,0 0-14,-29 17 14,-2 2-14,31-19 12,0 0-12,-32 21 13,7 3-13,25-24 11,0 0-11,-19 21 11,10-5-11,9-16 13,0 0-13,-5 12 14,5 5-14,0-17 12,0 0-12,1 21 13,8 1-13,-9-22 11,0 0-11,18 25 12,7-5-12,-25-20 9,0 0-9,31 19 10,6 4-10,-37-23 10,0 0-10,37 24 10,-5-1-10,-32-23 11,0 0-11,23 24 11,-10-3-11,-13-21 11,0 0-11,1 27 11,-8-1-11,7-26 10,0 0-10,-21 26 11,-7-2-11,28-24 8,0 0-8,-37 25 8,-7-5-8,44-20 9,0 0-9,-48 18 10,2-6-10,46-12 10,0 0-10,-40 3 11,6-11-11,34 8 18,0 0-18,-32-11 18,6-1-18,26 12 23,0 0-23,-23-10 23,10 6-23,13 4 19,0 0-19,4-10 20,14-7-20,-18 17 17,0 0-17,0 0-1617</inkml:trace>
  <inkml:trace contextRef="#ctx0" brushRef="#br0" timeOffset="322386.733">16174 6683 785,'0'0'0,"0"0"0,0 0 18,0 0-18,0 0 19,0 0-19,0 0 63,0 0-63,0 0 63,0 0-63,0 0 82,0 0-82,0 0 82,25 0-82,-25 0 85,0 0-85,38-1 85,3-3-85,-41 4 46,0 0-46,42-5 47,6-2-47,-48 7 32,0 0-32,55-7 32,5-1-32,-60 8 36,0 0-36,62-9 36,-13 2-36,-49 7 42,0 0-42,44-2 43,-10-1-43,-34 3 42,0 0-42,26-5 42,-8 1-42,-18 4 42,0 0-42,14-3 42,-5-1-42,-9 4 35,0 0-35,8-5 35,-8 5-35,0 0 28,0 0-28,2-12 29,-4 0-29,2 12 7,0 0-7,-12-16 7,-13-13-7,1 1-1369</inkml:trace>
  <inkml:trace contextRef="#ctx0" brushRef="#br0" timeOffset="322625.783">16610 6367 1099,'0'0'0,"0"0"0,-7-9 0,7 9 4,0 0-4,0 0 5,0 0-5,0 0 12,0 0-12,0 0 13,17-3-13,-17 3 20,0 0-20,22 0 20,8 3-20,-30-3 26,0 0-26,31 9 26,5-1-26,-36-8 36,0 0-36,31 9 37,1 3-37,-32-12 40,0 0-40,21 19 40,2 9-40,-23-28 38,0 0-38,14 33 39,-10 7-39,-4-40 33,0 0-33,-11 45 33,-13 0-33,24-45 26,0 0-26,-36 39 27,-10-9-27,46-30 23,0 0-23,-52 22 23,-8-4-23,60-18 22,0 0-22,-68 12 23,-2 8-23,70-20 22,0 0-22,0 0-1206</inkml:trace>
  <inkml:trace contextRef="#ctx0" brushRef="#br0" timeOffset="326814.2978">17692 6387 527,'0'0'0,"0"0"0,0 0 0,0 0 19,0 0-19,0 0 19,-9 20-19,9-20 87,0 0-87,-5 8 88,1 1-88,4-9 92,0 0-92,0 8 92,0 1-92,0-9 94,0 0-94,0 0 94,0 11-94,0-11 49,0 0-49,0 0 50,0-9-50,0 9 38,0 0-38,5-11 39,8-6-39,-13 17 44,0 0-44,14-31 45,5-5-45,-19 36 44,0 0-44,18-38 45,-2 6-45,-16 32 40,0 0-40,14-32 40,0 4-40,-14 28 37,0 0-37,9-30 37,-7 11-37,-2 19 32,0 0-32,0-17 32,0 7-32,0 10 26,0 0-26,0-5 26,0 5-26,0 0 22,0 0-22,-2-13 23,2 13-23,0 0 18,0 0-18,0 0 18,0 0-18,0 0 13,0 0-13,-6 21 13,5-2-13,1-19 9,0 0-9,-2 26 10,-3 2-10,5-28 6,0 0-6,0 28 6,0 1-6,0-29 3,0 0-3,0 28 4,0 3-4,0-31 2,0 0-2,1 33 3,3 3-3,-4-36 3,0 0-3,0 38 3,2-3-3,-2-35 3,0 0-3,3 36 4,1-3-4,-4-33 4,0 0-4,2 33 4,-2-5-4,0-28 6,0 0-6,0 24 6,-2-9-6,2-15 8,0 0-8,-6 16 8,-1-2-8,7-14 10,0 0-10,-5 10 10,-2-1-10,7-9 12,0 0-12,-7 2 12,0 1-12,7-3 15,0 0-15,-7 3 15,-2 1-15,9-4 16,0 0-16,-12 3 16,-6 3-16,18-6 18,0 0-18,-23 0 18,-3 0-18,26 0 18,0 0-18,-29 3 18,-2-1-18,31-2 15,0 0-15,-27 3 16,-1 1-16,28-4 13,0 0-13,-25 0 14,6 0-14,19 0 10,0 0-10,-14 3 10,7 1-10,7-4 8,0 0-8,0 0 8,-2 8-8,2-8 6,0 0-6,9 2 6,14 5-6,-23-7 4,0 0-4,31 3 4,6-1-4,-37-2 3,0 0-3,39-2 3,7-1-3,-46 3 2,0 0-2,41-4 2,-1-1-2,-40 5 1,0 0-1,41-3 2,-9-2-2,-32 5 2,0 0-2,31 0 2,-4 1-2,-27-1 2,0 0-2,28 7 2,-1-2-2,-27-5 1,0 0-1,23 9 2,8 7-2,-31-16 3,0 0-3,0 0-1631</inkml:trace>
  <inkml:trace contextRef="#ctx0" brushRef="#br0" timeOffset="327388.3265">18256 6856 1054,'0'0'0,"0"0"0,0 0 28,0 0-28,0 0 29,0 28-29,0-28 73,0 0-73,0 31 74,-8 11-74,8-42 67,0 0-67,-18 45 68,-14 7-68,32-52 47,0 0-47,-40 52 48,-15 0-48,55-52 23,0 0-23,0 0-1074</inkml:trace>
  <inkml:trace contextRef="#ctx0" brushRef="#br0" timeOffset="342954.2869">18742 6254 740,'0'0'0,"0"0"0,0 0 0,0 0 50,0 0-50,0 0 50,0 0-50,0 0 91,0 0-91,0 0 91,0 0-91,0 0 85,0 0-85,-2-17 85,11 13-85,-9 4 74,0 0-74,17-8 74,12-3-74,-29 11 38,0 0-38,30-8 38,7 3-38,-37 5 38,0 0-38,35-4 38,4 4-38,-39 0 32,0 0-32,40 4 32,1 4-32,-41-8 23,0 0-23,39 16 24,-2-2-24,-37-14 18,0 0-18,32 22 19,-11 2-19,-21-24 17,0 0-17,14 30 17,-11 10-17,-3-40 14,0 0-14,-3 52 14,-6 13-14,9-65 12,0 0-12,-12 66 13,-4-7-13,16-59 11,0 0-11,-20 50 11,-3-10-11,23-40 12,0 0-12,-19 31 12,1-5-12,18-26 14,0 0-14,-10 19 15,3-3-15,7-16 15,0 0-15,-6 12 16,-1-4-16,7-8 16,0 0-16,-7 6 16,7-6-16,0 0 14,0 0-14,-8 3 14,8-3-14,0 0-1360</inkml:trace>
  <inkml:trace contextRef="#ctx0" brushRef="#br0" timeOffset="343179.6844">18722 6488 1345,'0'0'0,"0"0"0,0 0 0,0 0 6,0 0-6,32-12 7,14 3-7,-46 9 5,0 0-5,55-7 5,1 7-5,-56 0 0,0 0 0,55 0 0,-6 7 0,-49-7 0,0 0 0,46 9 0,-5 5 0,-41-14 0,0 0 0,33 19 0,1 5 0,-34-24 1,0 0-1,0 0-967</inkml:trace>
  <inkml:trace contextRef="#ctx0" brushRef="#br0" timeOffset="343549.9044">19347 7049 785,'0'0'0,"-5"20"0,5-20 36,0 0-36,-6 21 37,-10 0-37,16-21 76,0 0-76,-21 24 77,-3 4-77,24-28 70,0 0-70,-29 27 71,-1-2-71,30-25 48,0 0-48,-24 26 49,6-2-49,18-24 36,0 0-36,-14 24 37,2-1-37,12-23 25,0 0-25,-4 17 26,8-7-26,-1 1-970</inkml:trace>
  <inkml:trace contextRef="#ctx0" brushRef="#br0" timeOffset="344454.0785">20228 6227 830,'0'0'0,"0"0"0,0 0 0,0 0 25,0 0-25,0 0 26,0 0-26,0 0 65,0 0-65,0 0 65,0 0-65,0 0 70,0 0-70,0 0 71,0 0-71,0 0 51,0 0-51,-32-13 51,9 24-51,23-11 33,0 0-33,-32 12 33,-8 12-33,40-24 31,0 0-31,-38 24 32,3 1-32,35-25 30,0 0-30,-26 29 31,8-1-31,18-28 28,0 0-28,-14 27 28,5 8-28,9-35 22,0 0-22,-2 36 22,8-1-22,-6-35 17,0 0-17,12 33 18,7-4-18,-19-29 14,0 0-14,29 26 15,6-5-15,-35-21 14,0 0-14,37 17 14,-2-1-14,-35-16 18,0 0-18,29 12 19,-8 0-19,-21-12 20,0 0-20,17 12 21,-3 4-21,-14-16 19,0 0-19,13 17 20,-6-1-20,-7-16 21,0 0-21,3 15 22,-4-3-22,1-12 19,0 0-19,-4 14 20,-3 0-20,7-14 14,0 0-14,-14 14 15,-7 1-15,21-15 12,0 0-12,-30 13 13,-14-5-13,44-8 14,0 0-14,-48 7 15,0-3-15,48-4 19,0 0-19,-37 0 19,5-4-19,32 4 21,0 0-21,-24-3 22,10-1-22,14 4 22,0 0-22,-9-5 23,2 2-23,7 3 21,0 0-21,0 0 21,-4-9-21,4 9 17,0 0-17,0 0 18,9-16-18,-9 16 14,0 0-14,16-19 15,17-5-15,-33 24 14,0 0-14,41-26 15,17 2-15,-58 24 11,0 0-11,66-31 11,1-2-11,-67 33 10,0 0-10,58-42 10,-14-1-10,-44 43 8,0 0-8,34-48 8,-17 6-8,-17 42 9,0 0-9,4-40 9,-13 0-9,9 40 9,0 0-9,-23-36 9,-3 3-9,26 33 8,0 0-8,-36-31 9,-10 5-9,46 26 8,0 0-8,-46-19 9,15 4-9,31 15 7,0 0-7,-23 0 7,5 6-7,0 3-1681</inkml:trace>
  <inkml:trace contextRef="#ctx0" brushRef="#br0" timeOffset="387077.1872">15258 6088 303,'0'0'0,"0"0"0,21-3 0,-21 3 8,0 0-8,16-4 8,4-1-8,-20 5 48,0 0-48,28-3 49,7-3-49,-35 6 63,0 0-63,46-3 63,3 6-63,-49-3 47,0 0-47,48 9 47,8 7-47,-56-16 35,0 0-35,55 24 35,-5 5-35,-50-29 32,0 0-32,33 37 33,-10-6-33,-23-31 28,0 0-28,11 29 29,-15-1-29,4-28 27,0 0-27,-14 28 27,-9-3-27,23-25 23,0 0-23,-32 28 23,-7 2-23,39-30 25,0 0-25,-37 34 26,6-1-26,31-33 27,0 0-27,-23 36 28,9 1-28,14-37 29,0 0-29,-11 31 29,0 2-29,11-33 28,0 0-28,0 0-780</inkml:trace>
  <inkml:trace contextRef="#ctx0" brushRef="#br0" timeOffset="389404.7256">15705 7623 740,'0'0'0,"0"0"0,0 0 0,0 0 23,0 0-23,0 0 24,0 0-24,0 0 81,0 0-81,0 0 81,0 0-81,0 0 86,0 0-86,0 0 86,-20 7-86,20-7 66,0 0-66,-12 9 67,-15 6-67,27-15 36,0 0-36,-33 21 37,-3 3-37,36-24 28,0 0-28,-31 28 29,-1 7-29,32-35 23,0 0-23,-25 34 23,9-1-23,16-33 32,0 0-32,-16 24 32,11-5-32,5-19 42,0 0-42,-2 18 42,4-6-42,-2-12 39,0 0-39,4 12 40,-1-3-40,-3-9 34,0 0-34,11 8 34,-1-1-34,-10-7 30,0 0-30,16 5 31,2-1-31,-18-4 25,0 0-25,25 3 25,5-3-25,-30 0 19,0 0-19,31 0 20,-4 0-20,-27 0 18,0 0-18,28 0 18,-1 0-18,-27 0 14,0 0-14,23 4 15,-4 1-15,-19-5 7,0 0-7,18 7 7,-6 1-7,-12-8 5,0 0-5,9 6 5,0 2-5,-9-8 2,0 0-2,7 12 2,-4 6-2,-3-18 1,0 0-1,0 17 1,-5 0-1,-4 2-1418</inkml:trace>
  <inkml:trace contextRef="#ctx0" brushRef="#br0" timeOffset="390126.5428">15844 7768 651,'0'0'0,"0"0"0,0 0 0,0 0 54,0 0-54,-21 4 55,21-4-55,0 0 68,0 0-68,0 0 69,-6 5-69,6-5 55,0 0-55,0 0 56,0 0-56,0 0 42,0 0-42,0 0 42,0 0-42,0 0 38,0 0-38,0 0 38,0 0-38,0 0 38,0 0-38,0 0 38,0 0-38,0 0 42,0 0-42,0 0 43,0 0-43,0 0 41,0 0-41,0 0 42,0 0-42,0 0 38,0 0-38,0 0 38,0 0-38,0 0 32,0 0-32,0 0 33,0 0-33,0 0 29,0 0-29,0 0 30,0 0-30,0 0 24,0 0-24,0 0 25,0 0-25,0 0 24,0 0-24,0 0 24,0 0-24,0 0 25,0 0-25,0 9 26,0-9-26,0 0 23,0 0-23,4 7 23,-4-7-23,0 0 23,0 0-23,5 7 24,-5-7-24,0 0 21,0 0-21,4 17 21,1 0-21,-5-17 21,0 0-21,4 28 22,3 12-22,-7-40 22,0 0-22,3 45 23,-3 7-23,0-52 22,0 0-22,-5 60 23,-2 6-23,7-66 23,0 0-23,-7 76 24,3 12-24,4-88 26,0 0-26,0 82 26,-3-18-26,3-64 21,0 0-21,0 0-1551</inkml:trace>
  <inkml:trace contextRef="#ctx0" brushRef="#br0" timeOffset="391852.9117">16652 8059 303,'0'0'0,"0"0"0,0 0 0,0 0 18,0 0-18,0 0 19,0 0-19,0 0 65,0 0-65,0 0 65,0 0-65,0 0 93,0 0-93,0 0 94,0 0-94,0 0 97,0 0-97,0 0 97,0 0-97,0 0 57,0 0-57,0 0 58,0 0-58,0 0 53,0 0-53,0 0 54,0 0-54,0 0 50,0 0-50,0 0 50,0 0-50,0 0 51,0 0-51,0 0 52,43 4-52,-43-4 50,0 0-50,44 0 50,10 0-50,-54 0 46,0 0-46,62 0 46,10 0-46,-72 0 37,0 0-37,73 0 37,-11 0-37,-62 0 29,0 0-29,47 0 29,-11 1-29,-36-1 21,0 0-21,24 0 22,-6-1-22,-18 1 17,0 0-17,12-4 17,-3 1-17,-9 3 12,0 0-12,0 0 13,7-5-13,-7 5 5,0 0-5,-2-7 5,-1-7-5,3 14 1,0 0-1,-7-18 1,-4 1-1,11 17-7,0 0 7,-10-15-7,1 4 7,-4 1-1215</inkml:trace>
  <inkml:trace contextRef="#ctx0" brushRef="#br0" timeOffset="392076.8578">16968 7833 919,'0'0'0,"0"0"0,-16-11 0,16 11-3,0 0 3,-10-5-3,10 5 3,0 0 0,0 0 0,0 0 1,1-9-1,-1 9 14,0 0-14,22 0 14,15 0-14,-37 0 33,0 0-33,45 5 34,3 11-34,-48-16 72,0 0-72,48 21 72,-8 7-72,-40-28 64,0 0-64,36 29 64,-6 4-64,-30-33 50,0 0-50,24 34 51,-6-1-51,-18-33 39,0 0-39,4 35 40,-26 6-40,22-41 29,0 0-29,-37 44 30,-17 9-30,54-53 26,0 0-26,-73 61 27,-17-1-27,90-60 18,0 0-18,0 0-1134</inkml:trace>
  <inkml:trace contextRef="#ctx0" brushRef="#br0" timeOffset="395348.1096">18135 8135 1043,'0'0'0,"0"0"0,0 0 60,0 0-60,0 0 61,-18 0-61,18 0 61,0 0-61,0 0 62,-11 0-62,11 0 32,0 0-32,0 0 32,0 0-32,0 0 30,0 0-30,0 0 31,-7 0-31,7 0 16,0 0-16,0 0 16,4-7-16,-4 7 13,0 0-13,2-8 13,3-13-13,-5 21 11,0 0-11,10-31 12,-1-9-12,-9 40 10,0 0-10,6-41 11,-6-8-11,0 49 9,0 0-9,0-45 10,0-2-10,0 47 11,0 0-11,-4-38 11,4 11-11,0 27 13,0 0-13,-2-19 14,2 8-14,0 11 17,0 0-17,-1-7 17,1 7-17,0 0 19,0 0-19,-6-8 20,6 8-20,0 0 19,0 0-19,0 0 19,0 0-19,0 0 16,0 0-16,-5 5 16,0 16-16,5-21 12,0 0-12,-4 31 12,2 9-12,2-40 9,0 0-9,4 41 10,5 2-10,-9-43 7,0 0-7,10 40 7,-3-4-7,-7-36 4,0 0-4,9 33 5,4-3-5,-13-30 4,0 0-4,12 27 5,-2-6-5,-10-21 4,0 0-4,6 21 5,-3 0-5,-3-21 5,0 0-5,0 22 5,6 6-5,-6-28 7,0 0-7,5 28 7,-5-9-7,0-19 7,0 0-7,-5 17 8,-6 4-8,11-21 6,0 0-6,-9 20 7,2-4-7,7-16 9,0 0-9,-7 16 10,-4-3-10,11-13 13,0 0-13,-12 13 13,0-5-13,12-8 12,0 0-12,-16 9 13,-4-2-13,20-7 11,0 0-11,-19 5 12,1 2-12,18-7 9,0 0-9,-14 3 10,5-3-10,9 0 7,0 0-7,-8 2 7,-1 0-7,9-2 4,0 0-4,0 0 5,-9 5-5,9-5 2,0 0-2,0 0 3,0 0-3,0 0 2,0 0-2,0 0 2,0 0-2,0 0 1,0 0-1,4 5 1,3-1-1,-7-4 1,0 0-1,19 3 2,20-3-2,-39 0 2,0 0-2,46-5 2,7 2-2,-53 3 2,0 0-2,54-4 2,-1 8-2,-53-4 2,0 0-2,41 0 3,-18 0-3,-23 0 0,0 0 0,19 0 1,2 12-1,-21-12 0,0 0 0,0 0-1458</inkml:trace>
  <inkml:trace contextRef="#ctx0" brushRef="#br0" timeOffset="395765.5198">18742 8521 774,'0'0'0,"0"0"0,0 0 56,0 0-56,0 0 56,0 0-56,0 0 106,0 0-106,0 0 107,0 25-107,0-25 86,0 0-86,-7 27 86,-9 18-86,16-45 58,0 0-58,-16 50 59,5 7-59,11-57 38,0 0-38,-16 58 39,-10-6-39,26-52 26,0 0-26,0 0-1059</inkml:trace>
  <inkml:trace contextRef="#ctx0" brushRef="#br0" timeOffset="402841.0895">19248 7838 371,'0'0'0,"0"0"0,0 0 0,0 0 23,0 0-23,0 0 24,0 0-24,0 0 41,0 0-41,18-5 42,-18 5-42,0 0 68,0 0-68,0 0 68,9-11-68,-9 11 74,0 0-74,0 0 75,7-2-75,-7 2 49,0 0-49,0 0 50,7-7-50,-7 7 39,0 0-39,0 0 40,7-5-40,-7 5 38,0 0-38,0 0 39,9-8-39,-9 8 29,0 0-29,0 0 30,5-7-30,-5 7 24,0 0-24,5-9 25,-1 2-25,-4 7 21,0 0-21,0-5 22,0 5-22,0 0 19,0 0-19,1-10 20,-1 10-20,0 0 18,0 0-18,0 0 18,0 0-18,0 0 24,0 0-24,8-2 24,-8 2-24,0 0 27,0 0-27,0 0 27,0 0-27,0 0 26,0 0-26,0 0 27,0 0-27,0 0 24,0 0-24,0 0 24,0 0-24,0 0 21,0 0-21,0 0 22,0 0-22,0 0 17,0 0-17,0 0 17,0 0-17,0 0 12,0 0-12,0 0 13,0 0-13,0 0 11,0 0-11,0 0 11,0 0-11,0 0 8,0 0-8,0 0 9,0 0-9,0 0 6,0 0-6,0 0 7,0 0-7,0 0 6,0 0-6,0 0 7,0 0-7,0 0 6,0 0-6,0 0 7,0 0-7,0 0 6,0 0-6,0 0 7,0 0-7,0 0 7,0 0-7,0 0 7,0 0-7,0 0 7,0 0-7,0 0 7,0 0-7,0 0 7,0 0-7,0 0 8,0 0-8,0 0 7,0 0-7,0 0 8,0 0-8,0 0 7,0 0-7,0 0 8,0 0-8,0 0 8,0 0-8,0 0 8,0 0-8,0 0 8,0 0-8,0 0 8,0 0-8,0 0 8,0 0-8,0 0 8,0 0-8,0 0 8,0 0-8,0 0 8,0 0-8,0 0 8,0 0-8,0 0 8,-11-7-8,11 7 6,0 0-6,0 0 7,-12 9-7,12-9 8,0 0-8,-16 12 8,0 10-8,16-22 8,0 0-8,-23 30 8,0 13-8,23-43 8,0 0-8,-25 45 8,1-2-8,24-43 10,0 0-10,-25 45 10,5-3-10,20-42 9,0 0-9,-12 41 10,10-1-10,2-40 9,0 0-9,0 40 10,7 3-10,-7-43 10,0 0-10,11 45 11,3-2-11,-14-43 10,0 0-10,18 38 10,1-10-10,-19-28 10,0 0-10,16 21 10,0-4-10,-16-17 9,0 0-9,14 12 10,-2-5-10,-12-7 9,0 0-9,20 0 9,12 4-9,-32-4 10,0 0-10,31 0 11,-6-4-11,-25 4 10,0 0-10,23-8 10,2-5-10,-25 13 14,0 0-14,24-15 15,-10 3-15,-14 12 18,0 0-18,15-16 18,-3-6-18,-12 22 18,0 0-18,14-19 18,-9 6-18,-5 13 22,0 0-22,4-15 23,-4-4-23,0 19 21,0 0-21,0-21 21,2 0-21,-2 21 17,0 0-17,0-19 18,-6 5-18,6 14 16,0 0-16,-8-12 17,-1 0-17,9 12 14,0 0-14,-11-15 14,-7 1-14,18 14 12,0 0-12,-28-11 13,-5 3-13,33 8 9,0 0-9,-41-11 10,-7 10-10,48 1 9,0 0-9,-42 0 9,9 5-9,33-5 5,0 0-5,-22 9 5,17 1-5,5-10 0,0 0 0,5 15 0,17 18 0,-22-33-1,0 0 1,0 0-1762</inkml:trace>
  <inkml:trace contextRef="#ctx0" brushRef="#br0" timeOffset="442219.2304">19776 8625 751,'0'0'0,"0"0"0,0 0 0,0 0 26,0 0-26,26 0 27,-19 0-27,-7 0 72,0 0-72,7 4 73,6 8-73,-13-12 82,0 0-82,5 26 82,-5 13-82,0-39 56,0 0-56,-9 52 57,-12 2-57,21-54 30,0 0-30,-35 55 30,-16-10-30,51-45 26,0 0-26,-62 45 27,-4-5-27,66-40 24,0 0-24,-60 37 25,4-6-25,56-31 21,0 0-21,-48 24 21,4-12-21,44-12 13,0 0-13,-32 3 14,20-4-14,12 1 8,0 0-8,0 0-1039</inkml:trace>
  <inkml:trace contextRef="#ctx0" brushRef="#br0" timeOffset="442969.5955">20355 7547 427,'0'0'0,"0"0"0,0 0 0,0 0 37,0 0-37,-2-21 37,-2 13-37,4 8 94,0 0-94,0 0 95,0 0-95,0 0 75,0 0-75,-5 0 75,-14 13-75,19-13 61,0 0-61,-22 23 62,3 3-62,19-26 37,0 0-37,-12 31 38,-1 2-38,13-33 31,0 0-31,-5 40 31,7 3-31,-2-43 32,0 0-32,12 54 33,9 10-33,-21-64 38,0 0-38,27 60 38,6-3-38,-33-57 39,0 0-39,37 49 40,2-8-40,-39-41 34,0 0-34,34 37 34,-11-6-34,-23-31 42,0 0-42,10 31 43,-13 4-43,3-35 38,0 0-38,-14 36 38,-15-3-38,29-33 36,0 0-36,-35 27 36,-7-6-36,42-21 37,0 0-37,-48 14 38,-5-5-38,53-9 35,0 0-35,-49 0 35,1-11-35,48 11 31,0 0-31,-40-14 31,8-3-31,32 17 26,0 0-26,-20-19 26,13-2-26,7 21 27,0 0-27,14-26 28,18-8-28,-32 34 26,0 0-26,41-31 26,3 5-26,-44 26 22,0 0-22,46-26 23,1-2-23,-47 28 25,0 0-25,48-29 26,-2-3-26,-46 32 22,0 0-22,41-36 23,-6-5-23,-35 41 18,0 0-18,21-52 19,-10-11-19,-11 63 19,0 0-19,-13-60 20,-19 1-20,32 59 18,0 0-18,-45-48 19,-14 6-19,59 42 13,0 0-13,-68-33 14,-14 11-14,82 22 9,0 0-9,0 0-1648</inkml:trace>
  <inkml:trace contextRef="#ctx0" brushRef="#br0" timeOffset="505652.7395">17748 3482 1569,'0'0'0,"0"0"0,0 0 0,0 0-1117</inkml:trace>
  <inkml:trace contextRef="#ctx0" brushRef="#br0" timeOffset="603714.4499">16716 4017 348,'0'0'0,"0"0"0,0 0 0,0 0 1,0 0-1,19 7 2,16-7-2,-35 0 8,0 0-8,50 0 8,22 0-8,-72 0 18,0 0-18,81 0 18,6 0-18,-87 0 25,0 0-25,86-4 26,-1 1-26,-85 3 24,0 0-24,76-9 25,-16 6-25,-60 3 30,0 0-30,44-6 30,-19-1-30,-25 7 33,0 0-33,12-3 34,-12 3-34,0 0 30,0 0-30,-9 0 31,-23 3-31,32-3 23,0 0-23,-44 7 24,-12 5-24,56-12 23,0 0-23,-62 13 23,-7-8-23,69-5 20,0 0-20,-72 3 21,-4 6-21,76-9 15,0 0-15,-78 7 15,4 1-15,74-8 13,0 0-13,-65 9 13,12-5-13,53-4 14,0 0-14,-42 5 15,12 2-15,30-7 7,0 0-7,-20 3 7,6 2-7,14-5 3,0 0-3,0 0 4,0 0-4,0 0 3,0 0-3,0 0 3,0 0-3,0 0 2,0 0-2,34-5 3,22-7-3,-56 12 1,0 0-1,73-12 2,13 0-2,-86 12 2,0 0-2,86-16 3,-3 4-3,-83 12 6,0 0-6,76-9 7,-9-3-7,-67 12 10,0 0-10,55-10 11,-16 5-11,-39 5 13,0 0-13,28 0 13,-19 3-13,-9-3 14,0 0-14,0 0 15,-7 12-15,7-12 15,0 0-15,-20 6 15,-17 0-15,37-6 13,0 0-13,-49 9 14,-7-5-14,56-4 12,0 0-12,-64 5 13,-14-5-13,78 0 14,0 0-14,-81 0 15,5 0-15,76 0 13,0 0-13,-61 0 14,18 3-14,43-3 6,0 0-6,-32 4 6,13 1-6,19-5 2,0 0-2,-14 0 3,14 0-3,0 0 2,0 0-2,0 0 2,0 0-2,0 0 2,0 0-2,16 0 2,19-5-2,-35 5 1,0 0-1,49-11 2,22-1-2,-71 12 2,0 0-2,78-12 3,3 3-3,-81 9 2,0 0-2,67-12 2,-19 4-2,-48 8 3,0 0-3,31-4 3,-9 4-3,-22 0 5,0 0-5,8 7 6,-11 5-6,3-12 9,0 0-9,-25 21 10,-24 0-10,49-21 11,0 0-11,-67 24 12,-23 4-12,90-28 11,0 0-11,-96 27 12,-2 6-12,98-33 5,0 0-5,0 0-916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44:01.6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14118 7988 527,'0'0'0,"0"0"0,0 0 0,0 0 8,0 0-8,0 0 8,0 0-8,0 0 50,0 0-50,0 0 50,0 0-50,0 0 68,0 0-68,0 0 69,0 0-69,0 0 51,0 0-51,0 0 51,0 0-51,0 0 34,0 0-34,0 0 34,0 0-34,0 0 29,0 0-29,0 0 29,0 0-29,0 0 24,0 0-24,0 0 24,0 0-24,0 0 21,0 0-21,0 0 21,0 0-21,0 0 19,0 0-19,0 0 19,0 0-19,0 0 18,0 0-18,0 0 18,0 0-18,0 0 19,0 0-19,0 0 20,0 0-20,0 0 22,0 0-22,28 7 23,-7-9-23,-21 2 26,0 0-26,32-1 26,5-3-26,-37 4 24,0 0-24,41-5 24,-4-4-24,-37 9 21,0 0-21,39-7 22,-2 4-22,-37 3 24,0 0-24,33-2 24,-8-5-24,-25 7 22,0 0-22,19-5 22,3-3-22,-22 8 20,0 0-20,23-4 20,3 4-20,-26 0 16,0 0-16,32-3 17,1-1-17,-33 4 14,0 0-14,39-2 14,2 2-14,-41 0 18,0 0-18,46-3 18,-1-2-18,-45 5 20,0 0-20,48-4 20,-2-3-20,-46 7 19,0 0-19,41-5 20,-10-3-20,-31 8 14,0 0-14,29-7 15,8-5-15,-37 12 12,0 0-12,42-9 13,6-3-13,-48 12 9,0 0-9,53-12 10,0 1-10,-53 11 7,0 0-7,54-10 8,3-2-8,-57 12 6,0 0-6,53-11 6,-4 3-6,-49 8 3,0 0-3,50-12 4,-1 3-4,-49 9 3,0 0-3,55-12 3,-4 3-3,-51 9 0,0 0 0,53-7 1,-9 4-1,-44 3 0,0 0 0,40-4 0,1-1 0,-41 5 0,0 0 0,46-7 0,2-1 0,-48 8 0,0 0 0,53-9 0,5 0 0,-58 9 0,0 0 0,58-3 0,2-1 0,-60 4 0,0 0 0,58 0 0,-7 0 0,-51 0 0,0 0 0,52-1 0,8-3 0,-60 4 0,0 0 0,61-3 1,12 3-1,-73 0 1,0 0-1,72-4 2,0 1-2,-72 3 1,0 0-1,73-2 1,4-1-1,-77 3 1,0 0-1,76-4 2,11 4-2,-87 0 1,0 0-1,88 0 2,-9-2-2,-79 2 1,0 0-1,75-3 1,4-4-1,-79 7 2,0 0-2,81-5 2,0 5-2,-81 0 2,0 0-2,81 0 3,-13-4-3,-68 4 3,0 0-3,68-3 4,10-1-4,-78 4 5,0 0-5,81-1 6,4 2-6,-85-1 6,0 0-6,78 2 6,-10 0-6,-68-2 6,0 0-6,66 0 7,-1-4-7,-65 4 4,0 0-4,65-1 5,-3 1-5,-62 0 4,0 0-4,58 0 4,-5 0-4,-53 0 3,0 0-3,43 0 3,-3 0-3,-40 0 3,0 0-3,39 0 4,2 0-4,-41 0 3,0 0-3,40-4 3,1 4-3,-41 0 3,0 0-3,37-3 3,5 1-3,-42 2 4,0 0-4,41-2 4,-9 1-4,-32 1 5,0 0-5,30 0 5,1-4-5,-31 4 5,0 0-5,29 0 6,-8 0-6,-21 0 5,0 0-5,17 0 5,-3 0-5,-14 0 4,0 0-4,18 0 5,0 0-5,-18 0 2,0 0-2,12 0 2,-1 0-2,-11 0 1,0 0-1,9 0 2,-1 0-2,-8 0 0,0 0 0,7 0 1,0 0-1,-7 0 0,0 0 0,0 0 1,11 0-1,-11 0 0,0 0 0,7 0 1,-7 0-1,0 0 1,0 0-1,11 0 1,-4 0-1,-7 0 1,0 0-1,7 0 2,0 4-2,-7-4 2,0 0-2,0 0 2,9 1-2,-9-1 2,0 0-2,0 0 3,0 0-3,0 0 4,0 0-4,10 7 5,-10-7-5,0 0 4,0 0-4,13 4 5,-8-3-5,-5-1 4,0 0-4,7 4 4,0-1-4,-7-3 3,0 0-3,7 4 4,0 4-4,-7-8 3,0 0-3,7 7 3,2 2-3,-9-9 2,0 0-2,5 9 3,1-1-3,-6-8 2,0 0-2,3 16 2,-1 8-2,-2-24 2,0 0-2,0 24 2,0-5-2,0-19 1,0 0-1,3 21 1,3 3-1,-6-24 1,0 0-1,7 25 1,-5-1-1,-2-24 0,0 0 0,1 24 1,5 0-1,-6-24 0,0 0 0,1 21 1,6-2-1,-7-19 0,0 0 0,2 21 0,-2 3 0,0-24 0,0 0 0,2 23 0,2-4 0,-4-19 0,0 0 0,7 20 0,-4 5 0,-3-25 0,0 0 0,5 31 1,-5 2-1,0-33 1,0 0-1,0 36 1,4 6-1,-4-42 0,0 0 0,5 43 1,-3-2-1,-2-41 0,0 0 0,4 38 1,-3-5-1,-1-33 0,0 0 0,2 33 0,2-5 0,-4-28 0,0 0 0,0 28 0,-4-2 0,4-26 0,0 0 0,-3 27 0,1 1 0,2-28 0,0 0 0,0 29 0,2 6 0,-2-35 0,0 0 0,1 38 0,1 2 0,-2-40 0,0 0 0,5 40 0,4-4 0,-9-36 0,0 0 0,11 36 0,-2-8 0,-9-28 0,0 0 0,5 29 1,-2-4-1,-3-25 1,0 0-1,4 24 1,-1 4-1,-3-28 1,0 0-1,6 27 1,-6-3-1,0-24 0,0 0 0,0 26 1,0 11-1,0-37 0,0 0 0,2 40 1,-2-8-1,0-32 0,0 0 0,0 32 1,3 4-1,-3-36 1,0 0-1,4 36 1,-1-8-1,-3-28 2,0 0-2,2 24 2,-2-3-2,0-21 1,0 0-1,0 21 2,3 6-2,-3-27 0,0 0 0,-3 26 1,-1-7-1,4-19 0,0 0 0,-1 19 1,-3 2-1,4-21 0,0 0 0,-3 18 0,1 1 0,2-19 0,0 0 0,-4 26 0,2 8 0,2-34 0,0 0 0,0 33 0,0-9 0,0-24 0,0 0 0,2 26 0,2 4 0,-4-30 0,0 0 0,2 31 1,5-7-1,-7-24 0,0 0 0,1 22 1,-2-1-1,1-21 0,0 0 0,0 21 1,3-7-1,-3-14 0,0 0 0,2 12 1,-2-2-1,0-10 1,0 0-1,0 11 2,0-1-2,0-10 1,0 0-1,0 10 2,0-1-2,0-9 2,0 0-2,0 9 2,-2 1-2,2-10 2,0 0-2,-3 12 2,-1 0-2,4-12 2,0 0-2,-5 11 3,-4 1-3,9-12 3,0 0-3,-9 12 3,4-2-3,5-10 3,0 0-3,-9 9 4,2 7-4,7-16 2,0 0-2,-7 12 3,0 0-3,7-12 2,0 0-2,-7 7 3,0 1-3,7-8 2,0 0-2,-11 9 3,-7 0-3,18-9 2,0 0-2,-15 8 3,4-1-3,11-7 3,0 0-3,-18 6 3,-5 4-3,23-10 3,0 0-3,-23 10 4,6-3-4,17-7 4,0 0-4,-18 5 5,-1 6-5,19-11 3,0 0-3,-18 7 3,2-2-3,16-5 3,0 0-3,-12 3 4,-4 1-4,16-4 3,0 0-3,-19 5 3,-4-3-3,23-2 2,0 0-2,-27 3 3,-1 1-3,28-4 2,0 0-2,-34 3 3,-1 1-3,35-4 2,0 0-2,-33 3 2,-6 2-2,39-5 1,0 0-1,-39 2 1,4 1-1,35-3 0,0 0 0,-32 2 1,9 3-1,23-5 0,0 0 0,-30 4 1,-5 6-1,35-10 0,0 0 0,-32 11 1,7-5-1,25-6 0,0 0 0,-28 7 1,-7 0-1,35-7 1,0 0-1,-36 7 1,3 2-1,33-9 2,0 0-2,-39 3 2,-5 3-2,44-6 1,0 0-1,-41 3 2,11 0-2,30-3 1,0 0-1,-30 2 1,-1 0-1,31-2 1,0 0-1,-38 2 1,3 1-1,35-3 0,0 0 0,-37 0 1,2-3-1,35 3 0,0 0 0,-39-2 1,-7 2-1,46 0 0,0 0 0,-51 0 1,-2 0-1,53 0 0,0 0 0,-55 0 1,4 0-1,51 0 0,0 0 0,-48 0 1,3 2-1,45-2 0,0 0 0,-50 3 0,-5-3 0,55 0 0,0 0 0,-61 0 1,-5 0-1,66 0 0,0 0 0,-58 2 1,3 0-1,55-2 0,0 0 0,-53 0 1,8 0-1,45 0 1,0 0-1,-53-2 1,-4-3-1,57 5 1,0 0-1,-63-2 1,-4 7-1,67-5 1,0 0-1,-71 2 1,7 1-1,64-3 1,0 0-1,-60 0 1,-1-3-1,61 3 1,0 0-1,-67-2 1,-7-3-1,74 5 1,0 0-1,-76-4 2,7 1-2,69 3 1,0 0-1,-69-3 1,7-1-1,62 4 1,0 0-1,-69-3 1,-10 1-1,79 2 1,0 0-1,-78-5 1,6 3-1,72 2 1,0 0-1,-71 0 2,6-2-2,65 2 1,0 0-1,-69-3 2,-7 3-2,76 0 1,0 0-1,-79 0 2,1-4-2,78 4 1,0 0-1,-68-3 2,9 1-2,59 2 1,0 0-1,-63 0 1,-6-2-1,69 2 1,0 0-1,-67-1 1,-4-5-1,71 6 0,0 0 0,-63-3 1,8 1-1,55 2 0,0 0 0,-53 0 1,5-1-1,48 1 1,0 0-1,-49 0 1,-13 0-1,62 0 1,0 0-1,-63 1 1,-1 3-1,64-4 1,0 0-1,-60 3 1,7 1-1,53-4 1,0 0-1,-46 1 1,-3-2-1,49 1 1,0 0-1,-46 0 1,-3-4-1,49 4 1,0 0-1,-50-2 1,-4 1-1,54 1 1,0 0-1,-50-2 1,10 4-1,40-2 1,0 0-1,-41 1 1,2 1-1,39-2 1,0 0-1,-37 0 1,5-3-1,32 3 1,0 0-1,-35-4 1,-7 3-1,42 1 0,0 0 0,-41-6 1,2 3-1,39 3 0,0 0 0,-37-4 0,0-4 0,37 8 0,0 0 0,-39-7 0,11 3 0,28 4 0,0 0 0,-23-5 0,5-3 0,18 8 0,0 0 0,-17-9 0,3 2 0,14 7 0,0 0 0,-14-5 1,5 0-1,9 5 0,0 0 0,-9-6 1,0 1-1,9 5 0,0 0 0,-5-3 1,5 3-1,0 0 1,0 0-1,-13-12 1,8 3-1,5 9 1,0 0-1,-7-10 1,0-4-1,7 14 2,0 0-2,-7-19 2,0-9-2,7 28 1,0 0-1,-4-29 2,-3 4-2,7 25 2,0 0-2,-5-24 3,0 0-3,5 24 2,0 0-2,-6-31 2,-2 3-2,8 28 3,0 0-3,-13-26 3,-1-7-3,14 33 2,0 0-2,-14-34 3,-4-4-3,18 38 2,0 0-2,-19-40 3,1 3-3,18 37 2,0 0-2,-14-45 2,4 0-2,10 45 2,0 0-2,-7-43 3,3 0-3,4 43 2,0 0-2,-5-42 3,5-1-3,0 43 3,0 0-3,-4-47 3,4-8-3,0 55 2,0 0-2,0-57 3,0-4-3,0 61 3,0 0-3,4-57 4,-2 11-4,-2 46 3,0 0-3,3-40 3,-8 5-3,5 35 2,0 0-2,0-35 3,0-4-3,0 39 2,0 0-2,0-45 3,-4-5-3,4 50 1,0 0-1,0-52 2,4-7-2,-4 59 1,0 0-1,5-50 1,-3 3-1,-2 47 1,0 0-1,3-36 1,3 10-1,-6 26 1,0 0-1,7-25 1,2 1-1,-9 24 1,0 0-1,5-22 2,-5-1-2,0 23 1,0 0-1,0-24 2,0-7-2,0 31 0,0 0 0,3-38 1,-6 0-1,3 38 0,0 0 0,0-37 1,-4 3-1,4 34 0,0 0 0,4-30 1,-1 8-1,-3 22 0,0 0 0,6-19 1,-3 5-1,-3 14 0,0 0 0,5-12 1,-1-2-1,-4 14 0,0 0 0,5-12 0,1 3 0,-6 9 0,0 0 0,3-7 0,-3 7 0,0 0 0,0 0 0,0 0 0,11-7 0,-11 7 0,0 0 0,0 0 0,12-7 0,-12 7-1,0 0 1,0 0 0,9-5 0,-9 5-1,0 0 1,0 0-1,10 0 1,-10 0-2,0 0 2,0 0-1,0 0 1,0 0-2,0 0 2,9-3-2,-9 3 2,0 0-3,0 0 3,0 0-3,0 0 3,0 0-5,0 0 5,7 0-5,-7 0 5,0 0-5,0 0 5,0 0-5,11 0 5,-11 0-6,0 0 6,9 0-5,1 0 5,-10 0-5,0 0 5,13 0-4,4 0 4,-17 0-5,0 0 5,27-4-5,1 1 5,-28 3-5,0 0 5,41-7-4,12-2 4,-53 9-3,0 0 3,60-8-2,12 4 2,-72 4-3,0 0 3,76-2-2,1 1 2,-77 1-3,0 0 3,85 0-2,5 5 2,-90-5-3,0 0 3,0 0-1660</inkml:trace>
  <inkml:trace contextRef="#ctx0" brushRef="#br0" timeOffset="736.9222">13998 8655 471,'0'0'0,"0"0"0,7-18 0,-7 18 37,0 0-37,5-15 37,-1 6-37,-4 9 95,0 0-95,5-7 96,-5 7-96,0 0 94,0 0-94,2-10 94,-2 10-94,0 0 81,0 0-81,7-7 81,-2 10-81,-5-3 48,0 0-48,9 18 49,2 21-49,-11-39 37,0 0-37,10 52 38,1 17-38,-11-69 34,0 0-34,9 77 34,-9-8-34,0-69 35,0 0-35,-4 78 35,2 10-35,2-88 34,0 0-34,0 88 34,2-12-34,-2-76 39,0 0-39,4 64 40,1-17-40,-5-47 37,0 0-37,7 36 37,2-11-37,-9-25 29,0 0-29,10 19 30,1-12-30,-11-7 22,0 0-22,16 0 23,2-7-23,-1 0-1231</inkml:trace>
  <inkml:trace contextRef="#ctx0" brushRef="#br0" timeOffset="1036.2134">13926 8535 1132,'0'0'0,"0"0"0,24-31 0,-24 31 7,0 0-7,22-31 8,-3-4-8,-19 35 6,0 0-6,19-27 7,-5 11-7,-14 16 12,0 0-12,20-12 13,6 3-13,-26 9 6,0 0-6,32 2 7,3 10-7,-35-12 5,0 0-5,37 23 6,4 4-6,-41-27 7,0 0-7,35 42 7,-8 10-7,-27-52 12,0 0-12,12 64 13,-7 19-13,-5-83 12,0 0-12,0 83 13,-8-14-13,8-69 13,0 0-13,-18 61 14,-5-18-14,23-43 12,0 0-12,-23 36 13,-2-10-13,25-26 19,0 0-19,-15 19 19,6-7-19,9-12 15,0 0-15,0 9 15,5 7-15,4-4-985</inkml:trace>
  <inkml:trace contextRef="#ctx0" brushRef="#br0" timeOffset="1788.5544">14700 8952 987,'0'0'0,"0"0"0,0 0 0,0 0 8,0 0-8,-1-21 8,1 21-8,0 0 33,0 0-33,-9-8 33,9 8-33,0 0 37,0 0-37,-16 5 38,-9 11-38,25-16 28,0 0-28,-30 20 29,-2 10-29,32-30 43,0 0-43,-26 34 44,-1 6-44,27-40 64,0 0-64,-17 45 64,4 0-64,13-45 74,0 0-74,-7 42 74,6-6-74,1-36 62,0 0-62,3 31 63,6-7-63,-9-24 45,0 0-45,21 12 46,7-5-46,-28-7 33,0 0-33,36 0 34,4-10-34,-40 10 28,0 0-28,41-21 29,-4-12-29,-37 33 24,0 0-24,32-36 24,-6-7-24,-26 43 18,0 0-18,20-37 19,-8 8-19,-12 29 13,0 0-13,5-24 14,-1 8-14,-4 16 10,0 0-10,0-12 10,0 5-10,0 7 7,0 0-7,0 0 8,-9 0-8,9 0 4,0 0-4,-18 11 5,-5 9-5,23-20 2,0 0-2,-21 28 3,11 8-3,10-36 1,0 0-1,-7 37 2,14-1-2,-7-36 1,0 0-1,12 33 1,11-5-1,-23-28 1,0 0-1,32 20 1,8-13-1,-40-7 1,0 0-1,51 0 1,11-7-1,-62 7 0,0 0 0,69-24 1,12-21-1,-81 45 1,0 0-1,78-57 2,-1-14-2,-77 71 1,0 0-1,73-81 1,-13-11-1,-60 92 0,0 0 0,51-97 1,-10-2-1,-41 99-1,0 0 1,21-88 0,-11 21 0,-10 67-3,0 0 3,-5-54-2,-16 13 2,21 41-5,0 0 5,-25-32-5,-7 13 5,32 19-8,0 0 8,-35-8-8,-9 11 8,44-3-6,0 0 6,-41 12-6,4 16 6,37-28-4,0 0 4,-31 36-4,8 13 4,23-49-3,0 0 3,-13 60-2,12 22 2,1-82-4,0 0 4,10 81-3,10-5 3,-20-76-4,0 0 4,30 69-4,-4-5 4,-26-64-5,0 0 5,27 61-4,-3 6 4,-24-67-15,0 0 15,23 61-14,-2-11 14,-21-50-40,0 0 40,20 45-39,1-7 39,2 0-1359</inkml:trace>
  <inkml:trace contextRef="#ctx0" brushRef="#br0" timeOffset="2119.592">15082 9077 1065,'0'0'0,"12"-9"0,16-6 0,-28 15 1,0 0-1,41-23 1,8 2-1,-49 21 12,0 0-12,50-17 12,-1 1-12,-49 16 16,0 0-16,49-12 16,1 4-16,-50 8 31,0 0-31,49-7 31,-1 2-31,-48 5 38,0 0-38,49-7 39,1 3-39,-50 4 47,0 0-47,40 2 48,-13 3-48,-27-5 43,0 0-43,12 9 44,-7 3-44,-5-12 38,0 0-38,0 19 39,-12 14-39,12-33 32,0 0-32,-14 40 33,-5 8-33,19-48 26,0 0-26,-13 45 27,8-5-27,5-40 25,0 0-25,0 36 25,7-6-25,-7-30 24,0 0-24,11 20 24,3-6-24,-14-14 24,0 0-24,23 5 24,3-5-24,-26 0 17,0 0-17,30-12 18,-5-15-18,1 1-1305</inkml:trace>
  <inkml:trace contextRef="#ctx0" brushRef="#br0" timeOffset="2284.5846">15745 8904 987,'0'0'0,"0"0"0,0 0 0,0 0 36,0 0-36,0 0 36,23 17-36,-23-17 51,0 0-51,18 19 51,-6-7-51,-12-12 0,0 0 0,16 12 1,7 4-1,0 1-812</inkml:trace>
  <inkml:trace contextRef="#ctx0" brushRef="#br0" timeOffset="3334.0425">16038 8992 931,'0'0'0,"0"0"0,7-7 0,-7 7-1,0 0 1,0 0-1,0 0 1,0 0 20,0 0-20,7-5 20,-7 5-20,0 0 55,0 0-55,0 0 56,0 0-56,0 0 63,0 0-63,0 0 63,0 0-63,0 0 64,0 0-64,0 0 64,9 5-64,-9-5 56,0 0-56,9 7 57,5 5-57,-14-12 42,0 0-42,23 12 42,12-3-42,-35-9 24,0 0-24,34 5 24,-1-3-24,-33-2 22,0 0-22,32-4 23,-2-8-23,-30 12 24,0 0-24,25-15 24,-11 3-24,-14 12 21,0 0-21,5-13 22,-1-4-22,-4 17 22,0 0-22,-6-15 23,-4-1-23,10 16 18,0 0-18,-16-9 19,-2 1-19,18 8 15,0 0-15,-26-4 16,-11 8-16,37-4 13,0 0-13,-41 8 13,-3 13-13,44-21 10,0 0-10,-37 29 10,0 8-10,37-37 7,0 0-7,-27 43 8,6 9-8,21-52 6,0 0-6,-10 57 6,4-3-6,6-54 5,0 0-5,6 50 5,8-12-5,-14-38 5,0 0-5,21 31 5,12-10-5,-33-21 4,0 0-4,39 12 4,7-7-4,-46-5 3,0 0-3,43-1 4,1-12-4,-44 13 9,0 0-9,42-24 9,-3-9-9,-39 33 9,0 0-9,33-40 10,1-6-10,-34 46 10,0 0-10,32-47 10,-9 7-10,-23 40 7,0 0-7,19-31 7,-7 16-7,-12 15 5,0 0-5,4-6 6,-4 6-6,0 0 3,0 0-3,0 0 4,0 0-4,0 0 2,0 0-2,0 0 3,-9 21-3,9-21 2,0 0-2,-7 28 2,2 3-2,5-31 0,0 0 0,-4 29 1,6-4-1,-2-25 0,0 0 0,5 24 0,2-3 0,-7-21 0,0 0 0,16 19 0,4-7 0,-20-12 0,0 0 0,26 8 0,4-2 0,-30-6 0,0 0 0,34-2 0,1-9 0,-35 11 1,0 0-1,32-17 1,-6-4-1,-26 21 1,0 0-1,20-24 2,-8 5-2,-12 19 0,0 0 0,9-15 0,-4 4 0,-5 11-2,0 0 2,4-7-2,-4 0 2,0 7-7,0 0 7,0 0-6,1-5 6,-1 5-11,0 0 11,0 0-10,0 0 10,0 0-13,0 0 13,7 12-13,-1 12 13,-6-24-14,0 0 14,1 25-13,6-1 13,-7-24-15,0 0 15,9 19-14,9 2 14,-18-21-14,0 0 14,28 17-13,6-1 13,-34-16-9,0 0 9,47 7-8,13-2 8,-60-5-3,0 0 3,62-7-2,-2-7 2,-60 14-1,0 0 1,53-31 0,-2-11 0,-51 42 0,0 0 0,53-60 0,7-16 0,-60 76 2,0 0-2,58-82 2,1-3-2,-59 85 1,0 0-1,44-84 2,-18-13-2,-26 97 1,0 0-1,11-85 1,-15 17-1,4 68 1,0 0-1,-10-51 1,-8 12-1,18 39 0,0 0 0,-26-24 1,-11 9-1,37 15 1,0 0-1,-45-9 1,0 12-1,45-3 1,0 0-1,-41 13 2,2 13-2,39-26 2,0 0-2,-33 39 2,1 10-2,32-49 3,0 0-3,-28 60 4,6 13-4,22-73 3,0 0-3,-12 76 3,12-3-3,0-73 5,0 0-5,9 69 5,7 0-5,-16-69 7,0 0-7,19 73 7,-1 3-7,-18-76 7,0 0-7,17 69 8,1-12-8,-18-57 6,0 0-6,16 47 7,-4-14-7,-12-33 5,0 0-5,13 28 6,10-4-6,0 0-1416</inkml:trace>
  <inkml:trace contextRef="#ctx0" brushRef="#br0" timeOffset="3558.4473">17136 9034 1401,'0'0'0,"0"0"0,0 0 0,0 0 30,0 0-30,40-18 31,6 15-31,-46 3 48,0 0-48,55 0 48,14 0-48,-69 0 30,0 0-30,74 7 31,0 7-31,-74-14 16,0 0-16,0 0-1167</inkml:trace>
  <inkml:trace contextRef="#ctx0" brushRef="#br0" timeOffset="13737.9012">16052 6933 785,'0'0'0,"0"0"0,0 0 0,0 0 11,0 0-11,0 0 11,0 0-11,0 0 46,0 0-46,0 0 46,0 0-46,0 0 42,0 0-42,18 19 43,-13-2-43,-5-17 41,0 0-41,9 24 41,-6 0-41,-3-24 28,0 0-28,6 28 29,3 0-29,-9-28 28,0 0-28,1 33 29,-2 5-29,1-38 32,0 0-32,-4 46 32,-1 8-32,5-54 41,0 0-41,-6 68 41,3 6-41,3-74 45,0 0-45,0 73 45,-4-9-45,4-64 50,0 0-50,4 55 51,1-6-51,-5-49 40,0 0-40,13 36 40,4-7-40,-17-29 40,0 0-40,18 23 40,-4-9-40,-14-14 25,0 0-25,7 15 26,-5 1-26,-2-16 15,0 0-15,-9 21 15,-16-6-15,2-1-1259</inkml:trace>
  <inkml:trace contextRef="#ctx0" brushRef="#br0" timeOffset="15134.485">15004 6815 561,'0'0'0,"0"0"0,0 0 0,0 0 9,0 0-9,23-7 9,-11 5-9,-12 2 12,0 0-12,20 5 13,3 11-13,-23-16 10,0 0-10,30 16 11,7 4-11,-37-20 5,0 0-5,40 25 6,3-5-6,-43-20 6,0 0-6,49 18 6,4 4-6,-53-22 10,0 0-10,58 14 10,6 0-10,-64-14 12,0 0-12,63 12 13,11 2-13,-74-14 20,0 0-20,76 15 20,-3 1-20,-73-16 30,0 0-30,75 12 30,15-3-30,-90-9 38,0 0-38,90 3 38,0-1-38,-90-2 43,0 0-43,90 0 44,-3-2-44,-87 2 39,0 0-39,81-10 40,7-2-40,-88 12 34,0 0-34,89-18 34,-14-2-34,-75 20 41,0 0-41,75-25 42,-7 3-42,-68 22 38,0 0-38,71-29 38,1-4-38,-72 33 45,0 0-45,74-32 46,-3 7-46,-71 25 34,0 0-34,62-25 34,-6 1-34,-56 24 33,0 0-33,53-26 33,-7 2-33,-46 24 29,0 0-29,41-24 30,-6-2-30,-35 26 24,0 0-24,32-28 25,0-8-25,-32 36 24,0 0-24,26-40 24,2-2-24,-28 42 21,0 0-21,21-46 22,1 4-22,-22 42 17,0 0-17,15-36 18,-6 11-18,-9 25 21,0 0-21,2-27 21,-7-10-21,5 37 19,0 0-19,-14-38 20,-9 2-20,23 36 18,0 0-18,-37-40 19,-7-8-19,44 48 16,0 0-16,-46-52 16,2-2-16,44 54 13,0 0-13,-50-52 14,-5 16-14,55 36 12,0 0-12,-56-36 12,-1-1-12,57 37 11,0 0-11,-63-33 11,-13 6-11,76 27 7,0 0-7,-78-25 7,3 1-7,75 24 7,0 0-7,-83-29 7,-11 3-7,94 26 5,0 0-5,-95-24 6,-1 6-6,96 18 5,0 0-5,-90-15 6,4 3-6,86 12 6,0 0-6,-85-6 6,-1 6-6,86 0 6,0 0-6,-81 6 6,8 9-6,73-15 2,0 0-2,-67 24 3,4 1-3,63-25 0,0 0 0,-64 27 0,-5-1 0,69-26 0,0 0 0,-67 28 0,2 0 0,65-28-1,0 0 1,-56 27-1,6-2 1,50-25-3,0 0 3,-49 24-2,-2 0 2,51-24-3,0 0 3,-53 26-2,-2 9 2,55-35-3,0 0 3,-58 45-2,-1 7 2,59-52-4,0 0 4,-51 53-4,7-1 4,44-52-6,0 0 6,-39 45-6,7-2 6,32-43-7,0 0 7,-28 37-7,7-3 7,21-34-6,0 0 6,-12 35-6,8 3 6,4-38-7,0 0 7,4 43-6,6-3 6,-10-40-8,0 0 8,14 49-8,8-1 8,-22-48-8,0 0 8,31 45-8,3-5 8,-34-40-12,0 0 12,48 36-11,6 0 11,-54-36-11,0 0 11,60 45-11,2 7 11,-62-52-11,0 0 11,55 61-11,-6-4 11,-49-57-6,0 0 6,51 40-6,6-35 6,-1 2-1317</inkml:trace>
  <inkml:trace contextRef="#ctx0" brushRef="#br0" timeOffset="16517.5149">15690 6173 763,'0'0'0,"0"0"0,0 0 0,0 0 13,0 0-13,0 0 14,0 0-14,0 0 31,0 0-31,0 0 32,0 0-32,0 0 29,0 0-29,0 0 30,-21 24-30,21-24 20,0 0-20,-3 17 20,1 6-20,2-23 13,0 0-13,-4 26 14,3 2-14,1-28 11,0 0-11,0 27 11,1 3-11,-1-30 8,0 0-8,6 34 9,3 8-9,-9-42 9,0 0-9,7 40 10,-4-2-10,-3-38 7,0 0-7,5 34 8,-3-9-8,-2-25 6,0 0-6,2 13 7,-2-13-7,0 0-739</inkml:trace>
  <inkml:trace contextRef="#ctx0" brushRef="#br0" timeOffset="16833.7782">15588 6221 651,'0'0'0,"0"-8"0,4-11 0,-4 19-1,0 0 1,3-25 0,2 1 0,-5 24-1,0 0 1,11-29 0,7 1 0,-18 28-3,0 0 3,23-24-3,-2 12 3,-21 12 0,0 0 0,26-4 1,6 8-1,-32-4 9,0 0-9,26 8 10,-1 11-10,-25-19 15,0 0-15,21 21 16,-1 9-16,-20-30 19,0 0-19,16 34 19,-6-1-19,-10-33 16,0 0-16,9 33 17,-7-9-17,-2-24 16,0 0-16,-2 24 16,-3-4-16,5-20 15,0 0-15,-7 20 16,0-4-16,7-16 15,0 0-15,-9 12 16,-9-2-16,18-10 16,0 0-16,-17 12 16,-1-1-16,18-11 16,0 0-16,-14 8 16,7-1-16,0 2-633</inkml:trace>
  <inkml:trace contextRef="#ctx0" brushRef="#br0" timeOffset="17153.8953">16103 6221 1099,'0'0'0,"0"0"0,0 0 0,0 0-15,0 0 15,0 6-14,0-6 14,0 0-2,0 0 2,-1 15-2,-3 4 2,4-19 0,0 0 0,-2 24 0,2-3 0,0-21 0,0 0 0,0 21 0,0 0 0,0-21 1,0 0-1,2 19 1,3 1-1,-5-20 3,0 0-3,7 18 4,0-6-4,-7-12 10,0 0-10,9 7 10,2-4-10,-11-3 14,0 0-14,10 0 15,3 0-15,-13 0 14,0 0-14,14-8 14,-3-4-14,1-1-804</inkml:trace>
  <inkml:trace contextRef="#ctx0" brushRef="#br0" timeOffset="17289.8233">16167 5901 998,'0'0'0,"0"0"0,-16-7 0,16 7-5,0 0 5,-9 0-4,9 0 4,0 0-26,0 0 26,16 16-25,3 10 25,1 2-644</inkml:trace>
  <inkml:trace contextRef="#ctx0" brushRef="#br0" timeOffset="17852.4946">16497 5979 931,'0'0'0,"0"0"0,10-3 0,-10 3-14,0 0 14,8 0-13,-8 0 13,0 0 0,0 0 0,10 7 0,1 13 0,-11-20 2,0 0-2,9 25 2,-6 4-2,-3-29 6,0 0-6,0 35 6,-2 6-6,2-41 13,0 0-13,0 40 14,7-4-14,-7-36 18,0 0-18,2 33 18,-4-2-18,2-31 25,0 0-25,0 26 26,0-2-26,0-24 26,0 0-26,0 23 27,0-6-27,0-17 28,0 0-28,0 12 29,0-5-29,0-7 32,0 0-32,0 9 33,0-9-33,0 0 36,0 0-36,0 0 36,0 0-36,0 0 37,0 0-37,0 0 38,0 0-38,0 0 39,0 0-39,0 0 39,0 0-39,0 0 39,0 0-39,-8-16 40,-19-1-40,27 17 34,0 0-34,-32-16 34,4 8-34,28 8 30,0 0-30,-26-4 30,-6 10-30,32-6 25,0 0-25,-32 10 25,2 0-25,30-10 17,0 0-17,-23 14 18,5 3-18,18-17 9,0 0-9,-10 20 10,3 5-10,7-25 3,0 0-3,3 28 4,10 0-4,-13-28 0,0 0 0,16 24 1,8-3-1,-24-21 0,0 0 0,27 15 0,10-2 0,-37-13 0,0 0 0,33 8 0,-1 1 0,-32-9 0,0 0 0,27 7 0,-6-5 0,-21-2-3,0 0 3,17 0-3,-6-2 3,-2-2-1251</inkml:trace>
  <inkml:trace contextRef="#ctx0" brushRef="#br0" timeOffset="18557.0965">15602 6758 1132,'0'0'0,"0"0"0,-10 0 0,10 0 0,0 0 0,-13 2 0,4 1 0,9-3-5,0 0 5,0 0-5,-8 3 5,8-3-1,0 0 1,0 0 0,0 0 0,0 0 2,0 0-2,-7 0 3,7 0-3,0 0 16,0 0-16,0 0 16,0 0-16,0 0 32,0 0-32,-9 0 32,9 0-32,0 0 42,0 0-42,0 0 43,-7 0-43,7 0 40,0 0-40,0 0 40,0 0-40,0 0 37,0 0-37,0 0 37,7 9-37,-7-9 29,0 0-29,10 0 29,13 4-29,-23-4 22,0 0-22,39 5 22,9 2-22,-48-7 21,0 0-21,56 1 22,2 1-22,-58-2 19,0 0-19,73-2 20,13-3-20,-86 5 18,0 0-18,94-8 19,8 4-19,-102 4 24,0 0-24,104-9 24,-1-3-24,-103 12 27,0 0-27,102-12 28,-5 0-28,-97 12 24,0 0-24,85-3 24,-16-3-24,-69 6 27,0 0-27,56-1 27,-14-1-27,-42 2 23,0 0-23,27-3 24,-8 6-24,-19-3 21,0 0-21,13-3 21,-12-3-21,3-1-1422</inkml:trace>
  <inkml:trace contextRef="#ctx0" brushRef="#br0" timeOffset="47337.786">23953 8038 483,'0'0'0,"0"0"0,16-1 0,-16 1 23,0 0-23,12-2 24,-5-1-24,-7 3 63,0 0-63,0 0 64,0 0-64,0 0 63,0 0-63,7 3 63,-7-3-63,0 0 55,0 0-55,2 7 55,-4 3-55,2-10 34,0 0-34,-3 14 35,1 5-35,2-19 27,0 0-27,2 28 28,0 8-28,-2-36 25,0 0-25,1 45 25,-1 17-25,0-62 26,0 0-26,-3 70 26,-4-1-26,7-69 23,0 0-23,-14 76 24,-4 18-24,18-94 21,0 0-21,-21 103 21,-2 12-21,23-115 26,0 0-26,-21 117 27,1 8-27,20-125 23,0 0-23,-14 121 24,7-12-24,7-109 23,0 0-23,-2 104 24,2-7-24,0-97 24,0 0-24,-1 90 24,-5-18-24,6-72 15,0 0-15,-5 51 15,0-22-15,-1 0-1015</inkml:trace>
  <inkml:trace contextRef="#ctx0" brushRef="#br0" timeOffset="48435.1772">24078 7962 315,'0'0'0,"0"0"0,0 0 0,0 0 16,0 0-16,0 0 17,0 0-17,0 0 51,0 0-51,32 5 52,7-3-52,-39-2 94,0 0-94,53 5 95,3 2-95,-56-7 101,0 0-101,69 6 101,14-3-101,-83-3 67,0 0-67,99-2 67,24 1-67,-123 1 48,0 0-48,142-7 49,22 1-49,-164 6 40,0 0-40,187-12 41,19-8-41,-206 20 42,0 0-42,212-23 42,-11-1-42,-201 24 34,0 0-34,185-24 34,-13 1-34,-172 23 30,0 0-30,162-19 31,-10-2-31,-152 21 21,0 0-21,134-24 21,-18 0-21,-116 24 14,0 0-14,106-21 15,-9 5-15,-97 16 15,0 0-15,85-12 16,-23 2-16,-62 10 8,0 0-8,49-9 9,-10 4-9,-39 5 5,0 0-5,28-9 6,-15 6-6,-13 3 5,0 0-5,7 0 5,-7 0-5,0 0 4,0 0-4,0 0 4,0 0-4,0 0 3,0 0-3,1 9 4,-11 3-4,10-12 3,0 0-3,-11 17 3,6 7-3,5-24 4,0 0-4,-4 31 5,3 6-5,1-37 7,0 0-7,1 40 8,5 5-8,-6-45 9,0 0-9,5 48 10,-1 1-10,-4-49 12,0 0-12,0 50 12,0 10-12,0-60 11,0 0-11,1 75 12,3 18-12,-4-93 12,0 0-12,3 102 13,1-7-13,-4-95 11,0 0-11,2 103 12,-2 9-12,0-112 11,0 0-11,3 106 11,3-22-11,-6-84 11,0 0-11,5 68 12,-2-9-12,-3-59 11,0 0-11,0 55 11,-3-3-11,3-52 8,0 0-8,-7 50 9,-7-3-9,14-47 7,0 0-7,-16 40 7,-5-4-7,21-36 7,0 0-7,-27 33 7,-1-7-7,28-26 7,0 0-7,-30 24 7,-4 0-7,34-24 8,0 0-8,-33 23 9,3-2-9,30-21 10,0 0-10,-28 20 10,1-1-10,27-19 11,0 0-11,-21 14 12,0 5-12,21-19 13,0 0-13,-23 16 13,-7 5-13,30-21 12,0 0-12,-36 19 12,-4 1-12,40-20 13,0 0-13,-51 16 13,-15-6-13,66-10 10,0 0-10,-81 13 11,-26 2-11,107-15 7,0 0-7,-126 12 7,-22-3-7,148-9 5,0 0-5,-164 7 5,-35-2-5,199-5 5,0 0-5,-223 3 5,-22 1-5,245-4 2,0 0-2,-249 0 3,0-4-3,249 4 2,0 0-2,-233 4 2,21 8-2,212-12 2,0 0-2,-185 17 2,32 8-2,153-25 1,0 0-1,-131 24 2,22-2-2,109-22 0,0 0 0,-78 21 1,32-2-1,46-19-1,0 0 1,0 0-1440</inkml:trace>
  <inkml:trace contextRef="#ctx0" brushRef="#br0" timeOffset="49257.5823">24797 8674 763,'0'0'0,"0"0"0,0 0 20,0 0-20,0 0 20,17-9-20,-17 9 52,0 0-52,0 0 53,0 9-53,0-9 75,0 0-75,-2 20 75,-6 24-75,8-44 46,0 0-46,-13 48 47,-3 1-47,16-49 26,0 0-26,-14 48 26,7-8-26,7-40 29,0 0-29,-3 41 29,3-4-29,0-37 29,0 0-29,3 36 29,2-8-29,-5-28 27,0 0-27,8 24 27,-8-7-27,0-17 26,0 0-26,1 12 27,3-5-27,-4-7 25,0 0-25,0 0 26,3-8-26,-3 8 27,0 0-27,2-23 28,0-13-28,-2 36 31,0 0-31,2-45 32,-1-11-32,-1 56 35,0 0-35,6-62 35,3-14-35,-9 76 34,0 0-34,10-78 35,2 5-35,-12 73 31,0 0-31,13-55 31,-4 15-31,-9 40 28,0 0-28,7-24 29,-2 10-29,-5 14 22,0 0-22,4-7 22,-4 7-22,0 0 11,0 0-11,0 0 12,7 4-12,-7-4 6,0 0-6,7 20 6,1 22-6,-8-42 2,0 0-2,9 55 2,-3 9-2,-6-64 1,0 0-1,7 63 1,3-8-1,-10-55 0,0 0 0,14 49 0,0-18 0,-14-31 0,0 0 0,18 22 1,3-3-1,-21-19 0,0 0 0,30 5 1,11-6-1,-41 1 3,0 0-3,44-12 4,-3-13-4,-41 25 7,0 0-7,37-33 8,-6-13-8,-31 46 10,0 0-10,30-57 10,-1-16-10,-29 73 16,0 0-16,23-66 17,-4 14-17,-19 52 17,0 0-17,14-40 17,-5 16-17,-9 24 17,0 0-17,5-15 18,-1 6-18,-4 9 15,0 0-15,0 0 15,0 0-15,0 0 13,0 0-13,-9 12 14,-3 16-14,12-28 11,0 0-11,-15 38 12,3 21-12,12-59 5,0 0-5,-7 60 5,5 4-5,2-64 2,0 0-2,0 59 2,4-7-2,-4-52 0,0 0 0,5 43 1,2-6-1,-7-37 0,0 0 0,7 26 0,2-2 0,-9-24-1,0 0 1,0 0-1574</inkml:trace>
  <inkml:trace contextRef="#ctx0" brushRef="#br0" timeOffset="49651.1634">25917 8371 1390,'0'0'0,"0"0"0,0 0 0,0 0 29,0 0-29,0 0 30,0 0-30,0 0 41,0 0-41,0 0 41,-10 20-41,10-20 24,0 0-24,-20 20 25,-6 4-25,26-24 4,0 0-4,-29 26 4,5 5-4,24-31 1,0 0-1,-21 29 1,3 2-1,18-31 0,0 0 0,-12 33 0,6 7 0,6-40-1,0 0 1,0 43 0,7 2 0,-7-45-1,0 0 1,11 42 0,5 1 0,-16-43 0,0 0 0,19 37 0,1-5 0,-20-32 0,0 0 0,19 28 1,-3-7-1,-16-21 3,0 0-3,10 28 4,-4-1-4,-6-27 6,0 0-6,-2 30 6,-7-6-6,9-24 9,0 0-9,-17 17 9,-10-1-9,27-16 11,0 0-11,-33 10 11,-10-5-11,43-5 10,0 0-10,0 0-1184</inkml:trace>
  <inkml:trace contextRef="#ctx0" brushRef="#br0" timeOffset="53071.3206">19215 8944 270,'0'0'0,"0"0"0,0 0 0,0 0 19,0 0-19,0 0 19,0 0-19,0 0 47,0 0-47,0 0 47,0 0-47,0 0 59,0 0-59,0 0 60,0 0-60,0 0 55,0 0-55,0 0 56,0 0-56,0 0 38,0 0-38,0 0 39,0 0-39,0 0 29,0 0-29,0 0 30,21 20-30,-21-20 27,0 0-27,32 5 27,15 2-27,-47-7 45,0 0-45,58 4 46,6-8-46,-64 4 47,0 0-47,76-5 47,14-5-47,-90 10 39,0 0-39,97-12 40,0 0-40,-97 12 31,0 0-31,99-14 31,-4 0-31,-95 14 27,0 0-27,88-14 28,-15 2-28,-73 12 11,0 0-11,56-9 11,-28 6-11,-28 3 3,0 0-3,15-9 3,-10-1-3,0 1-864</inkml:trace>
  <inkml:trace contextRef="#ctx0" brushRef="#br0" timeOffset="53583.9758">21728 7563 639,'0'0'0,"0"0"0,-7 12 0,7-12 4,0 0-4,-11 15 5,-3 6-5,14-21 0,0 0 0,-18 21 0,-1 3 0,19-24 0,0 0 0,-23 31 0,-7 5 0,30-36 0,0 0 0,-39 49 0,-14 15 0,53-64 0,0 0 0,-69 74 0,-12 6 0,81-80 1,0 0-1,-90 93 1,-21 20-1,111-113 4,0 0-4,-117 118 4,-8-1-4,125-117 11,0 0-11,-123 115 12,4 4-12,119-119 23,0 0-23,-97 97 23,30-33-23,67-64 26,0 0-26,-54 54 26,6-13-26,48-41 26,0 0-26,-39 35 27,9-9-27,30-26 28,0 0-28,-28 22 29,7-8-29,21-14 29,0 0-29,-18 12 30,4-2-30,14-10 25,0 0-25,-9 6 26,9-6-26,0 0-690</inkml:trace>
  <inkml:trace contextRef="#ctx0" brushRef="#br0" timeOffset="54167.8104">20397 8964 494,'0'0'0,"12"4"0,15 8 0,-27-12-12,0 0 12,40 14-12,12 10 12,-52-24-21,0 0 21,60 38-20,3 19 20,-63-57-34,0 0 34,65 61-34,2 3 34,-67-64-2,0 0 2,75 69-1,4-3 1,-79-66 6,0 0-6,81 76 6,0 17-6,-81-93 32,0 0-32,85 92 33,0-11-33,-85-81 64,0 0-64,86 80 64,10 0-64,-96-80 68,0 0-68,88 77 68,-9 3-68,-79-80 59,0 0-59,73 73 59,-10-13-59,-63-60 54,0 0-54,58 56 54,-8-4-54,1-4-634</inkml:trace>
  <inkml:trace contextRef="#ctx0" brushRef="#br0" timeOffset="55685.0588">22552 9125 651,'0'0'0,"0"0"0,0 0 0,0 0 35,0 0-35,0 0 35,0 0-35,0 0 54,0 0-54,0 0 54,23 16-54,-23-16 38,0 0-38,26 2 38,22-2-38,-48 0 20,0 0-20,69-2 20,21-2-20,-90 4 13,0 0-13,95-3 13,7-6-13,-102 9 12,0 0-12,108-8 12,0 4-12,-108 4 12,0 0-12,97-3 12,-30-9-12,-67 12 11,0 0-11,51-9 12,-11-1-12,1 1-722</inkml:trace>
  <inkml:trace contextRef="#ctx0" brushRef="#br0" timeOffset="56645.8207">25557 7083 371,'0'0'0,"0"0"0,-5 47 0,5-47 28,0 0-28,-5 40 29,-3 8-29,8-48 65,0 0-65,-7 66 65,4 14-65,3-80 84,0 0-84,-2 81 84,2-8-84,0-73 61,0 0-61,5 60 61,2-8-61,-7-52 32,0 0-32,8 47 32,2-4-32,-10-43 18,0 0-18,7 31 19,-2-10-19,1-4-652</inkml:trace>
  <inkml:trace contextRef="#ctx0" brushRef="#br0" timeOffset="58146.3551">24509 7014 807,'0'0'0,"0"0"0,0 0 0,0 0 15,0 0-15,0 0 16,17 19-16,-17-19 35,0 0-35,15 9 35,13 6-35,-28-15 40,0 0-40,35 18 41,4 2-41,-39-20 33,0 0-33,42 23 34,2-2-34,-44-21 17,0 0-17,45 15 18,2-3-18,-47-12 16,0 0-16,55 12 16,10-3-16,-65-9 11,0 0-11,74 5 12,8 6-12,-82-11 11,0 0-11,82 8 12,-2 4-12,-80-12 9,0 0-9,76 9 10,12 0-10,-88-9 7,0 0-7,90 7 7,2-4-7,-92-3 11,0 0-11,95 0 12,2-3-12,-97 3 13,0 0-13,101-9 13,6 0-13,-107 9 14,0 0-14,104-12 14,-1-3-14,-103 15 13,0 0-13,99-16 14,-6-1-14,-93 17 12,0 0-12,83-12 12,-18-1-12,-65 13 11,0 0-11,52-12 11,-12 0-11,-40 12 11,0 0-11,39-15 12,5-4-12,-44 19 16,0 0-16,41-25 17,-4-1-17,-37 26 19,0 0-19,35-26 19,-7 4-19,-28 22 19,0 0-19,32-22 19,-2 1-19,-30 21 18,0 0-18,27-21 19,-8-3-19,-19 24 15,0 0-15,14-19 16,-3 5-16,-11 14 17,0 0-17,9-14 18,-2 0-18,-7 14 17,0 0-17,5-19 17,-2 2-17,-3 17 17,0 0-17,0-19 17,0-2-17,0 21 18,0 0-18,2-24 19,-4 3-19,2 21 18,0 0-18,-8-21 18,-12-6-18,20 27 15,0 0-15,-28-35 16,-7-3-16,35 38 13,0 0-13,-48-40 14,-14-1-14,62 41 14,0 0-14,-67-40 14,-2 0-14,69 40 7,0 0-7,-70-36 8,-3 3-8,73 33 6,0 0-6,-76-28 6,1 7-6,75 21 3,0 0-3,-69-20 4,2-3-4,67 23 2,0 0-2,-71-21 3,-10-3-3,81 24 1,0 0-1,-88-17 1,-15 1-1,103 16 0,0 0 0,-107-12 1,-3 0-1,110 12 0,0 0 0,-113-4 0,-1 11 0,114-7 0,0 0 0,-112 12 0,15 9 0,97-21 0,0 0 0,-91 24 0,4 9 0,87-33-1,0 0 1,-81 45 0,2 11 0,79-56-1,0 0 1,-80 62 0,-1 12 0,81-74-2,0 0 2,-79 73-1,3-12 1,76-61-2,0 0 2,-67 53-2,7-11 2,60-42-2,0 0 2,-48 40-1,14-6 1,34-34-2,0 0 2,-15 33-1,18-3 1,-3-30-1,0 0 1,28 20-1,31-8 1,-59-12-3,0 0 3,77 7-2,29-3 2,-2-2-1316</inkml:trace>
  <inkml:trace contextRef="#ctx0" brushRef="#br0" timeOffset="59259.7063">25093 6587 729,'0'0'0,"0"0"0,0 0 0,0 0 23,0 0-23,0 0 23,0 0-23,0 0 38,0 0-38,0 0 39,0 0-39,0 0 33,0 0-33,0 0 34,12 24-34,-12-24 29,0 0-29,4 19 29,1 8-29,-5-27 19,0 0-19,2 33 19,-6-5-19,4-28 19,0 0-19,-3 29 20,-1-1-20,4-28 22,0 0-22,-3 28 23,-1-2-23,4-26 28,0 0-28,-1 24 28,1-1-28,0-23 36,0 0-36,1 13 36,-1-2-36,0-11 38,0 0-38,0 0 39,0 8-39,0-8 40,0 0-40,0 0 40,-1-20-40,1 20 37,0 0-37,-4-28 37,0-8-37,4 36 38,0 0-38,-3-40 38,-1 2-38,4 38 38,0 0-38,-1-35 39,1-3-39,0 38 28,0 0-28,1-40 28,3-6-28,-4 46 21,0 0-21,3-37 22,1 16-22,-4 21 14,0 0-14,4-15 15,-1 1-15,-3 14 14,0 0-14,5-10 14,-5 10-14,0 0 10,0 0-10,6-9 11,-6 9-11,0 0 7,0 0-7,10 3 7,6 4-7,-16-7 2,0 0-2,21 21 3,2 15-3,-23-36 1,0 0-1,20 39 1,-3 4-1,-17-43 0,0 0 0,13 36 1,-1-6-1,-12-30 0,0 0 0,12 22 0,-1-5 0,-11-17 0,0 0 0,7 12 0,-2-3 0,-5-9 0,0 0 0,0 0 1,7 7-1,-7-7 2,0 0-2,0 0 2,0 0-2,0 0 4,0 0-4,11-5 5,1-7-5,-12 12 9,0 0-9,20-23 9,1-6-9,-21 29 11,0 0-11,19-33 12,-5 5-12,-14 28 13,0 0-13,13-27 14,-4 6-14,-9 21 12,0 0-12,8-19 13,-4 7-13,-4 12 8,0 0-8,2-9 9,-2 9-9,0 0 6,0 0-6,1-7 7,-1 7-7,0 0 4,0 0-4,6 16 4,-6 15-4,0-31 1,0 0-1,0 36 2,0-3-2,0-33 0,0 0 0,0 31 1,0-1-1,0-30 0,0 0 0,3 27 1,4-3-1,-7-24 0,0 0 0,9 25 1,4-1-1,-13-24 0,0 0 0,14 17 0,2 2 0,-16-19-1,0 0 1,17 14 0,1 5 0,-1-3-1410</inkml:trace>
  <inkml:trace contextRef="#ctx0" brushRef="#br0" timeOffset="59858.8825">25769 6538 819,'0'0'0,"0"0"0,0 0 0,0 0 41,0 0-41,0 0 42,-18 7-42,18-7 47,0 0-47,-10 5 47,-6 6-47,16-11 35,0 0-35,-18 13 36,-1 6-36,19-19 19,0 0-19,-18 25 20,2-1-20,16-24 10,0 0-10,-12 24 11,3-7-11,9-17 13,0 0-13,-4 16 14,3 0-14,1-16 14,0 0-14,1 12 14,5 0-14,-6-12 15,0 0-15,14 12 15,7 5-15,-21-17 13,0 0-13,23 19 14,-2-7-14,-21-12 16,0 0-16,18 12 16,-6 4-16,-12-16 16,0 0-16,11 17 17,-6 11-17,-5-28 14,0 0-14,2 24 14,-6-6-14,4-18 11,0 0-11,-7 15 11,-3 1-11,10-16 10,0 0-10,-14 12 10,-2-7-10,16-5 9,0 0-9,-20 7 10,4-7-10,16 0 7,0 0-7,-12 0 8,5-7-8,7 7 2,0 0-2,-4-5 2,3-2-2,-1 2-999</inkml:trace>
  <inkml:trace contextRef="#ctx0" brushRef="#br0" timeOffset="60121.6047">26065 6678 830,'0'0'0,"0"0"0,0 0 0,0 0 0,0 0 0,-8 28 1,2-16-1,6-12 2,0 0-2,-5 17 2,1 11-2,4-28 9,0 0-9,-1 28 9,-1 1-9,2-29 16,0 0-16,0 31 16,2-3-16,-2-28 22,0 0-22,1 26 22,1-7-22,-2-19 22,0 0-22,0 14 23,0-7-23,0 0-671</inkml:trace>
  <inkml:trace contextRef="#ctx0" brushRef="#br0" timeOffset="60265.2092">26002 6509 886,'0'0'0,"0"0"0,0 0 0,0 0 4,0 0-4,2-7 5,-2 7-5,0 0 0,0 0 0,10 15 1,8 8-1,-1-1-612</inkml:trace>
  <inkml:trace contextRef="#ctx0" brushRef="#br0" timeOffset="60758.7856">26353 6469 707,'0'0'0,"0"0"0,0 0 0,0 0 7,0 0-7,19 8 8,-8 3-8,-11-11 25,0 0-25,12 15 26,6 15-26,-18-30 33,0 0-33,16 36 34,-14 4-34,-2-40 30,0 0-30,0 36 31,0-3-31,0-33 28,0 0-28,-2 33 28,-3-2-28,5-31 26,0 0-26,-4 28 27,4 5-27,0-33 23,0 0-23,4 28 23,1-3-23,-5-25 28,0 0-28,2 21 28,1-5-28,-3-16 27,0 0-27,2 8 27,-2-8-27,0 0 31,0 0-31,-2 11 32,2-11-32,0 0 32,0 0-32,-12-9 32,-8-3-32,20 12 29,0 0-29,-24-15 30,-3-5-30,27 20 22,0 0-22,-26-12 23,-6 7-23,32 5 22,0 0-22,-32-3 23,0 6-23,32-3 20,0 0-20,-30 5 20,2 2-20,28-7 9,0 0-9,-26 12 10,3 4-10,23-16 6,0 0-6,-16 21 6,9 0-6,7-21 4,0 0-4,3 20 4,6-1-4,-9-19 3,0 0-3,20 14 3,8-2-3,-28-12 3,0 0-3,39 7 4,14-7-4,-53 0 5,0 0-5,0 0-1095</inkml:trace>
  <inkml:trace contextRef="#ctx0" brushRef="#br0" timeOffset="62483.9532">23298 9098 595,'0'0'0,"0"0"0,0 0 0,0 0 7,0 0-7,0 0 7,0 0-7,0 0 56,0 0-56,0 0 57,0 0-57,0 0 86,0 0-86,0 0 87,0 0-87,0 0 78,0 0-78,0 0 78,25 0-78,-25 0 42,0 0-42,25-7 42,10 1-42,-35 6 40,0 0-40,39-3 41,-2 0-41,-37 3 42,0 0-42,42-2 43,13-2-43,-55 4 40,0 0-40,53-5 41,0 3-41,-53 2 31,0 0-31,40-1 32,-17 1-32,-23 0 11,0 0-11,0 0-1032</inkml:trace>
  <inkml:trace contextRef="#ctx0" brushRef="#br0" timeOffset="94462.8343">20072 8952 315,'0'0'0,"0"0"0,0 0 0,0 0 13,0 0-13,0 0 13,0 0-13,0 0 33,0 0-33,0 0 33,0 0-33,0 0 31,0 0-31,0 0 31,0 0-31,0 0 62,0 0-62,0 0 62,0 0-62,0 0 30,0 0-30,32 4 30,3-4-30,-35 0 30,0 0-30,41 0 31,0 0-31,-41 0 39,0 0-39,37-4 40,-2 1-40,-35 3 52,0 0-52,28-4 52,-5 3-52,-23 1 42,0 0-42,18 3 42,-1 6-42,1-1-676</inkml:trace>
  <inkml:trace contextRef="#ctx0" brushRef="#br0" timeOffset="122313.7129">21629 7665 527,'0'0'0,"0"0"0,23-6 0,-23 6 40,0 0-40,16-5 40,-11 4-40,-5 1 78,0 0-78,0 0 79,0 0-79,0 0 61,0 0-61,0 0 62,0 0-62,0 0 34,0 0-34,0 0 35,0 0-35,0 0 23,0 0-23,0 0 24,0 0-24,0 0 17,0 0-17,9 0 18,0 19-18,-9-19 16,0 0-16,17 29 16,10 18-16,-27-47 15,0 0-15,40 53 16,20 15-16,-60-68 13,0 0-13,76 69 14,19 4-14,-95-73 18,0 0-18,103 72 18,6 13-18,-109-85 27,0 0-27,104 87 27,-14 4-27,-90-91 33,0 0-33,82 85 33,-21-12-33,-61-73 33,0 0-33,51 73 34,-10 3-34,-41-76 34,0 0-34,37 72 34,-3-11-34,-34-61 30,0 0-30,30 49 30,-4-17-30,-26-32 23,0 0-23,20 25 23,-8-10-23,-12-15 20,0 0-20,5 5 20,-5-5-20,0 0 20,0 0-20,9 11 21,-9-11-21,0 0 19,0 0-19,-4 8 20,-10-6-20,14-2 18,0 0-18,-14 2 19,5-2-19,9 0 17,0 0-17,-5-2 18,5 2-18,0 0 19,0 0-19,-9 0 19,9 0-19,0 0 20,0 0-20,0 0 21,-9 0-21,9 0 24,0 0-24,0 0 24,-10 0-24,10 0 22,0 0-22,-12 7 23,-13 9-23,25-16 18,0 0-18,-30 29 19,-7 16-19,37-45 7,0 0-7,-44 61 7,-15 15-7,59-76 3,0 0-3,-75 88 3,-17 9-3,92-97 2,0 0-2,-88 100 2,10 18-2,78-118 1,0 0-1,-69 109 1,5-19-1,64-90 2,0 0-2,-54 85 2,11-2-2,43-83 4,0 0-4,-33 78 4,3-14-4,30-64 6,0 0-6,-20 45 7,6-21-7,14-24 7,0 0-7,-7 16 8,7-16-8,0 0 6,0 0-6,0 0-1439</inkml:trace>
  <inkml:trace contextRef="#ctx0" brushRef="#br0" timeOffset="135072.5265">20663 8819 953,'0'0'0,"0"0"0,0 0 0,0 0 47,0 0-47,0 0 47,0 0-47,0 0 87,0 0-87,0 0 88,0 0-88,0 0 64,0 0-64,15 17 64,-7-6-64,-8-11 44,0 0-44,15 15 44,-1 8-44,-14-23 23,0 0-23,17 27 24,4 5-24,-21-32 21,0 0-21,22 29 22,-6-7-22,-16-22 29,0 0-29,15 18 29,5-3-29,-20-15 33,0 0-33,21 9 33,2-6-33,-23-3 31,0 0-31,25-3 31,-8-4-31,-17 7 34,0 0-34,18-12 35,1-11-35,-19 23 31,0 0-31,14-26 31,-5 2-31,-9 24 33,0 0-33,6-21 34,-5 4-34,-1 17 30,0 0-30,0-15 31,0 6-31,0 9 31,0 0-31,0 0 31,0-9-31,0 9 28,0 0-28,0 0 29,11-1-29,-11 1 24,0 0-24,19 7 24,17 8-24,-36-15 7,0 0-7,37 17 7,-7 2-7,1 2-1556</inkml:trace>
  <inkml:trace contextRef="#ctx0" brushRef="#br0" timeOffset="135305.847">21193 8916 1031,'0'0'0,"0"0"0,0 0 0,0 0 9,0 0-9,0 0 9,0 0-9,0 0 0,0 0 0,0 0 0,0 12 0,0-12 33,0 0-33,-7 12 34,5 4-34,2-16 61,0 0-61,0 20 62,2 1-62,-2-21 70,0 0-70,7 21 71,0 1-71,-7-22 78,0 0-78,11 21 78,3-2-78,-14-19 58,0 0-58,12 18 59,2-13-59,-14-5 46,0 0-46,0 0-1215</inkml:trace>
  <inkml:trace contextRef="#ctx0" brushRef="#br0" timeOffset="135439.4859">21271 8613 1278,'0'0'0,"0"0"0,0 0 0,0 0 47,0 0-47,35 9 48,-3 22-48,3-5-970</inkml:trace>
  <inkml:trace contextRef="#ctx0" brushRef="#br0" timeOffset="136468.1537">21551 8826 1166,'0'0'0,"0"0"0,0 0 31,0 0-31,0 0 32,-23-16-32,23 16 77,0 0-77,-12 0 77,-6 2-77,18-2 69,0 0-69,-19 7 70,-4 2-70,23-9 35,0 0-35,-20 12 35,6 3-35,14-15 31,0 0-31,-7 16 32,4-1-32,3-15 23,0 0-23,3 21 23,10 0-23,-13-21 16,0 0-16,23 24 16,3 4-16,-26-28 15,0 0-15,34 24 15,3 0-15,-37-24 16,0 0-16,33 25 17,-3-1-17,-30-24 13,0 0-13,21 21 13,-8-6-13,-13-15 11,0 0-11,5 12 12,-9 6-12,4-18 12,0 0-12,-8 19 12,-8-2-12,16-17 13,0 0-13,-23 15 13,-4-8-13,27-7 13,0 0-13,-24 6 14,4-6-14,20 0 9,0 0-9,-14-9 10,5-1-10,9 10 7,0 0-7,-5-14 8,3-11-8,2 25 5,0 0-5,5-31 6,10-5-6,-15 36 4,0 0-4,23-36 5,8 3-5,-31 33 4,0 0-4,32-24 4,-9 4-4,-23 20 4,0 0-4,21-13 4,-1 1-4,-20 12 4,0 0-4,14-13 5,-4 10-5,-10 3 4,0 0-4,7-4 4,-7 4-4,0 0 4,0 0-4,9-5 5,-9 5-5,0 0 5,0 0-5,0 0 5,9 9-5,-9-9 5,0 0-5,9 12 6,0 9-6,-9-21 6,0 0-6,7 24 6,-6 0-6,-1-24 6,0 0-6,2 28 7,2 8-7,-4-36 5,0 0-5,3 28 6,3-12-6,-6-16 6,0 0-6,1 8 6,-1-8-6,0 0 5,0 0-5,0 0-1509</inkml:trace>
  <inkml:trace contextRef="#ctx0" brushRef="#br0" timeOffset="136647.0326">21758 8577 1323,'0'0'0,"0"0"0,0 0 0,0 0 21,0 0-21,19-9 22,-19 9-22,0 0 34,0 0-34,12-3 34,-1 3-34,-11 0 5,0 0-5,18 3 6,1 6-6,2-2-1024</inkml:trace>
  <inkml:trace contextRef="#ctx0" brushRef="#br0" timeOffset="136889.7873">21931 8495 987,'0'0'0,"0"0"0,-9 0 0,9 0 25,0 0-25,0 0 26,-7 4-26,7-4 51,0 0-51,-2 8 52,0 13-52,2-21 52,0 0-52,2 30 52,5 13-52,-7-43 38,0 0-38,14 48 38,-2 4-38,-12-52 43,0 0-43,18 57 43,1-1-43,-19-56 55,0 0-55,18 50 56,-4-7-56,-14-43 52,0 0-52,4 45 53,-8 4-53,4-49 41,0 0-41,-5 53 42,-2 8-42,7-61 32,0 0-32,0 0-1244</inkml:trace>
  <inkml:trace contextRef="#ctx0" brushRef="#br0" timeOffset="137371.6818">21721 8971 1323,'0'0'0,"0"0"0,37-12 0,-37 12 29,0 0-29,24-10 29,-1 1-29,-23 9 62,0 0-62,30-7 63,14 2-63,-44 5 46,0 0-46,50-9 46,-1 1-46,-49 8 22,0 0-22,46-11 22,-9 3-22,-37 8 11,0 0-11,37-18 12,4-1-12,-41 19 9,0 0-9,35-24 10,-14 3-10,-21 21 8,0 0-8,16-19 9,-5 2-9,-11 17 8,0 0-8,5-12 8,-5 0-8,0 12 8,0 0-8,-4-9 8,-4 2-8,8 7 8,0 0-8,-13-3 8,1 3-8,12 0 8,0 0-8,-12 7 8,-3 1-8,15-8 8,0 0-8,-14 16 8,7-1-8,7-15 8,0 0-8,-3 21 8,5 9-8,-2-30 8,0 0-8,7 31 8,5-7-8,-12-24 10,0 0-10,19 24 10,4-3-10,-23-21 11,0 0-11,27 21 11,-1-1-11,-26-20 11,0 0-11,21 20 11,-6-8-11,-15-12 12,0 0-12,7 12 12,-7 0-12,0-12 11,0 0-11,-13 12 11,-17 4-11,30-16 12,0 0-12,-35 8 13,1-3-13,34-5 19,0 0-19,-26 2 19,3-2-19,23 0 11,0 0-11,-14-2 12,7 1-12,7 1 7,0 0-7,0 0-1452</inkml:trace>
  <inkml:trace contextRef="#ctx0" brushRef="#br0" timeOffset="156137.2255">5381 8301 113,'0'0'0,"0"0"0,28 0 0,-28 0 19,0 0-19,18 0 19,-1 0-19,-17 0 36,0 0-36,14 0 36,4-3-36,-18 3 70,0 0-70,28-3 70,9-3-70,-37 6 62,0 0-62,50-7 63,11-1-63,-61 8 36,0 0-36,68-9 36,11-3-36,-79 12 33,0 0-33,85-12 34,5-7-34,-90 19 44,0 0-44,99-17 44,10 4-44,-109 13 48,0 0-48,104-12 49,0-5-49,-104 17 43,0 0-43,103-16 43,1 6-43,-104 10 42,0 0-42,98-9 42,-11 1-42,-87 8 29,0 0-29,81-12 29,6 3-29,-87 9 27,0 0-27,75-3 27,-2 3-27,-73 0 22,0 0-22,63 0 23,-13 3-23,-50-3 14,0 0-14,37 2 14,-5-2-14,-32 0 7,0 0-7,21 1 8,-7 6-8,-14-7 4,0 0-4,9 6 4,-9-6-4,0 0 1,0 0-1,9 7 2,-9-7-2,0 0 0,0 0 0,0 0 0,0 0 0,0 0 0,0 0 0,0 0 0,0 0 0,0 0 0,0 0 0,0 0 0,0 0 0,0 0 0,0 0 0,0 0 0,8 1 0,-8-1 0,0 0 0,0 0 1,0 0-1,0 0 2,0 0-2,0 0 2,0 0-2,0 0 5,0 0-5,6 0 6,-6 0-6,0 0 10,0 0-10,8 0 10,-8 0-10,0 0 12,0 0-12,0 0 13,6 9-13,-6-9 16,0 0-16,0 5 16,3 5-16,-3-10 18,0 0-18,0 21 19,2 9-19,-2-30 18,0 0-18,4 43 18,-4 9-18,0-52 16,0 0-16,0 57 16,0-3-16,0-54 13,0 0-13,0 52 14,0-1-14,0-51 10,0 0-10,0 61 11,0 12-11,0-73 6,0 0-6,-4 78 7,-1 5-7,5-83 5,0 0-5,-9 81 5,-2-8-5,11-73 5,0 0-5,-8 78 5,-1 10-5,9-88 6,0 0-6,-9 79 7,0-8-7,9-71 11,0 0-11,-5 61 12,-4-14-12,9-47 15,0 0-15,-4 27 16,4-6-16,0-21 18,0 0-18,0 12 19,0-3-19,0-9 21,0 0-21,-3 5 21,3-5-21,0 0 20,0 0-20,-5 10 20,5-10-20,0 0 16,0 0-16,-6 9 17,6-9-17,0 0 14,0 0-14,-12 7 15,7-2-15,5-5 10,0 0-10,-9 7 11,-5-2-11,14-5 8,0 0-8,-21 6 8,-4 4-8,25-10 7,0 0-7,-34 9 8,-3 3-8,37-12 6,0 0-6,-46 12 6,-12 0-6,58-12 5,0 0-5,-69 15 5,-7-2-5,76-13 6,0 0-6,-84 12 7,-8 2-7,92-14 7,0 0-7,-95 19 7,5 5-7,90-24 6,0 0-6,-90 24 6,-14-5-6,104-19 4,0 0-4,-105 21 4,-8 0-4,113-21 5,0 0-5,-121 19 5,-5-2-5,126-17 3,0 0-3,-127 14 4,4 3-4,123-17 4,0 0-4,-134 17 4,-8-1-4,142-16 4,0 0-4,-142 12 5,14-3-5,128-9 5,0 0-5,-123 3 5,6 2-5,117-5 4,0 0-4,-107 4 5,12-4-5,95 0 3,0 0-3,-90-5 3,3-1-3,87 6 1,0 0-1,-81-1 1,12 1-1,69 0 0,0 0 0,-56 0 1,10-4-1,46 4 0,0 0 0,-46-1 0,-9-3 0,55 4 0,0 0 0,-49-2 0,13 2 0,36 0 0,0 0 0,-31-1 0,-15-3 0,46 4 0,0 0 0,-41-2 1,20 2-1,21 0 1,0 0-1,-14-1 1,-4-3-1,18 4 2,0 0-2,-19-2 2,1-4-2,18 6 3,0 0-3,-21-9 3,2-3-3,19 12 4,0 0-4,-20-19 4,-10-7-4,30 26 4,0 0-4,-23-42 4,6-11-4,17 53 6,0 0-6,-20-63 7,4-9-7,16 72 8,0 0-8,-19-82 9,-4-9-9,23 91 9,0 0-9,-23-99 9,-3-5-9,26 104 9,0 0-9,-27-104 10,-1 14-10,28 90 10,0 0-10,-30-84 11,2-1-11,28 85 6,0 0-6,-23-80 6,5 20-6,18 60 4,0 0-4,-14-47 4,1 16-4,13 31 2,0 0-2,-10-21 2,1 9-2,9 12 1,0 0-1,-9-11 1,2 6-1,7 5 0,0 0 0,0 0 1,-5-8-1,5 8 0,0 0 0,0 0 1,-9-4-1,9 4 0,0 0 0,0 0 0,-5-5 0,5 5 0,0 0 0,0 0 0,-9 0 0,9 0 0,0 0 0,0 0 0,0 0 0,0 0-1,0 0 1,12-7 0,4 2 0,-16 5-1,0 0 1,35-4 0,11-3 0,-46 7-1,0 0 1,62-5 0,16-2 0,-78 7-2,0 0 2,93-5-1,22 2 1,-115 3-2,0 0 2,131-4-2,12 1 2,-143 3-6,0 0 6,155-2-6,20 2 6,-175 0-11,0 0 11,187 3-10,14 3 10,-201-6-11,0 0 11,205 8-11,6 3 11,-211-11-8,0 0 8,203 10-8,-9 0 8,-194-10-5,0 0 5,182 9-5,-7 0 5,-175-9-9,0 0 9,153 10-8,-8 2 8,0 0-1395</inkml:trace>
  <inkml:trace contextRef="#ctx0" brushRef="#br0" timeOffset="157381.8835">4338 9061 819,'0'0'0,"0"0"0,9-24 0,-9 24 51,0 0-51,8-21 52,-2 6-52,-6 15 95,0 0-95,5-12 96,0 5-96,-5 7 78,0 0-78,0 0 79,13 7-79,-13-7 55,0 0-55,3 20 55,-3 20-55,0-40 33,0 0-33,-3 57 34,-6 19-34,9-76 24,0 0-24,-5 76 24,1-6-24,4-70 18,0 0-18,-5 60 18,1-8-18,4-52 18,0 0-18,0 45 19,4-5-19,-4-40 15,0 0-15,5 28 16,-5-11-16,0-17 17,0 0-17,0 0 18,12-7-18,-12 7 24,0 0-24,6-24 24,6-18-24,-12 42 29,0 0-29,11-52 30,1-5-30,-12 57 37,0 0-37,9-72 38,-4-20-38,-5 92 36,0 0-36,9-94 37,0 10-37,-9 84 38,0 0-38,9-77 38,-4 15-38,-5 62 30,0 0-30,12-59 31,2 14-31,-14 45 25,0 0-25,14-33 25,1 9-25,-15 24 17,0 0-17,17-5 18,-3 15-18,-14-10 9,0 0-9,18 26 9,-4 19-9,-14-45 4,0 0-4,12 54 4,-12 3-4,0-57 1,0 0-1,-3 64 1,-11 5-1,14-69 0,0 0 0,-23 68 0,-4-11 0,27-57-2,0 0 2,-31 55-1,-15-10 1,46-45-3,0 0 3,-44 37-2,7-13 2,37-24-2,0 0 2,-27 17-2,4-6 2,23-11-1,0 0 1,-18 5 0,10-2 0,8-3 0,0 0 0,0 0 0,-9 0 0,9 0 0,0 0 0,0 0 0,9-19 0,-9 19 1,0 0-1,23-14 1,17 4-1,-40 10 1,0 0-1,50-5 2,4 5-2,-54 0 2,0 0-2,59 3 2,-5 6-2,-54-9 1,0 0-1,57 12 1,-11 0-1,-46-12 0,0 0 0,49 16 1,-3 5-1,-46-21 0,0 0 0,40 20 0,-11 1 0,-29-21 0,0 0 0,26 16 0,1-6 0,-27-10-1,0 0 1,23 5 0,8-8 0,-2 1-1543</inkml:trace>
  <inkml:trace contextRef="#ctx0" brushRef="#br0" timeOffset="157833.5766">5012 9110 1222,'0'0'0,"0"0"0,0 0 0,0 0 19,0 0-19,0 0 20,-5 5-20,5-5 22,0 0-22,-6 7 23,3 5-23,3-12 24,0 0-24,-6 15 24,3 11-24,3-26 15,0 0-15,3 26 16,3-5-16,-6-21 12,0 0-12,5 14 12,4-4-12,-9-10 11,0 0-11,12 9 11,2-6-11,-14-3 12,0 0-12,14 0 12,4-8-12,-18 8 12,0 0-12,14-14 13,-5-9-13,-9 23 22,0 0-22,9-27 22,-9-1-22,0 28 26,0 0-26,0-33 26,-5 0-26,5 33 29,0 0-29,-4-27 30,-5 6-30,9 21 31,0 0-31,-14-16 31,2 6-31,12 10 26,0 0-26,-11-5 26,-3 5-26,14 0 23,0 0-23,-26 7 23,-20 15-23,46-22 16,0 0-16,-50 37 16,15 13-16,35-50 11,0 0-11,-26 53 12,15-1-12,11-52 5,0 0-5,0 50 5,5-6-5,-5-44 2,0 0-2,18 31 2,10-7-2,-28-24 0,0 0 0,35 17 1,6-1-1,-41-16 0,0 0 0,46 5 0,7-8 0,-53 3-1,0 0 1,56-12 0,3-6 0,-59 18-3,0 0 3,58-27-2,-9-6 2,-49 33-20,0 0 20,44-45-19,-12-11 19,-32 56-45,0 0 45,25-57-45,-9 0 45,1-3-1238</inkml:trace>
  <inkml:trace contextRef="#ctx0" brushRef="#br0" timeOffset="158583.4425">5409 8964 987,'0'0'0,"0"0"0,-18-8 0,18 8 9,0 0-9,-9-7 10,9 7-10,0 0 18,0 0-18,-10-2 18,-15 7-18,25-5 27,0 0-27,-28 12 28,-4 9-28,32-21 41,0 0-41,-28 31 41,3 11-41,25-42 44,0 0-44,-16 48 44,8 1-44,8-49 47,0 0-47,1 43 48,15-3-48,-16-40 39,0 0-39,25 33 40,5-13-40,-30-20 33,0 0-33,32 16 33,8-13-33,-40-3 26,0 0-26,37-3 27,-1-13-27,-36 16 27,0 0-27,37-24 28,-2-9-28,-35 33 11,0 0-11,32-36 11,-13 0-11,-19 36 4,0 0-4,16-33 5,-11 7-5,-5 26 1,0 0-1,2-18 1,-4 6-1,2 12 0,0 0 0,-3-7 0,3 7 0,0 0-1,0 0 1,0 0-1,-9-5 1,9 5-1,0 0 1,-9 4 0,-7 13 0,16-17 0,0 0 0,-17 28 0,8 8 0,9-36 0,0 0 0,-4 33 1,4 0-1,0-33 1,0 0-1,9 24 2,0-5-2,-9-19 2,0 0-2,14 7 3,0-7-3,-14 0 3,0 0-3,18-12 3,5-11-3,-23 23 5,0 0-5,26-27 5,1-8-5,-27 35 10,0 0-10,23-35 10,-4-3-10,-19 38 12,0 0-12,16-36 13,-11 8-13,-5 28 14,0 0-14,4-22 14,-4 11-14,0 11 13,0 0-13,-9-3 14,-9 3-14,18 0 13,0 0-13,-32 14 14,-13 20-14,45-34 14,0 0-14,-45 51 14,14 9-14,31-60 7,0 0-7,-21 61 7,10-6-7,11-55 5,0 0-5,-5 45 5,5-9-5,0-36 4,0 0-4,10 28 4,4-9-4,-14-19 3,0 0-3,27 9 3,8-9-3,-35 0 2,0 0-2,42-7 3,15-9-3,-57 16 4,0 0-4,56-24 4,3-5-4,-59 29 6,0 0-6,53-44 6,-13-9-6,-40 53 6,0 0-6,32-64 7,-4 7-7,-28 57 13,0 0-13,18-52 14,-9 22-14,-9 30 17,0 0-17,3-22 17,-3 8-17,0 14 16,0 0-16,0-7 16,0 7-16,0 0 11,0 0-11,-9 7 11,-3 14-11,12-21 7,0 0-7,-5 31 7,-1 23-7,6-54 2,0 0-2,-3 60 2,6 13-2,-3-73 0,0 0 0,2 78 1,2 5-1,-4-83 0,0 0 0,5 86 0,-5 18 0,0-104 0,0 0 0,4 100 0,-3-11 0,-1-89 0,0 0 0,0 79 0,0-8 0,0-71 0,0 0 0,0 66 0,-1-9 0,1-57-1,0 0 1,0 37 0,0-25 0,1 0-1466</inkml:trace>
  <inkml:trace contextRef="#ctx0" brushRef="#br0" timeOffset="158870.8823">5670 9297 1143,'0'0'0,"-3"-6"0,-3-13 0,6 19 0,0 0 0,-7-26 1,11-7-1,-4 33 18,0 0-18,12-31 18,11 2-18,-23 29 27,0 0-27,37-19 27,7 7-27,-44 12 22,0 0-22,50-4 23,-4 15-23,-46-11 28,0 0-28,37 22 28,-7 15-28,-30-37 22,0 0-22,23 46 22,-4-1-22,-19-45 18,0 0-18,12 45 18,-6-10-18,-6-35 15,0 0-15,0 26 15,-4-11-15,4-15 11,0 0-11,-5 9 11,0-2-11,5-7 8,0 0-8,0 0 9,-9 5-9,9-5 8,0 0-8,0 0 8,-9-5-8,0-4-1065</inkml:trace>
  <inkml:trace contextRef="#ctx0" brushRef="#br0" timeOffset="159112.4381">6203 8544 1099,'0'0'0,"0"0"0,0 8 0,0-8 3,0 0-3,-3 18 4,-6 16-4,9-34 22,0 0-22,-14 54 23,0 22-23,14-76 25,0 0-25,-18 85 26,6-5-26,12-80 25,0 0-25,-2 81 26,7 12-26,-5-93 27,0 0-27,14 92 27,0-7-27,-14-85 24,0 0-24,18 74 24,-6-10-24,-12-64 21,0 0-21,9 52 22,2-2-22,-11-50 17,0 0-17,9 38 18,-6-19-18,2 1-1015</inkml:trace>
  <inkml:trace contextRef="#ctx0" brushRef="#br0" timeOffset="159409.0657">6020 9262 975,'0'0'0,"8"-14"0,10-24 0,-18 38 16,0 0-16,27-52 16,13-2-16,-40 54 34,0 0-34,41-48 34,-1 12-34,-40 36 29,0 0-29,32-26 29,5 8-29,-37 18 22,0 0-22,32-12 23,-6 4-23,-26 8 31,0 0-31,23 0 31,-9 3-31,-14-3 38,0 0-38,13 14 38,-3 8-38,-10-22 31,0 0-31,7 33 32,-1 16-32,-6-49 26,0 0-26,3 52 27,-1 5-27,-2-57 22,0 0-22,5 57 23,2-12-23,-7-45 18,0 0-18,9 36 18,-4-13-18,-5-23 18,0 0-18,6 14 19,6-6-19,-12-8 22,0 0-22,11-1 23,5-12-23,-16 13 21,0 0-21,14-22 21,5-11-21,2 0-1168</inkml:trace>
  <inkml:trace contextRef="#ctx0" brushRef="#br0" timeOffset="160189.4069">6660 8964 1143,'0'0'0,"0"0"0,0 0 0,0 0 5,0 0-5,-14 18 6,-9 9-6,23-27 34,0 0-34,-21 40 34,2 5-34,19-45 46,0 0-46,-13 52 47,10-7-47,3-45 38,0 0-38,7 43 38,7-10-38,-14-33 32,0 0-32,17 30 33,3-6-33,-20-24 29,0 0-29,23 19 30,0-4-30,-23-15 35,0 0-35,21 4 36,-2-6-36,-19 2 40,0 0-40,18-5 41,-6 0-41,-12 5 40,0 0-40,6-7 41,-6-5-41,0 12 29,0 0-29,-9-28 30,-5-12-30,14 40 22,0 0-22,-21-47 22,5-4-22,16 51 17,0 0-17,-9-47 17,0 5-17,9 42 10,0 0-10,0-36 11,0 3-11,0 33 8,0 0-8,9-28 8,0 1-8,-9 27 6,0 0-6,16-21 6,5 5-6,-21 16 4,0 0-4,23-12 5,-2-2-5,-21 14 3,0 0-3,25-10 3,-3 8-3,-22 2 2,0 0-2,22 6 3,-5-3-3,-17-3 2,0 0-2,20 9 2,-3 6-2,-17-15 1,0 0-1,13 17 2,-4 11-2,-9-28 0,0 0 0,1 37 1,-6-1-1,5-36 0,0 0 0,-14 41 0,0 6 0,14-47-1,0 0 1,-13 36 0,1-11 0,12-25 0,0 0 0,-11 14 0,6-4 0,5-10 0,0 0 0,0 0 0,-7 2 0,7-2 2,0 0-2,-2-18 2,2-15-2,0 33 6,0 0-6,6-43 7,6 3-7,-12 40 11,0 0-11,14-36 12,4 3-12,-18 33 16,0 0-16,19-29 16,2 5-16,-21 24 19,0 0-19,20-16 19,-3 9-19,-17 7 17,0 0-17,15 3 17,2 8-17,-17-11 11,0 0-11,18 21 11,-4 6-11,-14-27 5,0 0-5,3 42 6,-10 18-6,7-60 2,0 0-2,-5 68 3,0 6-3,5-74 0,0 0 0,0 0-1548</inkml:trace>
  <inkml:trace contextRef="#ctx0" brushRef="#br0" timeOffset="160744.9411">5765 7182 1009,'0'0'0,"0"0"0,0 0 24,0 0-24,0 0 24,0 0-24,0 0 58,0 0-58,9 33 58,-12 27-58,3-60 52,0 0-52,-4 82 53,2 18-53,2-100 38,0 0-38,-3 112 38,3 11-38,0-123 23,0 0-23,0 125 23,3-11-23,-3-114 18,0 0-18,6 107 18,-1-4-18,-5-103 12,0 0-12,7 90 13,-7-6-13,0-84 9,0 0-9,0 0-1043</inkml:trace>
  <inkml:trace contextRef="#ctx0" brushRef="#br0" timeOffset="161463.9509">4456 7042 740,'0'0'0,"0"0"0,0 0 47,0 0-47,-19-28 47,19 19-47,0 9 88,0 0-88,0 0 88,19 0-88,-19 0 51,0 0-51,32 7 52,12 11-52,-44-18 28,0 0-28,60 24 29,21 0-29,-81-24 22,0 0-22,99 28 22,14-4-22,-113-24 18,0 0-18,122 21 19,19-4-19,-141-17 17,0 0-17,148 14 17,9-6-17,-157-8 17,0 0-17,168 9 17,-6-5-17,-162-4 14,0 0-14,170 0 15,-1 0-15,-169 0 23,0 0-23,159-4 24,-15-5-24,-144 9 29,0 0-29,126-12 29,-13 0-29,-113 12 37,0 0-37,95-24 38,-9-7-38,-86 31 30,0 0-30,82-45 31,-10-16-31,-72 61 28,0 0-28,67-69 29,-10-2-29,-57 71 24,0 0-24,47-74 24,-13-6-24,-34 80 21,0 0-21,21-86 22,-12-10-22,-9 96 15,0 0-15,0-88 15,-18 14-15,18 74 11,0 0-11,-32-73 11,-17 0-11,49 73 8,0 0-8,-72-69 9,-18 2-9,90 67 5,0 0-5,-108-54 5,-21 11-5,129 43 4,0 0-4,-143-33 4,-16 9-4,159 24 2,0 0-2,-180-16 3,-14 20-3,194-4 1,0 0-1,-205 27 1,-12 27-1,217-54 0,0 0 0,-215 79 1,-2 24-1,217-103 0,0 0 0,-205 124 0,16 22 0,189-146 0,0 0 0,-158 133 0,36-19 0,122-114 0,0 0 0,-76 92 0,44-18 0,32-74-1,0 0 1,6 61 0,32-9 0,-38-52-1,0 0 1,64 43 0,26-19 0,-90-24-1,0 0 1,100 17 0,13-1 0,-113-16-1,0 0 1,0 0-1311</inkml:trace>
  <inkml:trace contextRef="#ctx0" brushRef="#br0" timeOffset="162537.4835">5788 6600 1065,'0'0'0,"0"0"0,0 0 0,0 0 1,0 0-1,-8 0 2,8 0-2,0 0 0,0 0 0,0 0 1,-9 23-1,9-23 13,0 0-13,-6 22 14,3 4-14,3-26 32,0 0-32,-5 25 33,1-3-33,4-22 45,0 0-45,4 21 46,4-2-46,-8-19 48,0 0-48,9 21 48,5-6-48,-14-15 39,0 0-39,11 11 39,1-8-39,-12-3 27,0 0-27,9-3 28,9-8-28,-4 1-1051</inkml:trace>
  <inkml:trace contextRef="#ctx0" brushRef="#br0" timeOffset="162670.7931">5802 6303 1143,'0'0'0,"0"0"0,-8-5 0,8 5 23,0 0-23,-6-4 23,6 4-23,0 0 47,0 0-47,-8 9 47,8 6-47,0-15 2,0 0-2,8 21 2,10 7-2,0-2-906</inkml:trace>
  <inkml:trace contextRef="#ctx0" brushRef="#br0" timeOffset="163116.9129">6064 6185 953,'0'0'0,"0"0"0,0-12 0,0 12 28,0 0-28,5-12 29,-5 0-29,0 12 70,0 0-70,0 0 70,12 3-70,-12-3 43,0 0-43,18 14 44,1 14-44,-19-28 50,0 0-50,27 33 50,-4 6-50,-23-39 43,0 0-43,23 44 44,-2 2-44,-21-46 38,0 0-38,23 59 39,2 10-39,-25-69 36,0 0-36,24 68 37,-1-9-37,-23-59 40,0 0-40,18 50 41,-4-9-41,-14-41 37,0 0-37,9 25 37,0-10-37,-9-15 32,0 0-32,1 5 33,-1-5-33,0 0 32,0 0-32,0 0 32,0 0-32,0 0 34,0 0-34,-23-12 34,-17-12-34,40 24 33,0 0-33,-51-28 34,-6 6-34,57 22 28,0 0-28,-51-16 28,16 4-28,35 12 21,0 0-21,-32-3 22,-3 6-22,35-3 17,0 0-17,-34 5 17,4 6-17,30-11 6,0 0-6,-23 17 7,4-1-7,19-16 2,0 0-2,-9 20 2,5 1-2,4-21 0,0 0 0,6 23 0,11-3 0,-17-20-1,0 0 1,30 16 0,13-7 0,-43-9-3,0 0 3,58 1-2,14-6 2,-72 5-6,0 0 6,76-8-5,-12-5 5,-64 13-8,0 0 8,58-15-7,-3 3 7,-4-4-1524</inkml:trace>
  <inkml:trace contextRef="#ctx0" brushRef="#br0" timeOffset="163566.5266">5591 7106 617,'0'0'0,"0"0"0,0 0 64,0 0-64,0 0 64,0 0-64,0 0 131,0 0-131,0 0 132,-14 20-132,14-20 86,0 0-86,0 0 86,-4 9-86,4-9 70,0 0-70,0 0 70,12 10-70,-12-10 37,0 0-37,18 6 37,14-12-37,-32 6 30,0 0-30,49-6 30,15-3-30,-64 9 24,0 0-24,76-16 25,10-8-25,-86 24 31,0 0-31,101-31 31,19 2-31,-120 29 31,0 0-31,118-30 32,-19 11-32,-99 19 29,0 0-29,0 0-1183</inkml:trace>
  <inkml:trace contextRef="#ctx0" brushRef="#br0" timeOffset="165444.0677">7357 8860 371,'0'0'0,"0"0"0,0 0 0,0 0 18,0 0-18,0 0 19,0 0-19,0 0 73,0 0-73,0 0 73,0 0-73,0 0 70,0 0-70,0 0 71,0 0-71,0 0 69,0 0-69,0 0 69,32 0-69,-32 0 41,0 0-41,32-5 41,12-3-41,-44 8 36,0 0-36,55-11 36,12-1-36,-67 12 31,0 0-31,81-14 31,11-1-31,-92 15 38,0 0-38,98-19 39,19 5-39,-117 14 43,0 0-43,108-12 43,-8 5-43,-100 7 36,0 0-36,99-4 37,-7 6-37,-92-2 21,0 0-21,88 9 22,-16 3-22,-72-12 13,0 0-13,0 0-946</inkml:trace>
  <inkml:trace contextRef="#ctx0" brushRef="#br0" timeOffset="166179.4607">10357 7542 460,'0'0'0,"0"0"0,0 0 33,0 0-33,0 0 33,0 0-33,0 0 65,0 0-65,0 0 65,-30 33-65,30-33 52,0 0-52,-47 45 53,-27 19-53,74-64 40,0 0-40,-89 76 40,-11 21-40,100-97 29,0 0-29,-113 100 29,-18 4-29,131-104 23,0 0-23,-132 107 24,1 2-24,131-109 28,0 0-28,-122 94 28,11-22-28,111-72 26,0 0-26,-88 56 27,21-9-27,67-47 28,0 0-28,-48 34 29,20-18-29,28-16 32,0 0-32,-14 8 33,0-2-33,14-6 33,0 0-33,-9 3 33,2 0-33,7-3 30,0 0-30,0 0 30,0 0-30,0 0 25,0 0-25,0 0 26,-7 4-26,7-4 22,0 0-22,0 0 22,0 0-22,0 0 15,0 0-15,0 0 16,0 9-16,0-9 13,0 0-13,7 1 13,5-1-13,-12 0 8,0 0-8,18-1 9,-6 1-9,-12 0 9,0 0-9,14 5 9,1 7-9,-15-12 15,0 0-15,17 22 16,1 13-16,-18-35 18,0 0-18,23 43 19,2 13-19,-25-56 21,0 0-21,38 60 21,21 1-21,-59-61 27,0 0-27,68 71 28,14 17-28,-82-88 27,0 0-27,93 85 27,17-6-27,-110-79 29,0 0-29,107 77 29,-12-3-29,-95-74 30,0 0-30,82 81 30,-31 18-30,-51-99 28,0 0-28,0 0-1332</inkml:trace>
  <inkml:trace contextRef="#ctx0" brushRef="#br0" timeOffset="166856.8088">10301 7519 460,'0'0'0,"0"0"0,0 0 0,0 0 18,0 0-18,0 0 19,0 0-19,0 0 79,0 0-79,0 0 79,0 0-79,0 0 102,0 0-102,0 0 103,0 0-103,0 0 93,0 0-93,0 0 94,17 28-94,-17-28 53,0 0-53,29 28 54,11 5-54,-40-33 51,0 0-51,50 43 51,8 9-51,-58-52 41,0 0-41,69 69 42,12 12-42,-81-81 37,0 0-37,78 87 37,1-2-37,-79-85 31,0 0-31,74 91 32,11 11-32,-85-102 26,0 0-26,81 104 26,-5-10-26,-76-94 22,0 0-22,65 91 23,-10-1-23,-55-90 22,0 0-22,48 85 23,-8-9-23,-40-76 20,0 0-20,37 66 20,-1-16-20,-36-50 19,0 0-19,26 38 19,-7-6-19,-1-5-1212</inkml:trace>
  <inkml:trace contextRef="#ctx0" brushRef="#br0" timeOffset="167487.1326">11407 8921 527,'0'0'0,"0"0"0,0 0 0,0 0 28,0 0-28,16-5 29,-16 5-29,0 0 88,0 0-88,0 0 89,0 0-89,0 0 86,0 0-86,0 0 87,-10 12-87,10-12 78,0 0-78,-14 19 79,-13 14-79,27-33 37,0 0-37,-37 45 38,-7 19-38,44-64 28,0 0-28,-62 73 29,-26 15-29,88-88 28,0 0-28,-95 95 29,-4 9-29,99-104 25,0 0-25,-99 104 26,0-7-26,99-97 39,0 0-39,-86 90 40,13-21-40,73-69 43,0 0-43,-63 64 44,17-7-44,46-57 43,0 0-43,-35 47 44,8-14-44,27-33 28,0 0-28,-23 22 28,5-8-28,18-14 16,0 0-16,0 0-1182</inkml:trace>
  <inkml:trace contextRef="#ctx0" brushRef="#br0" timeOffset="167920.5935">9203 8743 539,'0'0'0,"0"0"0,0 0 0,0 0 26,0 0-26,0 0 26,23 7-26,-23-7 50,0 0-50,27 14 50,10 13-50,-37-27 71,0 0-71,46 37 71,6 6-71,-52-43 87,0 0-87,52 50 87,4 11-87,-56-61 46,0 0-46,64 76 47,8 24-47,-72-100 44,0 0-44,78 100 45,3 1-45,-81-101 38,0 0-38,77 107 39,-4 18-39,-73-125 32,0 0-32,76 128 32,-2-2-32,-74-126 37,0 0-37,74 113 38,-2-11-38,-72-102 35,0 0-35,64 81 36,-9-22-36,-55-59 26,0 0-26,44 40 26,-7-18-26,-37-22 28,0 0-28,0 0-1107</inkml:trace>
  <inkml:trace contextRef="#ctx0" brushRef="#br0" timeOffset="168506.8044">8125 8807 527,'0'0'0,"0"0"0,0 0 50,0 0-50,0 0 50,26-4-50,-26 4 106,0 0-106,23-3 106,16-2-106,-39 5 93,0 0-93,51-9 93,22-3-93,-73 12 85,0 0-85,76-9 85,10 8-85,-86 1 45,0 0-45,90 0 46,9 1-46,-99-1 42,0 0-42,104 2 43,-9-2-43,-95 0 37,0 0-37,96-5 37,-12-4-37,-84 9 31,0 0-31,83-12 32,2-4-32,1 1-1071</inkml:trace>
  <inkml:trace contextRef="#ctx0" brushRef="#br0" timeOffset="169196.2321">11300 9028 606,'0'0'0,"0"0"0,0 0 0,0 0 14,0 0-14,40-8 14,1 4-14,-41 4 39,0 0-39,55-7 40,20 4-40,-75 3 72,0 0-72,83 0 73,11 2-73,-94-2 62,0 0-62,101 1 62,17-2-62,-118 1 25,0 0-25,125-4 25,-7 1-25,-118 3 37,0 0-37,126-4 38,4 1-38,-130 3 47,0 0-47,136-5 47,-14 1-47,-122 4 51,0 0-51,122-2 51,-9 4-51,-113-2 44,0 0-44,104 4 45,-23 1-45,-81-5 33,0 0-33,55 7 34,-20-7-34,-35 0 22,0 0-22,23 0 22,-14 0-22,-9 0 15,0 0-15,0 0-1079</inkml:trace>
  <inkml:trace contextRef="#ctx0" brushRef="#br0" timeOffset="170624.2516">13026 8971 483,'0'0'0,"0"0"0,0 0 0,0 0 17,0 0-17,0 0 17,31-3-17,-31 3 50,0 0-50,15 5 51,6-2-51,-21-3 63,0 0-63,23 4 64,8-2-64,-31-2 63,0 0-63,41 3 64,8 1-64,-49-4 30,0 0-30,55 0 30,3 3-30,-58-3 27,0 0-27,50 12 27,-13 4-27,-37-16 30,0 0-30,0 0-702</inkml:trace>
  <inkml:trace contextRef="#ctx0" brushRef="#br0" timeOffset="175970.3387">16765 9736 1468,'0'0'0,"0"0"0,0 0 0,0 0-1041</inkml:trace>
  <inkml:trace contextRef="#ctx0" brushRef="#br0" timeOffset="197455.7522">9773 8577 494,'0'0'0,"0"0"0,0 0 0,0 0 13,0 0-13,28-30 14,-15 15-14,-13 15 76,0 0-76,9-12 76,-4-1-76,-5 13 87,0 0-87,3-12 87,-3-3-87,0 15 70,0 0-70,-5-18 71,2 8-71,3 10 45,0 0-45,-9-9 46,3 1-46,6 8 36,0 0-36,-7-9 36,-1 7-36,8 2 33,0 0-33,-20 2 33,-20 10-33,40-12 26,0 0-26,-37 21 27,5 3-27,32-24 22,0 0-22,-25 24 23,6 4-23,19-28 33,0 0-33,-13 30 33,12 1-33,1-31 36,0 0-36,0 33 36,8-4-36,-8-29 32,0 0-32,9 28 33,5-1-33,-14-27 27,0 0-27,14 18 28,8-6-28,-22-12 23,0 0-23,23 3 23,3-11-23,-26 8 18,0 0-18,28-21 18,4-7-18,-32 28 15,0 0-15,26-33 15,-8 2-15,-18 31 11,0 0-11,7-24 11,-5 3-11,-2 21 15,0 0-15,0-19 15,0-2-15,0 21 17,0 0-17,0-20 18,-2 7-18,2 13 18,0 0-18,-2-6 18,2 6-18,0 0 18,0 0-18,-5-6 18,5 6-18,0 0 15,0 0-15,0 0 15,0 0-15,0 0 15,0 0-15,0 0 15,2 21-15,-2-21 15,0 0-15,9 36 15,0 16-15,-9-52 17,0 0-17,8 64 18,1 11-18,-9-75 21,0 0-21,5 76 22,-5-9-22,0-67 23,0 0-23,-5 63 23,-12 4-23,17-67 21,0 0-21,-20 69 22,-6 1-22,26-70 17,0 0-17,-27 64 18,-5-19-18,32-45 19,0 0-19,-28 34 19,2-9-19,26-25 20,0 0-20,-23 17 20,10-10-20,13-7 17,0 0-17,-10 5 17,1-9-17,9 4 3,0 0-3,-4-12 4,1-15-4,1 1-1632</inkml:trace>
  <inkml:trace contextRef="#ctx0" brushRef="#br0" timeOffset="198159.4196">9921 8597 1255,'0'0'0,"0"0"0,0 0 0,0 0 46,0 0-46,0 0 46,18 0-46,-18 0 36,0 0-36,0 0 37,0 0-37,0 0 37,0 0-37,0 0 38,0 13-38,0-13 22,0 0-22,-3 20 22,-3 15-22,6-35 17,0 0-17,-3 38 18,3 2-18,0-40 23,0 0-23,0 34 24,0-1-24,0-33 29,0 0-29,-4 26 29,8-2-29,-4-24 34,0 0-34,12 20 34,-1-12-34,-11-8 37,0 0-37,17 7 37,1-5-37,-18-2 33,0 0-33,23-5 33,0-7-33,-23 12 29,0 0-29,26-16 30,1-5-30,-27 21 27,0 0-27,19-21 28,-1-3-28,-18 24 23,0 0-23,10-24 24,-3 5-24,-7 19 21,0 0-21,6-16 21,-10 8-21,4 8 17,0 0-17,0 0 17,-2-6-17,2 6 14,0 0-14,0 0 14,0 0-14,0 0 12,0 0-12,-14 4 13,-2 13-13,16-17 11,0 0-11,-15 24 11,6 4-11,9-28 8,0 0-8,0 24 9,9 1-9,-9-25 7,0 0-7,14 17 7,-4-1-7,-10-16 4,0 0-4,18 15 5,12-3-5,-30-12 2,0 0-2,32 5 3,1-1-3,-33-4 1,0 0-1,36 0 2,-1-7-2,-35 7 1,0 0-1,32-14 1,-9-7-1,-23 21 0,0 0 0,17-24 1,-8-2-1,-9 26 2,0 0-2,5-26 2,1-7-2,-6 33 2,0 0-2,3-27 2,-3 6-2,0 21 2,0 0-2,0-16 3,-5 4-3,5 12 2,0 0-2,-7-9 3,5 3-3,2 6 3,0 0-3,0 0 3,0 0-3,0 0 2,0 0-2,-9 8 2,0 20-2,9-28 1,0 0-1,-8 36 2,-1 4-2,9-40 1,0 0-1,-6 40 2,6-7-2,0-33 1,0 0-1,6 26 1,-1-7-1,-5-19 0,0 0 0,9 15 1,0 1-1,-9-16 0,0 0 0,12 10 0,-1-3 0,-11-7 0,0 0 0,17 0 0,4-5 0,2 2-1656</inkml:trace>
  <inkml:trace contextRef="#ctx0" brushRef="#br0" timeOffset="198313.0087">10428 8378 1211,'0'0'0,"0"0"0,0 0 0,0 0 46,0 0-46,0 0 47,0-7-47,0 7 38,0 0-38,5 7 38,8 10-38,-13-17 1,0 0-1,14 24 2,12 0-2,1 1-978</inkml:trace>
  <inkml:trace contextRef="#ctx0" brushRef="#br0" timeOffset="199435.9345">10604 8378 863,'0'0'0,"0"0"0,0 0 0,0 0 16,0 0-16,32 20 16,-11 5-16,-21-25 36,0 0-36,25 26 37,2 10-37,-27-36 36,0 0-36,21 40 36,-12 3-36,-9-43 52,0 0-52,7 48 52,0 4-52,-7-52 86,0 0-86,0 54 86,-4-2-86,4-52 79,0 0-79,-5 45 79,5-14-79,0-31 61,0 0-61,0 21 62,0-9-62,0-12 52,0 0-52,0 0 52,-5 9-52,5-9 42,0 0-42,0 0 43,0 0-43,0 0 37,0 0-37,-9 0 38,-4-9-38,13 9 29,0 0-29,-23-21 29,-8-3-29,31 24 24,0 0-24,-27-24 24,8 8-24,19 16 21,0 0-21,-18-12 21,6 5-21,12 7 19,0 0-19,-11 0 19,-7 7-19,18-7 16,0 0-16,-17 9 16,3 6-16,14-15 8,0 0-8,-9 21 9,11 3-9,-2-24 5,0 0-5,12 25 6,7-10-6,-19-15 2,0 0-2,30 14 2,11-4-2,-41-10 1,0 0-1,46 9 1,7-6-1,-53-3 0,0 0 0,46 0 1,-11-8-1,-35 8 0,0 0 0,28-12 1,4-4-1,-32 16-1,0 0 1,27-15 0,-19-6 0,-8 21-12,0 0 12,6-21-11,-6-2 11,0 23-34,0 0 34,0-17-33,0 2 33,0 15-52,0 0 52,-6-13-51,3 5 51,3 8-53,0 0 53,0 0-53,-4-9 53,4 9-33,0 0 33,0 0-32,0 0 32,0 0-19,0 0 19,0 0-19,-7 9 19,7-9-10,0 0 10,0 8-9,2 5 9,-2-13-4,0 0 4,4 12-3,-3-4 3,-1-8 0,0 0 0,2 9 0,-2-2 0,0-7 1,0 0-1,7 3 2,14-3-2,-21 0 6,0 0-6,29-7 7,1-6-7,-30 13 18,0 0-18,22-19 18,-4-9-18,-18 28 22,0 0-22,14-28 22,-8 4-22,-6 24 22,0 0-22,3-21 22,-8 4-22,5 17 22,0 0-22,-4-16 23,-5 8-23,9 8 20,0 0-20,-17 0 21,-6 8-21,23-8 19,0 0-19,-32 16 20,4 12-20,28-28 18,0 0-18,-25 38 18,0 7-18,25-45 11,0 0-11,-21 43 12,7-7-12,14-36 7,0 0-7,-9 30 8,6-3-8,3-27 5,0 0-5,3 28 6,1-4-6,-4-24 4,0 0-4,9 16 4,10-2-4,-19-14 4,0 0-4,27 7 5,10-7-5,-37 0 6,0 0-6,44-9 6,7-7-6,-51 16 8,0 0-8,56-20 8,1-3-8,-57 23 13,0 0-13,53-26 14,-7-17-14,-46 43 15,0 0-15,38-57 15,-4-21-15,-34 78 16,0 0-16,26-71 16,-8 17-16,-18 54 12,0 0-12,9-39 13,-9 14-13,0 25 9,0 0-9,-4-19 10,1 7-10,3 12 7,0 0-7,-5-10 7,-4 3-7,9 7 5,0 0-5,-9-5 6,4 3-6,5 2 3,0 0-3,0 0 4,-14 2-4,14-2 2,0 0-2,-9 8 2,0 10-2,9-18 1,0 0-1,-5 22 2,10 4-2,-5-26 1,0 0-1,14 31 2,9 7-2,-23-38 0,0 0 0,30 44 0,2-1 0,-32-43 0,0 0 0,31 41 0,-6-1 0,-25-40-1,0 0 1,16 30-1,-16-10 1,0-20 0,0 0 0,-9 14 0,-17-3 0,26-11 0,0 0 0,-36 3 0,-6-6 0,42 3 0,0 0 0,-46-14 1,7-17-1,39 31 1,0 0-1,-33-37 1,3-1-1,30 38 0,0 0 0,0 0-1633</inkml:trace>
  <inkml:trace contextRef="#ctx0" brushRef="#br0" timeOffset="216323.9815">16659 1379 348,'0'0'0,"0"0"0,0 0 0,0 0 45,0 0-45,0 0 45,44-1-45,-44 1 104,0 0-104,37-7 104,2 1-104,-39 6 91,0 0-91,44-7 91,25-1-91,-69 8 86,0 0-86,74-7 87,9 2-87,-83 5 39,0 0-39,96-7 40,25 2-40,-121 5 27,0 0-27,127-7 28,0 7-28,-127 0 22,0 0-22,133 0 22,13 0-22,-146 0 26,0 0-26,145-2 26,-13 2-26,-132 0 36,0 0-36,122 2 37,-7-2-37,-115 0 33,0 0-33,111 0 33,-10 0-33,-101 0 33,0 0-33,102 0 33,-5-2-33,-97 2 27,0 0-27,94-4 28,-19-2-28,-75 6 21,0 0-21,64-6 21,-13-2-21,-51 8 17,0 0-17,46-11 17,-5-1-17,-41 12 18,0 0-18,37-12 18,-6 0-18,-31 12 17,0 0-17,29-12 17,-6 3-17,-23 9 17,0 0-17,26-12 17,6 3-17,-32 9 14,0 0-14,28-6 15,0 4-15,-28 2 11,0 0-11,27-4 11,-4 4-11,-23 0 10,0 0-10,23-3 10,3 3-10,-26 0 8,0 0-8,27 0 8,-1 0-8,-26 0 6,0 0-6,23 0 6,-4 0-6,-19 0 4,0 0-4,18 0 4,-6 0-4,-12 0 5,0 0-5,6 0 5,-6 0-5,0 0 4,0 0-4,7-5 5,-7 5-5,0 0 3,0 0-3,12 0 3,-12 0-3,0 0 2,0 0-2,11 0 3,-4-4-3,-7 4 1,0 0-1,10 0 1,3-3-1,-13 3 1,0 0-1,12 0 1,0 0-1,-12 0 1,0 0-1,9 0 1,-2 0-1,-7 0 0,0 0 0,9 3 1,-2 1-1,-7-4 0,0 0 0,9 8 0,-2 4 0,-7-12 0,0 0 0,11 18 0,-4 1 0,-7-19 0,0 0 0,3 24 0,1 5 0,-4-29 0,0 0 0,0 32 0,-4 0 0,4-32-1,0 0 1,-3 37 0,-4 8 0,7-45 0,0 0 0,-7 52 0,3 12 0,4-64 1,0 0-1,0 66 2,5 6-2,-5-72 3,0 0-3,11 64 4,1-7-4,-12-57 6,0 0-6,20 45 6,-3-1-6,-17-44 11,0 0-11,14 41 12,-5 2-12,-9-43 13,0 0-13,6 40 14,-3 2-14,-3-42 15,0 0-15,-3 36 15,-3-3-15,6-33 13,0 0-13,-9 24 14,8-8-14,1-16 12,0 0-12,-2 12 13,0-5-13,2-7 11,0 0-11,0 0 11,-7 8-11,7-8 12,0 0-12,0 0 12,-7 6-12,7-6 11,0 0-11,0 0 11,-7 3-11,7-3 9,0 0-9,0 0 9,-5 9-9,5-9 10,0 0-10,-4 7 10,1 1-10,3-8 9,0 0-9,-4 9 10,4-9-10,0 0 6,0 0-6,-3 10 7,3-10-7,0 0 4,0 0-4,-6 6 4,6-6-4,0 0 4,0 0-4,-3 6 4,3-6-4,0 0 3,0 0-3,-14 2 4,-11 2-4,25-4 3,0 0-3,-37 3 3,-5 1-3,42-4 2,0 0-2,-45 5 3,0-2-3,45-3 4,0 0-4,-50 4 4,2-3-4,48-1 6,0 0-6,-56 4 6,-16-4-6,72 0 2,0 0-2,-76 3 3,2 1-3,74-4 2,0 0-2,-80 5 2,-6-2-2,86-3 1,0 0-1,-96 4 1,-18-4-1,114 0 0,0 0 0,-110 0 1,12 5-1,98-5 0,0 0 0,-92 4 0,-2 1 0,94-5 0,0 0 0,-86 7 0,8-2 0,78-5 0,0 0 0,-72 7 0,-1-4 0,73-3-1,0 0 1,-79 0 0,-15 5 0,94-5-2,0 0 2,-93 0-1,-2 0 1,95 0-2,0 0 2,-97-3-2,-13 1 2,110 2-2,0 0 2,-104 0-1,14 5 1,90-5-1,0 0 1,-78 0-1,15 4 1,63-4-1,0 0 1,-50 0 0,5-4 0,45 4 0,0 0 0,-50-3 0,1 6 0,49-3 0,0 0 0,-53 7 0,2-1 0,51-6 0,0 0 0,-46 7 1,2-6-1,44-1 0,0 0 0,-41 4 1,6-4-1,35 0 0,0 0 0,-32 0 0,0 0 0,32 0 0,0 0 0,-26-4 0,6 3 0,20 1-1,0 0 1,-17 0 0,3-4 0,14 4-1,0 0 1,-9 0 0,-2-3 0,11 3 0,0 0 0,-10 0 0,-1-4 0,11 4 0,0 0 0,-9-2 0,-5-5 0,14 7 0,0 0 0,-16-5 1,6-2-1,10 7 1,0 0-1,-9-8 1,0 1-1,9 7 4,0 0-4,-9-5 4,4-4-4,5 9 9,0 0-9,-9-19 9,0-14-9,9 33 12,0 0-12,-10-45 12,1-16-12,9 61 16,0 0-16,-4-67 16,-1-2-16,5 69 13,0 0-13,2-64 13,3 15-13,-5 49 11,0 0-11,9-53 12,3-8-12,-12 61 9,0 0-9,20-64 9,6-9-9,-26 73 10,0 0-10,30-69 10,2 14-10,-32 55 9,0 0-9,28-57 10,-2 3-10,-26 54 7,0 0-7,20-59 8,-8-1-8,-12 60 6,0 0-6,9-54 7,-7 23-7,-2 31 5,0 0-5,2-21 5,-4 4-5,2 17 1,0 0-1,-2-12 2,2 1-2,0 11 0,0 0 0,9 7 1,3 14-1,-12-21 0,0 0 0,0 0-1734</inkml:trace>
  <inkml:trace contextRef="#ctx0" brushRef="#br0" timeOffset="216969.8274">17159 1480 438,'0'0'0,"0"0"0,0 0 0,0 0 70,0 0-70,-9-28 70,18 16-70,-9 12 111,0 0-111,19-9 112,11-6-112,-30 15 85,0 0-85,32-9 85,-6 5-85,-26 4 54,0 0-54,21 4 55,-1 5-55,-20-9 39,0 0-39,14 15 40,-7 6-40,-7-21 26,0 0-26,0 31 27,-5 14-27,5-45 20,0 0-20,-9 55 20,-2 8-20,11-63 13,0 0-13,-12 69 14,-6-5-14,18-64 19,0 0-19,-14 55 20,9-6-20,5-49 36,0 0-36,-4 45 37,8 0-37,-4-45 46,0 0-46,2 43 47,1-5-47,-3-38 46,0 0-46,7 31 46,7-1-46,-14-30 38,0 0-38,27 22 38,12-13-38,-39-9 27,0 0-27,56 3 27,18-13-27,-74 10 22,0 0-22,80-14 23,-6-10-23,-74 24 15,0 0-15,70-28 16,-1-3-16,-69 31 7,0 0-7,60-26 7,-12 11-7,-48 15 2,0 0-2,0 0-1289</inkml:trace>
  <inkml:trace contextRef="#ctx0" brushRef="#br0" timeOffset="217435.8926">18198 1561 505,'0'0'0,"0"0"0,0 0 0,0 0 42,0 0-42,0 0 42,12 19-42,-12-19 107,0 0-107,8 14 108,-3 8-108,-5-22 123,0 0-123,7 25 124,-2 4-124,-5-29 84,0 0-84,9 33 85,-2 1-85,-7-34 51,0 0-51,5 37 51,2-4-51,-7-33 45,0 0-45,9 36 46,0 4-46,-9-40 32,0 0-32,4 41 33,-8 8-33,4-49 28,0 0-28,-2 48 29,6 8-29,-4-56 24,0 0-24,5 45 24,-5-6-24,0-39 18,0 0-18,0 33 19,0-12-19,0-2-1155</inkml:trace>
  <inkml:trace contextRef="#ctx0" brushRef="#br0" timeOffset="217854.9817">17706 1658 1087,'0'0'0,"0"0"0,0 0 5,0 0-5,0 0 6,21 12-6,-21-12 14,0 0-14,11 3 14,11 10-14,-22-13 19,0 0-19,29 8 19,1-1-19,-30-7 16,0 0-16,33 2 16,6 1-16,-39-3 8,0 0-8,42 0 9,6-3-9,-48 3 5,0 0-5,57-5 6,10-7-6,-67 12 6,0 0-6,75-16 7,19-5-7,-94 21 18,0 0-18,88-24 18,-14 0-18,-74 24 41,0 0-41,66-24 41,-13 3-41,-53 21 51,0 0-51,40-16 51,-20 8-51,-20 8 60,0 0-60,0 0-1078</inkml:trace>
  <inkml:trace contextRef="#ctx0" brushRef="#br0" timeOffset="241709.9461">13068 5413 427,'0'0'0,"0"0"0,11-12 0,-11 12 11,0 0-11,0 0 11,8-9-11,-8 9 28,0 0-28,0 0 29,0 0-29,0 0 31,0 0-31,0 0 31,0 0-31,0 0 23,0 0-23,0 0 24,0 0-24,0 0 18,0 0-18,0 0 18,0 0-18,0 0 12,0 0-12,0 0 13,0 9-13,0-9 12,0 0-12,0 0 13,0 0-13,0 0 15,0 0-15,0 0 15,-7 0-15,7 0 22,0 0-22,0 0 22,-5 9-22,5-9 31,0 0-31,-3 8 31,1 8-31,2-16 36,0 0-36,0 19 36,2 10-36,-2-29 45,0 0-45,3 37 45,-3 11-45,0-48 54,0 0-54,4 54 54,1 5-54,-5-59 52,0 0-52,9 60 52,-4-6-52,-5-54 44,0 0-44,0 57 44,0 4-44,0-61 36,0 0-36,4 71 36,-4 10-36,0-81 31,0 0-31,0 88 31,0-7-31,0-81 22,0 0-22,-4 94 23,-1 15-23,5-109 20,0 0-20,-4 104 20,1-11-20,3-93 23,0 0-23,-2 85 23,-5 5-23,7-90 25,0 0-25,-7 88 26,0-3-26,7-85 28,0 0-28,-6 76 28,-2-10-28,8-66 22,0 0-22,-9 67 23,0-1-23,9-66 16,0 0-16,-11 76 16,-5 2-16,16-78 11,0 0-11,-15 75 12,2-10-12,13-65 10,0 0-10,-14 66 10,0 5-10,14-71 10,0 0-10,-12 73 11,6 8-11,6-81 10,0 0-10,-7 69 10,2-13-10,5-56 8,0 0-8,-5 50 9,-1-3-9,6-47 8,0 0-8,-3 41 8,-1-1-8,4-40 9,0 0-9,-5 36 10,-4 9-10,9-45 9,0 0-9,-9 42 9,4-8-9,5-34 7,0 0-7,-9 26 8,0-3-8,9-23 9,0 0-9,-10 21 9,6-4-9,4-17 10,0 0-10,-5 14 11,1-5-11,4-9 10,0 0-10,0 8 10,0-8-10,0 0 10,0 0-10,-3 5 10,3-5-10,0 0 8,0 0-8,0 11 8,0-11-8,0 0 6,0 0-6,-5 12 7,5-12-7,0 0 6,0 0-6,-2 12 7,4-3-7,-2-9 4,0 0-4,5 8 4,4 3-4,-9-11 3,0 0-3,26 10 4,24 0-4,-50-10 3,0 0-3,60 9 4,14-5-4,-74-4 4,0 0-4,83-4 4,7-5-4,-90 9 1,0 0-1,81-8 2,-18 4-2,-63 4 0,0 0 0,32-8 0,-28-18 0,1 0-1494</inkml:trace>
  <inkml:trace contextRef="#ctx0" brushRef="#br0" timeOffset="259322.096">16455 1658 326,'0'0'0,"0"0"0,0 0 0,0 0-185</inkml:trace>
  <inkml:trace contextRef="#ctx0" brushRef="#br0" timeOffset="260340.3826">13237 1622 886,'0'0'0,"0"0"0,0 0 0,0 0 2,0 0-2,-17-9 2,11 9-2,6 0 3,0 0-3,0 0 3,0 0-3,0 0 3,0 0-3,0 0 3,-3 12-3,3-12 1,0 0-1,0 17 1,-4 6-1,4-23 0,0 0 0,-1 29 1,-5 8-1,6-37 1,0 0-1,-3 43 1,-2 2-1,5-45 5,0 0-5,-8 45 6,5 10-6,3-55 19,0 0-19,2 66 19,3 14-19,-5-80 29,0 0-29,11 81 29,1-12-29,-12-69 38,0 0-38,11 57 39,-4-5-39,-7-52 51,0 0-51,1 45 51,-6-2-51,5-43 43,0 0-43,-9 37 44,0-10-44,9-27 36,0 0-36,-10 21 37,-13 0-37,-2-2-955</inkml:trace>
  <inkml:trace contextRef="#ctx0" brushRef="#br0" timeOffset="261258.4164">13089 2489 651,'0'0'0,"-5"12"0,-7 14 0,12-26-3,0 0 3,-18 34-3,-5-1 3,23-33-6,0 0 6,-28 36-6,-13 4 6,41-40 3,0 0-3,-46 45 4,-12 7-4,58-52 20,0 0-20,-64 62 20,-3 23-20,67-85 40,0 0-40,-84 89 41,-17-8-41,101-81 47,0 0-47,-111 85 47,5 3-47,106-88 38,0 0-38,-116 88 38,-17 2-38,133-90 48,0 0-48,-127 80 49,16-18-49,111-62 32,0 0-32,-108 64 32,-6 4-32,114-68 34,0 0-34,-103 69 35,17 7-35,86-76 36,0 0-36,-78 69 37,0-8-37,78-61 31,0 0-31,-70 53 32,-2-1-32,72-52 29,0 0-29,-60 52 29,19-7-29,41-45 22,0 0-22,-27 40 23,13-11-23,14-29 15,0 0-15,-3 23 16,6-9-16,-3-14 11,0 0-11,9 10 11,14 2-11,-23-12 8,0 0-8,37 9 9,14 3-9,-51-12 6,0 0-6,62 12 7,-4 0-7,-58-12 5,0 0-5,59 12 5,-3 4-5,-56-16 6,0 0-6,62 17 6,10 4-6,-72-21 8,0 0-8,73 23 8,2-3-8,-75-20 11,0 0-11,78 25 12,-2-5-12,-76-20 10,0 0-10,81 21 10,7 10-10,-88-31 9,0 0-9,89 42 10,-12 22-10,-77-64 9,0 0-9,76 67 9,-4 2-9,-72-69 8,0 0-8,69 70 9,7-5-9,-76-65 7,0 0-7,67 68 7,-7 5-7,-60-73 6,0 0-6,50 72 6,4-4-6,-54-68 5,0 0-5,53 57 5,7-5-5,-1 2-1181</inkml:trace>
  <inkml:trace contextRef="#ctx0" brushRef="#br0" timeOffset="262247.8634">13054 2537 651,'0'0'0,"0"0"0,7 5 0,-7-5 7,0 0-7,5 7 7,-5-7-7,0 0 13,0 0-13,9 12 14,3 0-14,-12-12 4,0 0-4,15 21 5,0 7-5,-15-28 1,0 0-1,18 29 1,3 2-1,-21-31 0,0 0 0,32 33 1,10 0-1,-42-33 1,0 0-1,57 43 2,6 8-2,-63-51 3,0 0-3,69 64 4,4 12-4,-73-76 9,0 0-9,81 72 9,12-2-9,-93-70 16,0 0-16,96 72 16,-5 17-16,-91-89 19,0 0-19,97 88 20,13 5-20,-110-93 29,0 0-29,113 85 29,-7-4-29,-106-81 34,0 0-34,104 82 35,-2 6-35,-102-88 31,0 0-31,108 85 32,-2-12-32,-106-73 29,0 0-29,97 60 29,-16-6-29,-81-54 22,0 0-22,70 55 23,-11 2-23,-59-57 19,0 0-19,47 56 20,-15-11-20,-32-45 14,0 0-14,16 41 14,-9-6-14,-7-35 12,0 0-12,-4 24 12,-1-7-12,5-17 9,0 0-9,-9 7 10,-5 2-10,14-9 8,0 0-8,-21 3 9,-11-1-9,32-2 13,0 0-13,-35 4 13,1-1-13,34-3 20,0 0-20,-38 9 20,-8 6-20,46-15 20,0 0-20,-57 21 21,-15 7-21,72-28 16,0 0-16,-83 39 16,-9 27-16,92-66 10,0 0-10,-109 85 10,-22 7-10,131-92 6,0 0-6,-139 98 6,5-1-6,134-97 5,0 0-5,-129 89 6,7-13-6,122-76 2,0 0-2,-113 69 3,6-17-3,107-52 3,0 0-3,-101 48 3,4-3-3,2-1-1002</inkml:trace>
  <inkml:trace contextRef="#ctx0" brushRef="#br0" timeOffset="262924.7975">12498 5143 718,'0'0'0,"0"0"0,12 4 0,-12-4 48,0 0-48,6 5 49,2 2-49,-8-7 41,0 0-41,13 12 42,6 3-42,-19-15 29,0 0-29,27 23 30,1 8-30,-28-31 21,0 0-21,32 31 22,3 6-22,-35-37 21,0 0-21,44 33 22,7-6-22,-51-27 19,0 0-19,64 26 20,12 2-20,-76-28 25,0 0-25,76 24 26,-11 4-26,-65-28 37,0 0-37,63 21 37,3-9-37,-66-12 39,0 0-39,69 12 40,3-5-40,-72-7 31,0 0-31,63 5 32,-13-5-32,-4 0-952</inkml:trace>
  <inkml:trace contextRef="#ctx0" brushRef="#br0" timeOffset="263239.946">13555 5356 673,'0'0'0,"0"0"0,-14 5 0,14-5-4,0 0 4,-9 4-3,9-4 3,0 0-13,0 0 13,-14 1-13,-7 10 13,21-11-1,0 0 1,-28 14 0,-13 5 0,41-19 0,0 0 0,-53 24 0,-19 7 0,72-31 0,0 0 0,-81 38 1,-1 7-1,82-45 2,0 0-2,-79 37 2,-6-18-2,1-4-423</inkml:trace>
  <inkml:trace contextRef="#ctx0" brushRef="#br0" timeOffset="267788.3768">13061 1755 438,'0'0'0,"0"0"0,0 0 0,0 0 4,0 0-4,0 0 4,32-5-4,-32 5 12,0 0-12,16-4 12,-1 4-12,-15 0 28,0 0-28,15 4 29,8-8-29,-23 4 42,0 0-42,30-3 43,10-1-43,-40 4 23,0 0-23,48-2 24,14 4-24,-62-2 17,0 0-17,63 4 17,13-8-17,-76 4 22,0 0-22,86-2 22,20 2-22,-106 0 24,0 0-24,111 6 24,-3 1-24,-108-7 33,0 0-33,115 12 33,19 2-33,-134-14 34,0 0-34,131 12 34,-3-2-34,-128-10 28,0 0-28,134 5 28,15 2-28,-149-7 26,0 0-26,153 2 27,-1 1-27,-152-3 23,0 0-23,146 0 23,-10-5-23,-136 5 18,0 0-18,127-3 18,-10 3-18,-117 0 15,0 0-15,422 0 16,476 3-16,-898-3 21,0 0-21,335 2 21,-862 1-21,527-3 27,0 0-27,-450 4 27,361-4-27,89 0 24,0 0-24,13 0 25,22 3-25,-35-3 25,0 0-25,39 2 25,5-2-25,-44 0 24,0 0-24,48-2 25,3-1-25,-51 3 15,0 0-15,51-9 16,2 2-16,-53 7 11,0 0-11,37-8 11,-26-1-11,-1-1-1019</inkml:trace>
  <inkml:trace contextRef="#ctx0" brushRef="#br0" timeOffset="268627.385">12385 3641 628,'0'0'0,"0"0"0,0 0 0,0 0 57,0 0-57,4 19 57,-4 5-57,0-24 144,0 0-144,8 33 145,12 16-145,-20-49 97,0 0-97,17 53 97,-8 15-97,-9-68 58,0 0-58,4 69 59,-8-1-59,4-68 42,0 0-42,-5 62 42,-4 9-42,9-71 30,0 0-30,-3 74 31,8-3-31,-5-71 22,0 0-22,7 61 22,2-13-22,-9-48 13,0 0-13,5 33 14,-5-16-14,4 2-1109</inkml:trace>
  <inkml:trace contextRef="#ctx0" brushRef="#br0" timeOffset="269485.5212">11928 4181 1132,'0'0'0,"0"0"0,0 0 0,0 0 30,0 0-30,3-10 30,5 4-30,-8 6 57,0 0-57,17-3 58,15-6-58,-32 9 68,0 0-68,44-8 68,5-3-68,-49 11 37,0 0-37,55-8 37,3-4-37,-58 12 30,0 0-30,64-13 31,12 5-31,-76 8 33,0 0-33,83-9 33,-4 2-33,-79 7 22,0 0-22,73-8 22,-10-5-22,-63 13 20,0 0-20,57-8 20,-5-3-20,-52 11 20,0 0-20,50-5 20,-10 2-20,-40 3 21,0 0-21,29-4 21,-13 4-21,-16 0 18,0 0-18,0 0 18,-9 7-18,9-7 13,0 0-13,-21 9 14,-13 6-14,34-15 11,0 0-11,-32 16 12,15-4-12,17-12 15,0 0-15,-13 9 16,4-4-16,9-5 5,0 0-5,0 0 5,-1 10-5,1-10 3,0 0-3,0 0 3,16 12-3,-16-12 2,0 0-2,15 2 2,10-2-2,-25 0 1,0 0-1,35-2 2,6-4-2,-41 6 3,0 0-3,44-13 4,4 1-4,-48 12 6,0 0-6,39-12 7,-15-3-7,-24 15 9,0 0-9,18-14 10,-6-5-10,-12 19 15,0 0-15,11-12 15,-11 12-15,0 0 14,0 0-14,0-6 15,-16 3-15,16 3 13,0 0-13,-32 0 14,-8 9-14,40-9 10,0 0-10,-50 19 10,-8 14-10,58-33 4,0 0-4,-49 39 5,12 15-5,37-54 1,0 0-1,-27 61 2,9-6-2,18-55 0,0 0 0,-3 54 0,12-15 0,-9-39-3,0 0 3,26 33-2,18-12 2,-44-21-5,0 0 5,55 10-4,17-10 4,-72 0-5,0 0 5,76-19-5,-2-17 5,-74 36-1,0 0 1,80-52 0,3-5 0,-83 57 2,0 0-2,81-64 3,-14 7-3,-67 57 13,0 0-13,53-57 13,-19 1-13,-34 56 10,0 0-10,21-41 11,-16 13-11,-5 28 7,0 0-7,-4-21 8,-6 1-8,10 20 5,0 0-5,-23-16 5,-9 9-5,32 7 2,0 0-2,-32 7 3,6 10-3,26-17 1,0 0-1,-18 28 1,6 5-1,12-33 0,0 0 0,-2 36 0,11 4 0,-9-40 0,0 0 0,23 40 0,14 1 0,-37-41 0,0 0 0,41 47 0,-1 7 0,-40-54-1,0 0 1,37 52-1,-7 0 1,-30-52-1,0 0 1,23 45-1,-12-9 1,-11-36-2,0 0 2,0 28-2,-14-8 2,14-20-1,0 0 1,-25 21-1,-5-9 1,30-12-1,0 0 1,-35 7 0,-8 2 0,43-9 0,0 0 0,-40 0 0,17 0 0,23 0 0,0 0 0,-25-4 0,0-4 0,25 8-1,0 0 1,-23-9 0,16-3 0,2 0-1556</inkml:trace>
  <inkml:trace contextRef="#ctx0" brushRef="#br0" timeOffset="269723.3683">13892 3932 1188,'0'0'0,"2"21"0,1 27 0,-3-48 10,0 0-10,9 47 11,9 1-11,-18-48 6,0 0-6,19 50 6,2 9-6,-21-59 2,0 0-2,23 63 3,0 1-3,-23-64-5,0 0 5,27 60-4,-4-8 4,-23-52-19,0 0 19,14 45-19,-5-12 19,-4 3-825</inkml:trace>
  <inkml:trace contextRef="#ctx0" brushRef="#br0" timeOffset="270144.6648">13599 4465 942,'0'0'0,"9"-4"0,16-4 0,-25 8 13,0 0-13,47-18 13,17-13-13,-64 31 26,0 0-26,74-36 26,5-13-26,-79 49 44,0 0-44,82-48 44,-1 0-44,-81 48 34,0 0-34,81-49 35,-7 8-35,-74 41 30,0 0-30,65-37 31,-13 13-31,-52 24 25,0 0-25,37-19 26,-16 7-26,-21 12 20,0 0-20,9-5 20,-9 5-20,0 0 16,0 0-16,5-11 16,-5 11-16,0 0 13,0 0-13,0 0 14,-14 11-14,14-11 11,0 0-11,-18 14 12,-3 8-12,21-22 7,0 0-7,-21 26 8,8 2-8,13-28 10,0 0-10,-8 31 10,11 5-10,-3-36 10,0 0-10,14 38 10,13 2-10,-27-40 11,0 0-11,30 36 11,0 1-11,-30-37 16,0 0-16,28 36 17,2-5-17,-30-31 17,0 0-17,18 26 17,-17-3-17,-1-23 15,0 0-15,-10 17 15,-13 7-15,23-24 13,0 0-13,-44 19 14,-25-1-14,69-18 8,0 0-8,-76 12 9,5-5-9,71-7 3,0 0-3,-47-4 4,20-5-4,4-3-1167</inkml:trace>
  <inkml:trace contextRef="#ctx0" brushRef="#br0" timeOffset="278748.4841">18615 2328 561,'0'0'0,"0"0"0,0 0 0,0 0 25,0 0-25,-16-16 25,16 16-25,0 0 48,0 0-48,-4-9 49,4 9-49,0 0 67,0 0-67,0 0 67,-9 12-67,9-12 75,0 0-75,2 13 76,5 7-76,-7-20 40,0 0-40,7 32 40,4 6-40,-11-38 31,0 0-31,10 52 31,3 8-31,-13-60 27,0 0-27,9 64 28,-1 0-28,-8-64 27,0 0-27,9 57 28,11-3-28,-20-54 31,0 0-31,17 52 32,6 0-32,-23-52 38,0 0-38,21 45 38,-5-9-38,-16-36 36,0 0-36,13 28 37,-12-16-37,-1-12 32,0 0-32,0 0 33,0 0-33,0 0-1082</inkml:trace>
  <inkml:trace contextRef="#ctx0" brushRef="#br0" timeOffset="279573.7571">19368 3082 662,'0'0'0,"-10"-3"0,-15-1 0,25 4 20,0 0-20,-37-8 20,-16-1-20,53 9 18,0 0-18,-55-16 19,-3-3-19,58 19 11,0 0-11,-58-20 12,-2 2-12,60 18 23,0 0-23,-73-15 23,-13 3-23,86 12 27,0 0-27,-95-7 28,-3 10-28,98-3 49,0 0-49,-104 7 49,-7 5-49,111-12 51,0 0-51,-109 21 52,3 8-52,106-29 44,0 0-44,-95 31 45,17-1-45,78-30 36,0 0-36,-65 31 37,17-3-37,48-28 28,0 0-28,-34 26 29,15 5-29,19-31 19,0 0-19,-3 29 19,15 6-19,-12-35 13,0 0-13,26 38 14,13 9-14,-39-47 11,0 0-11,51 45 11,13-6-11,-64-39 10,0 0-10,79 35 10,29-4-10,-108-31 18,0 0-18,116 24 18,3-8-18,-119-16 25,0 0-25,125 14 26,6-4-26,-131-10 27,0 0-27,132 9 27,-2-6-27,-130-3 27,0 0-27,126 0 27,-12-3-27,-114 3 28,0 0-28,105-9 29,-17-6-29,-88 15 22,0 0-22,77-25 22,-2-11-22,-75 36 22,0 0-22,65-48 22,-14-9-22,-51 57 18,0 0-18,35-52 18,-21 10-18,-14 42 17,0 0-17,-10-43 17,-25-6-17,35 49 16,0 0-16,-57-48 17,-22-1-17,79 49 16,0 0-16,-99-45 16,-14 2-16,113 43 14,0 0-14,-113-38 14,19 16-14,94 22 9,0 0-9,-77-9 10,17 18-10,60-9 7,0 0-7,-41 10 7,20 2-7,0-3-1385</inkml:trace>
  <inkml:trace contextRef="#ctx0" brushRef="#br0" timeOffset="281122.9075">18509 3345 1132,'0'0'0,"0"0"0,17 5 0,3 2-789</inkml:trace>
  <inkml:trace contextRef="#ctx0" brushRef="#br0" timeOffset="281300.477">18433 3309 1076,'0'0'0,"0"0"0,0 0 0,0 0-747</inkml:trace>
  <inkml:trace contextRef="#ctx0" brushRef="#br0" timeOffset="283538.9656">18466 3163 729,'0'0'0,"0"0"0,0 0 0,0 0 85,0 0-85,0 0 86,0 0-86,0 0 157,0 0-157,0 0 158,0 0-158,0 0 5,0 0-5,0 0 6,0 0-6,0 0-1,0 0 1,0 0-1,0 0 1,0 0-8,0 0 8,0 0-7,0 0 7,0 0-14,0 0 14,0 0-13,0 0 13,0 0-10,0 0 10,16 18-10,-16-18 10,0 0-5,0 0 5,0 0-5,7 10 5,-7-10 0,0 0 0,0 0 0,2 9 0,-2-9 2,0 0-2,0 0 3,7 8-3,-7-8 10,0 0-10,4 13 10,-6 2-10,2-15 20,0 0-20,-2 17 21,2 8-21,0-25 26,0 0-26,0 24 27,0 7-27,0-31 30,0 0-30,2 26 30,3-2-30,-5-24 25,0 0-25,9 23 26,2-8-26,-11-15 22,0 0-22,5 14 23,-5-2-23,0-12 18,0 0-18,-5 12 18,-10 1-18,15-13 15,0 0-15,-22 8 15,-8-4-15,0-1-1060</inkml:trace>
  <inkml:trace contextRef="#ctx0" brushRef="#br0" timeOffset="283989.378">18135 3226 841,'0'0'0,"0"0"0,-9 0 0,9 0 1,0 0-1,-9 0 2,9 0-2,0 0 5,0 0-5,0 0 5,11 7-5,-11-7 15,0 0-15,7 0 16,1 3-16,-8-3 26,0 0-26,15 0 27,4-3-27,-19 3 25,0 0-25,32-4 26,12-1-26,-44 5 26,0 0-26,58-7 27,9 2-27,-67 5 23,0 0-23,65 0 24,-8-4-24,-57 4 20,0 0-20,49-3 21,-3-2-21,-46 5 23,0 0-23,41-4 24,-2 1-24,-39 3 24,0 0-24,33 0 24,-17 0-24,-16 0 19,0 0-19,12-2 20,1-1-20,-13 3 12,0 0-12,7 0 13,-7 0-13,0 0 9,0 0-9,9 0 9,-9 0-9,0 0-921</inkml:trace>
  <inkml:trace contextRef="#ctx0" brushRef="#br0" timeOffset="284362.3389">18812 3226 662,'0'0'0,"0"0"0,0 0 0,0 0 12,0 0-12,0 0 12,9-5-12,-9 5 12,0 0-12,0 0 12,0 0-12,0 0 21,0 0-21,7 0 22,-7 0-22,0 0 32,0 0-32,12 12 33,3 3-33,-15-15 36,0 0-36,12 16 36,-3 5-36,-9-21 45,0 0-45,9 20 46,-8 12-46,-1-32 47,0 0-47,4 32 48,-1 1-48,-3-33 51,0 0-51,6 28 52,-3-2-52,-3-26 40,0 0-40,0 22 41,-2-9-41,2-13 31,0 0-31,-3 8 31,3-8-31,0 0-932</inkml:trace>
  <inkml:trace contextRef="#ctx0" brushRef="#br0" timeOffset="284603.7818">18636 3233 1065,'0'0'0,"0"0"0,0-7 0,0 7 15,0 0-15,0 0 16,14-2-16,-14 2 29,0 0-29,10-3 30,1-1-30,-11 4 13,0 0-13,19-3 14,13 1-14,-32 2 13,0 0-13,32-4 13,-2 10-13,-30-6 17,0 0-17,28 7 17,-3-1-17,-25-6 19,0 0-19,32 6 20,3 1-20,-35-7 17,0 0-17,30 10 18,-14 2-18,-16-12 15,0 0-15,9 19 16,-6 9-16,1-2-951</inkml:trace>
  <inkml:trace contextRef="#ctx0" brushRef="#br0" timeOffset="284829.306">18742 3454 1323,'0'0'0,"0"0"0,7 0 0,-7 0 0,0 0 0,0 0 0,9 0 0,-9 0 13,0 0-13,0 0 13,8 0-13,-8 0 23,0 0-23,11 0 24,7 0-24,-18 0 28,0 0-28,26 0 29,11 0-29,-37 0 28,0 0-28,44-3 29,-1-4-29,-43 7 27,0 0-27,45-9 28,3 1-28,-48 8 22,0 0-22,50-16 22,1 0-22,2 3-1147</inkml:trace>
  <inkml:trace contextRef="#ctx0" brushRef="#br0" timeOffset="285174.7288">19137 3221 1188,'0'0'0,"0"0"0,0 0 0,0 0 16,0 0-16,0 0 16,5-9-16,-5 9 16,0 0-16,9 0 17,14 0-17,-23 0 15,0 0-15,28 2 15,6 5-15,-34-7 10,0 0-10,33 12 10,3 0-10,-36-12 9,0 0-9,31 15 10,-8 6-10,-23-21 9,0 0-9,18 19 10,-9 11-10,-9-30 11,0 0-11,2 27 11,-8 6-11,6-33 13,0 0-13,-9 28 14,-3 0-14,12-28 15,0 0-15,-19 24 15,-8-3-15,27-21 13,0 0-13,-33 12 14,-8-4-14,41-8 7,0 0-7,-37 4 8,12-8-8,-1-1-1037</inkml:trace>
  <inkml:trace contextRef="#ctx0" brushRef="#br0" timeOffset="285445.8398">19151 3257 830,'0'0'0,"0"0"0,9 0 0,-9 0-22,0 0 22,0 0-21,0 0 21,0 0-36,0 0 36,5 3-36,0 6 36,-5-9-1,0 0 1,4 12 0,-8 7 0,4-19 2,0 0-2,-7 33 3,-3 7-3,10-40 17,0 0-17,-11 47 17,4 1-17,7-48 28,0 0-28,-2 43 29,6-12-29,1 2-548</inkml:trace>
  <inkml:trace contextRef="#ctx0" brushRef="#br0" timeOffset="292364.7888">5197 6758 684,'0'0'0,"0"0"0,0 0 0,0 0 17,0 0-17,5-16 17,-5 16-17,0 0 49,0 0-49,8-10 49,-8 10-49,0 0 46,0 0-46,0 0 46,10 19-46,-10-19 44,0 0-44,9 19 44,0 5-44,-9-24 24,0 0-24,9 33 25,-6 5-25,-3-38 25,0 0-25,5 43 26,8-3-26,-13-40 27,0 0-27,14 33 27,0-5-27,-14-28 34,0 0-34,12 24 34,-1-8-34,-11-16 43,0 0-43,3 8 44,-3-8-44,0 0 53,0 0-53,0 0 53,0-12-53,0 12 59,0 0-59,-3-28 60,-11-15-60,14 43 51,0 0-51,-14-50 51,-7-9-51,21 59 43,0 0-43,-23-60 44,-6 2-44,29 58 38,0 0-38,-30-60 38,7-15-38,23 75 29,0 0-29,-10-76 30,6 12-30,4 64 24,0 0-24,0-55 25,6 19-25,-6 36 21,0 0-21,3-26 21,8 5-21,-11 21 17,0 0-17,16-12 17,-1 8-17,-15 4 9,0 0-9,22 5 10,1 11-10,-23-16 5,0 0-5,23 24 6,-2 9-6,-21-33 3,0 0-3,14 45 3,-9 7-3,-5-52 0,0 0 0,4 57 1,-4-1-1,0-56 0,0 0 0,-4 48 0,-5-8 0,9-40-1,0 0 1,-14 29-1,0 2 1,14-31-2,0 0 2,-18 25-1,-5-5 1,23-20-1,0 0 1,-14 16-1,6-4 1,8-12-1,0 0 1,-8 9-1,8-9 1,0 0-1,0 0 1,0 0-1,-5 5 1,5-5-1,0 0 1,0 0 0,13 3 0,-13-3-1,0 0 1,22 0 0,16-1 0,-38 1 0,0 0 0,45 0 0,8 8 0,-53-8 0,0 0 0,53 14 0,-7 10 0,-46-24 1,0 0-1,50 32 1,-5 4-1,-45-36 5,0 0-5,45 40 6,0 1-6,-45-41 10,0 0-10,41 43 11,-4-6-11,0 1-1468</inkml:trace>
  <inkml:trace contextRef="#ctx0" brushRef="#br0" timeOffset="303999.6103">19839 1907 460,'0'0'0,"0"0"0,48 0 0,-48 0 1,0 0-1,60-3 2,21 3-2,-81 0 36,0 0-36,95 0 37,10 3-37,-105-3 52,0 0-52,116 5 53,16 2-53,-132-7 59,0 0-59,140 9 60,-1-1-60,-139-8 42,0 0-42,145 7 42,10 6-42,-155-13 28,0 0-28,161 12 29,1-7-29,-162-5 28,0 0-28,154 3 29,-25-6-29,-129 3 24,0 0-24,120 0 24,-16 0-24,-104 0 28,0 0-28,84 0 29,-29 0-29,-55 0 30,0 0-30,37-4 30,-16 3-30,-21 1 33,0 0-33,14 0 34,-7 0-34,-7 0 39,0 0-39,8-4 40,-8 4-40,0 0 34,0 0-34,10 4 35,13 8-35,2 0-944</inkml:trace>
  <inkml:trace contextRef="#ctx0" brushRef="#br0" timeOffset="304809.1418">21874 2025 673,'0'0'0,"19"0"0,27 0 0,-46 0 25,0 0-25,67 3 26,6-1-26,-73-2 76,0 0-76,90 3 76,26-3-76,-116 0 79,0 0-79,124-3 79,6 1-79,-130 2 46,0 0-46,129 0 46,5 2-46,-134-2 36,0 0-36,129-2 37,-14-5-37,-115 7 22,0 0-22,108-8 23,-13-1-23,-95 9 19,0 0-19,90-3 20,-18-4-20,-72 7 13,0 0-13,69-6 14,3-2-14,-72 8 11,0 0-11,71-4 12,-6 8-12,-65-4 16,0 0-16,46 5 16,-19 2-16,-27-7 16,0 0-16,-6 21 16,-36 15-16,42-36 5,0 0-5,0 0-992</inkml:trace>
  <inkml:trace contextRef="#ctx0" brushRef="#br0" timeOffset="305530.1276">23614 1949 606,'0'0'0,"0"0"0,0 0 5,0 0-5,0 0 5,0 0-5,0 0 19,0 0-19,-3-18 19,3 18-19,0 0 18,0 0-18,0 0 18,0 18-18,0-18 27,0 0-27,-2 24 27,-2 19-27,4-43 17,0 0-17,-3 54 17,1 10-17,2-64 21,0 0-21,0 72 21,5 1-21,-5-73 22,0 0-22,9 81 22,11 23-22,-20-104 30,0 0-30,30 99 30,7-7-30,-37-92 34,0 0-34,40 93 35,1 4-35,-41-97 31,0 0-31,28 100 32,-7-6-32,-21-94 27,0 0-27,5 81 27,-19-12-27,14-69 20,0 0-20,0 0-788</inkml:trace>
  <inkml:trace contextRef="#ctx0" brushRef="#br0" timeOffset="306118.1662">23925 3257 617,'0'0'0,"0"0"0,0 0 0,0 0 20,0 0-20,0 0 21,0 0-21,0 0 38,0 0-38,-18-9 39,-8 13-39,26-4 45,0 0-45,-43 17 46,-17 16-46,60-33 41,0 0-41,-74 55 41,-9 23-41,83-78 25,0 0-25,-104 92 26,-19 10-26,123-102 17,0 0-17,-136 118 17,-4 13-17,140-131 20,0 0-20,-139 139 20,6-6-20,133-133 18,0 0-18,-121 124 19,27-21-19,94-103 30,0 0-30,-81 83 30,10-23-30,71-60 37,0 0-37,-60 49 38,15-11-38,45-38 37,0 0-37,-29 27 37,13-14-37,16-13 20,0 0-20,11 0 20,26-18-20,-37 18 14,0 0-14,0 0-940</inkml:trace>
  <inkml:trace contextRef="#ctx0" brushRef="#br0" timeOffset="306491.161">23704 3302 382,'0'0'0,"0"0"0,0 0 0,0 0 7,0 0-7,21 19 7,22 14-7,-43-33 56,0 0-56,49 41 57,-3 10-57,-46-51 100,0 0-100,44 57 100,0-5-100,-44-52 75,0 0-75,57 57 76,13 8-76,-70-65 52,0 0-52,80 77 53,4 23-53,-84-100 47,0 0-47,87 99 47,3-11-47,-90-88 42,0 0-42,90 93 42,-5 15-42,-85-108 29,0 0-29,75 98 29,-18-9-29,-57-89 19,0 0-19,37 76 20,-16-12-20,2-2-870</inkml:trace>
  <inkml:trace contextRef="#ctx0" brushRef="#br0" timeOffset="306927.7178">22192 4581 203,'0'0'0,"19"5"0,29 14 0,-48-19 45,0 0-45,63 33 46,10 19-46,-73-52 124,0 0-124,81 60 124,0 3-124,-81-63 94,0 0-94,95 64 95,22-11-95,-117-53 133,0 0-133,123 56 134,3-3-134,-126-53 72,0 0-72,137 63 72,8 6-72,-145-69 50,0 0-50,136 57 50,-13-14-50,-123-43 16,0 0-16,110 38 17,-18-1-17,-92-37 5,0 0-5,86 31 5,-12-10-5,-1-2-904</inkml:trace>
  <inkml:trace contextRef="#ctx0" brushRef="#br0" timeOffset="307226.4443">24782 4520 718,'0'0'0,"0"0"0,0 0 0,0 0 12,0 0-12,22-7 13,-14 4-13,-8 3 11,0 0-11,9 0 11,2 3-11,-11-3 23,0 0-23,7 7 23,-7 7-23,0-14 14,0 0-14,-9 19 15,-14 5-15,23-24 10,0 0-10,-40 30 11,-29 16-11,69-46 19,0 0-19,-83 54 19,-7 7-19,90-61 25,0 0-25,-94 57 26,-1-9-26,95-48 29,0 0-29,-88 45 29,10-5-29,78-40 28,0 0-28,-69 43 29,11 9-29,58-52 25,0 0-25,-53 61 25,7 8-25,46-69 17,0 0-17,0 0-789</inkml:trace>
  <inkml:trace contextRef="#ctx0" brushRef="#br0" timeOffset="307949.1131">23875 5439 135,'0'0'0,"0"0"0,0 0 0,0 0 0,0 0 0,25-14 1,-25 14-1,0 0 27,0 0-27,9-7 28,-9 7-28,0 0 50,0 0-50,0 0 50,12-5-50,-12 5 54,0 0-54,0 0 55,9-3-55,-9 3 44,0 0-44,0 0 44,11 5-44,-11-5 35,0 0-35,10 12 35,4 11-35,-14-23 33,0 0-33,16 27 33,-2 10-33,-14-37 34,0 0-34,13 48 35,-1 18-35,-12-66 34,0 0-34,11 67 34,-4 2-34,-7-69 33,0 0-33,3 75 34,-3 5-34,0-80 27,0 0-27,0 84 28,0 5-28,0-89 25,0 0-25,2 90 26,3-11-26,-5-79 22,0 0-22,2 87 23,2 18-23,-4-105 20,0 0-20,5 108 20,-3-10-20,-2-98 16,0 0-16,0 104 17,-2 12-17,2-116 18,0 0-18,-5 114 18,-1-12-18,6-102 15,0 0-15,-9 108 16,8 16-16,1-124 17,0 0-17,1 120 18,8-17-18,-9-103 19,0 0-19,13 106 20,10 10-20,-23-116 18,0 0-18,33 112 19,13-15-19,-46-97 18,0 0-18,51 102 18,-3 9-18,-48-111 15,0 0-15,42 107 16,-8-13-16,-34-94 15,0 0-15,0 0-924</inkml:trace>
  <inkml:trace contextRef="#ctx0" brushRef="#br0" timeOffset="320693.1515">23037 4326 819,'0'0'0,"0"0"0,0 0 0,0 0 48,0 0-48,0 0 49,0 0-49,0 0 97,0 0-97,0 0 98,12-19-98,-12 19 70,0 0-70,0 0 71,2 9-71,-2-9 59,0 0-59,-2 16 59,-1 11-59,3-27 32,0 0-32,-4 33 33,4 4-33,0-37 28,0 0-28,0 32 28,-1 3-28,1-35 31,0 0-31,0 29 31,-4-8-31,4-21 34,0 0-34,0 19 34,4-3-34,-4-16 31,0 0-31,3 12 31,4-7-31,-7-5 28,0 0-28,0 0-1224</inkml:trace>
  <inkml:trace contextRef="#ctx0" brushRef="#br0" timeOffset="320833.827">23169 4105 1289,'0'0'0,"0"0"0,0 0 0,0 0 16,0 0-16,0 0 16,4 33-16,-4-33 33,0 0-33,3 31 33,3 14-33,-1 3-981</inkml:trace>
  <inkml:trace contextRef="#ctx0" brushRef="#br0" timeOffset="321760.4377">23198 4339 1289,'0'0'0,"0"0"0,0 0 0,0 0-2,0 0 2,0 0-1,0 24 1,0-24 8,0 0-8,1 12 9,3 9-9,-4-21 31,0 0-31,3 24 31,-1 4-31,-2-28 33,0 0-33,0 29 34,-2 2-34,2-31 42,0 0-42,-1 21 43,2 0-43,-1-21 39,0 0-39,6 19 40,-1-7-40,-5-12 36,0 0-36,11 8 37,8 1-37,-19-9 31,0 0-31,28 0 32,8-9-32,-36 9 26,0 0-26,35-12 26,-2-3-26,-33 15 32,0 0-32,29-21 33,-10 2-33,-19 19 35,0 0-35,16-14 36,-7 2-36,-9 12 26,0 0-26,3-10 27,-3 4-27,0 6 21,0 0-21,0-8 21,0 1-21,0 7 14,0 0-14,0 0 15,-3-5-15,3 5 10,0 0-10,0 0 11,-13 5-11,13-5 5,0 0-5,-5 7 6,5 5-6,0-12 3,0 0-3,5 12 3,4 0-3,-9-12 2,0 0-2,13 9 2,6-1-2,-19-8 1,0 0-1,30 4 1,9-1-1,-39-3 1,0 0-1,44-7 1,5-5-1,-49 12 1,0 0-1,48-20 1,-2-1-1,-46 21 2,0 0-2,40-31 2,-2-21-2,-38 52 2,0 0-2,30-54 3,-9-3-3,-21 57 2,0 0-2,14-43 3,-5 10-3,-9 33 1,0 0-1,3-21 2,1 2-2,-4 19 1,0 0-1,0-12 2,0 0-2,0 12 1,0 0-1,0-12 1,0 3-1,0 9 0,0 0 0,0-9 1,0 9-1,0 0 0,0 0 0,0 0 1,0 0-1,0 0 0,0 0 0,0 0 0,0 0 0,0 0-1,0 0 1,-7 12 0,7-3 0,0-9-2,0 0 2,1 5-1,1 6 1,-2-11-3,0 0 3,0 8-3,0-8 3,0 0-5,0 0 5,-3 9-4,3-9 4,0 0-4,0 0 4,0 7-3,0-7 3,0 0-3,0 0 3,0 0-3,0 5 3,0-5-1,0 0 1,0 0 0,0 0 0,0 0 0,0 0 0,0 0 0,0 0 0,0 0 0,0 0 0,0 0 0,0-9 0,0 9 0,0 0 0,0 0 1,0-8-1,0 8 2,0 0-2,0 0 2,-2-7-2,2 7 3,0 0-3,-7 0 3,-6 7-3,13-7 4,0 0-4,-17 17 4,-1 19-4,18-36 4,0 0-4,-17 52 5,6 14-5,11-66 4,0 0-4,-7 76 4,2 0-4,5-76 4,0 0-4,0 82 4,1 15-4,-1-97 3,0 0-3,11 100 3,5-15-3,-16-85 2,0 0-2,19 85 3,-1-9-3,-18-76 2,0 0-2,16 74 3,0-3-3,-16-71 1,0 0-1,10 61 1,-4-20-1,-6-41 0,0 0 0,-8 28 0,-4-19 0,0-2-1549</inkml:trace>
  <inkml:trace contextRef="#ctx0" brushRef="#br0" timeOffset="323456.5734">23383 4906 1356,'0'0'0,"0"0"0,0 0 0,0 0 42,0 0-42,0 0 43,16-22-43,-16 22 82,0 0-82,21-12 82,20-8-82,-41 20 61,0 0-61,53-24 61,5 0-61,-58 24 27,0 0-27,65-28 28,4-1-28,-69 29 16,0 0-16,72-33 17,-5-2-17,-67 35 7,0 0-7,64-36 7,-8 7-7,-56 29 6,0 0-6,46-25 6,-18 13-6,-28 12 4,0 0-4,18-12 5,-6 5-5,-12 7 3,0 0-3,9-5 4,-5-4-4,-4 9 2,0 0-2,-7-6 2,-14 0-2,21 6 2,0 0-2,-27-3 2,1 12-2,26-9 2,0 0-2,-25 15 2,4 6-2,21-21 2,0 0-2,-20 24 2,3 0-2,17-24 3,0 0-3,-13 25 4,8 6-4,5-31 4,0 0-4,0 29 5,7-5-5,-7-24 4,0 0-4,11 19 4,6-7-4,-17-12 4,0 0-4,16 11 5,-2-8-5,-14-3 4,0 0-4,16-3 4,4-6-4,-20 9 5,0 0-5,21-17 6,5-19-6,-26 36 9,0 0-9,20-44 9,-6 11-9,-14 33 9,0 0-9,10-32 10,-4 0-10,-6 32 13,0 0-13,5-26 13,2 2-13,-7 24 14,0 0-14,11-15 14,-1-4-14,-10 19 13,0 0-13,13-14 13,-5 2-13,-8 12 13,0 0-13,9-11 14,0 6-14,-9 5 12,0 0-12,19-3 13,13 3-13,-32 0 11,0 0-11,37 12 12,-1 7-12,-36-19 9,0 0-9,33 24 9,2 9-9,-35-33 6,0 0-6,34 33 6,-11 0-6,-23-33 5,0 0-5,14 31 6,-7 2-6,-7-33 5,0 0-5,2 24 6,-2-9-6,0-15 5,0 0-5,-2 9 5,-5-5-5,7-4 6,0 0-6,-11-13 7,-5-11-7,16 24 9,0 0-9,-14-31 10,9 7-10,5 24 15,0 0-15,0-26 15,5-9-15,-5 35 25,0 0-25,13-38 26,4-5-26,-17 43 27,0 0-27,25-42 27,9-4-27,-34 46 22,0 0-22,38-38 22,10 13-22,-48 25 16,0 0-16,46-19 16,-14 11-16,-32 8 11,0 0-11,31 0 12,5 12-12,-36-12 8,0 0-8,32 15 9,-9 6-9,-23-21 4,0 0-4,21 24 4,-2 4-4,-19-28 0,0 0 0,14 24 0,-5-3 0,-9-21-1,0 0 1,9 16 0,-6-3 0,-3-13-5,0 0 5,7 11-4,1 1 4,-8-12-10,0 0 10,3 17-10,-6-1 10,3-16-15,0 0 15,-4 15-15,0-2 15,4-13-17,0 0 17,-1 8-16,1 4 16,0-12-15,0 0 15,0 9-14,0-2 14,0-7-13,0 0 13,1 9-13,3-1 13,-4-8-9,0 0 9,4 9-8,1 1 8,-5-10-6,0 0 6,5 5-5,2-1 5,-7-4-2,0 0 2,0 0-2,9 3 2,-9-3-1,0 0 1,0 0 0,0 0 0,0 0 0,0 0 0,11 6 0,-4-12 0,-7 6 0,0 0 0,14-12 1,14-22-1,-28 34 2,0 0-2,32-37 3,-2 8-3,-30 29 5,0 0-5,28-21 5,-5 6-5,-23 15 6,0 0-6,19-13 7,-3 5-7,-16 8 7,0 0-7,18-7 7,1 7-7,-19 0 5,0 0-5,21 7 5,-1 5-5,-20-12 2,0 0-2,14 21 3,-7-4-3,-7-17 1,0 0-1,7 19 1,2-2-1,-9-17 0,0 0 0,9 16 0,-2-7 0,-7-9 0,0 0 0,7 6 0,2 0 0,-9-6 0,0 0 0,9 3 0,-1 1 0,-8-4 0,0 0 0,11 0 1,1-4-1,-12 4 1,0 0-1,21-9 1,1 1-1,-22 8 3,0 0-3,17-12 3,-4 5-3,-13 7 4,0 0-4,8-9 4,-8 9-4,0 0 3,0 0-3,9-7 3,-9 7-3,0 0 3,0 0-3,0 0 3,0 0-3,0 0 1,0 0-1,7-2 2,-7 2-2,0 0 1,0 0-1,9 0 2,0 0-2,-9 0 0,0 0 0,12 0 0,6 9 0,-18-9 0,0 0 0,21 5 0,-5-1 0,-16-4-2,0 0 2,16 3-1,-2 1 1,-14-4-4,0 0 4,12 1-4,-1 3 4,-11-4-6,0 0 6,7 0-5,0-4 5,-7 4-4,0 0 4,9-1-4,0 1 4,-9 0-2,0 0 2,12-4-1,-3 1 1,-9 3-1,0 0 1,11-4 0,-3 4 0,-8 0 0,0 0 0,7 0 0,0-1 0,-7 1 0,0 0 0,13 0 0,4 1 0,-17-1 0,0 0 0,22 4 0,1-1 0,-23-3 0,0 0 0,30-3 0,12-6 0,-42 9 0,0 0 0,46-12 0,0-4 0,-46 16 0,0 0 0,47-24 0,1-9 0,-48 33 0,0 0 0,41-39 0,-13-10 0,-28 49 0,0 0 0,17-45 0,-9 12 0,-8 33 0,0 0 0,-4-28 1,-5 8-1,9 20 1,0 0-1,-17-19 1,-12 10-1,29 9 1,0 0-1,-30 0 2,2 12-2,28-12 0,0 0 0,-25 21 1,4 3-1,21-24 0,0 0 0,-14 31 0,12 11 0,2-42 0,0 0 0,7 43 0,7-1 0,-14-42-2,0 0 2,23 39-1,11-2 1,-34-37-4,0 0 4,37 33-4,0 0 4,-37-33-9,0 0 9,32 34-8,-11 2 8,-21-36-11,0 0 11,11 37-11,-17-13 11,6-24-10,0 0 10,-23 14-9,-19-11 9,42-3-6,0 0 6,-51-5-5,-4-2 5,55 7-8,0 0 8,-49-17-7,12 1 7,37 16-6,0 0 6,-27-15-6,15 6 6,12 9-14,0 0 14,14-9-14,30 3 14,-44 6-21,0 0 21,0 0-1591</inkml:trace>
  <inkml:trace contextRef="#ctx0" brushRef="#br0" timeOffset="364936.9625">30964 857 313,'0'0'0,"0"0"95,0 0-95,0 0 95,0 0-95,0 0 97,0 0-97,0 0 98,0 0-98,0 0 72,0 0-72,0 0 72,2-19-72,-2 19 46,0 0-46,5-21 47,6-16-47,-11 37 36,0 0-36,11-43 36,-3 2-36,-8 41 22,0 0-22,6-37 23,-5 10-23,-1 27 19,0 0-19,-3-21 20,-6 0-20,9 21 17,0 0-17,-9-15 18,4 6-18,5 9 23,0 0-23,0 0 24,0-7-24,0 7 26,0 0-26,0 0 27,0 0-27,0 0 26,0 0-26,9 7 27,-4 2-27,-5-9 23,0 0-23,7 12 24,2 8-24,-9-20 13,0 0-13,12 25 13,2 14-13,-14-39 8,0 0-8,13 40 8,-4 5-8,-9-45 5,0 0-5,7 40 6,0-2-6,-7-38 3,0 0-3,7 35 4,-2-2-4,-5-33 2,0 0-2,4 33 3,-4-9-3,0-24 3,0 0-3,-2 24 3,-3-5-3,5-19 3,0 0-3,-8 17 4,0-1-4,8-16 5,0 0-5,-11 17 5,-1 2-5,12-19 6,0 0-6,-14 12 6,-1 0-6,15-12 8,0 0-8,-14 4 8,-2 1-8,16-5 10,0 0-10,-19 0 10,-2 7-10,21-7 11,0 0-11,-21 5 12,0-1-12,21-4 11,0 0-11,-22 0 11,3 0-11,19 0 10,0 0-10,-18 0 11,6 8-11,12-8 10,0 0-10,-9 7 10,2-5-10,7-2 8,0 0-8,0 0 8,-7 3-8,7-3 6,0 0-6,0 0 7,0 0-7,0 0 4,0 0-4,19 4 4,17-4-4,-36 0 2,0 0-2,53-4 3,14-8-3,-67 12 2,0 0-2,70-8 2,-6 4-2,-64 4 1,0 0-1,60-3 2,-5 1-2,-1-1-1138</inkml:trace>
  <inkml:trace contextRef="#ctx0" brushRef="#br0" timeOffset="365485.5652">31536 995 948,'0'0'0,"0"0"97,0 0-97,7-9 98,0 6-98,-7 3 70,0 0-70,13-5 71,6 1-71,-19 4 52,0 0-52,33-7 52,19-5-52,-52 12 41,0 0-41,56-14 41,-3 4-41,-53 10 30,0 0-30,50-5 31,-8 1-31,-42 4 25,0 0-25,30-3 25,-11-2-25,1 1-1126</inkml:trace>
  <inkml:trace contextRef="#ctx0" brushRef="#br0" timeOffset="366138.251">32381 765 943,'0'0'0,"0"0"40,0 0-40,0 0 40,0 0-40,0 0 79,0 0-79,6-12 80,-3 0-80,-3 12 37,0 0-37,7-21 37,2-7-37,-9 28 24,0 0-24,11-24 24,-2 0-24,-9 24 18,0 0-18,5-21 19,2 2-19,-7 19 14,0 0-14,7-21 14,-2 0-14,-5 21 14,0 0-14,2-15 14,-2 3-14,0 12 16,0 0-16,0-9 16,0 9-16,0 0 14,0 0-14,2-12 15,-2 12-15,0 0 13,0 0-13,0 0 13,0 0-13,0 0 10,0 0-10,0 0 10,-7 12-10,7-12 5,0 0-5,-7 12 6,3 4-6,4-16 3,0 0-3,0 21 3,2 3-3,-2-24 1,0 0-1,2 29 2,1 14-2,-3-43 0,0 0 0,4 49 1,1 5-1,-5-54 0,0 0 0,7 55 1,-2-7-1,-5-48 0,0 0 0,0 45 0,-7-1 0,7-44 0,0 0 0,-14 41 0,-3-4 0,17-37 0,0 0 0,-20 31 0,-3-2 0,23-29 0,0 0 0,-21 28 0,3-11 0,18-17 0,0 0 0,-16 10 0,-1-4 0,17-6 0,0 0 0,-20 0 1,1-6-1,19 6 1,0 0-1,-12-3 1,6-6-1,6 9 3,0 0-3,0 0 4,4-7-4,-4 7 6,0 0-6,23-8 6,26-8-6,-49 16 8,0 0-8,60-12 9,4 3-9,-64 9 7,0 0-7,72-6 8,11 6-8,-83 0 6,0 0-6,76 6 7,-21 3-7,1 0-1135</inkml:trace>
  <inkml:trace contextRef="#ctx0" brushRef="#br0" timeOffset="366963.8114">31100 1988 953,'0'0'0,"0"0"0,0 0 0,0 0 43,0 0-43,0 0 44,0 0-44,0 0 80,0 0-80,-9-19 80,9 19-80,0 0 58,0 0-58,2-8 58,0 3-58,-2 5 32,0 0-32,5-11 32,2-1-32,-7 12 21,0 0-21,16-26 22,5-21-22,-21 47 16,0 0-16,20-50 17,-11-2-17,-9 52 15,0 0-15,5-48 16,-3 11-16,-2 37 15,0 0-15,-2-36 16,-2 0-16,4 36 13,0 0-13,-5-24 14,0 6-14,5 18 18,0 0-18,-4-10 18,4 10-18,0 0 17,0 0-17,-3-9 18,3 9-18,0 0 15,0 0-15,7 9 16,-4 6-16,-3-15 12,0 0-12,4 21 12,-1 16-12,-3-37 9,0 0-9,4 45 9,-1 6-9,-3-51 5,0 0-5,4 52 6,-2-3-6,-2-49 3,0 0-3,1 48 4,5-3-4,-6-45 2,0 0-2,5 49 2,-1 6-2,-4-55 1,0 0-1,0 49 2,-2-8-2,2-41 1,0 0-1,-9 36 2,-7-8-2,16-28 2,0 0-2,-21 21 2,-4-2-2,25-19 3,0 0-3,-28 9 3,-4-9-3,32 0 5,0 0-5,-35 0 5,1-4-5,34 4 7,0 0-7,-30-5 7,6 1-7,24 4 6,0 0-6,-20-3 7,3 0-7,17 3 8,0 0-8,-9-2 8,9 2-8,0 0 8,0 0-8,0 0 8,16 5-8,-16-5 7,0 0-7,33 3 7,24 1-7,-57-4 7,0 0-7,60 0 7,-9 0-7,-51 0 6,0 0-6,55-7 6,12-9-6,0 3-1317</inkml:trace>
  <inkml:trace contextRef="#ctx0" brushRef="#br0" timeOffset="367194.2645">31614 1940 1188,'0'0'0,"0"0"0,10-7 0,-10 7 42,0 0-42,13-5 42,11 1-42,-24 4 54,0 0-54,41 0 55,23-3-55,-64 3 36,0 0-36,67-2 36,-9-1-36,-58 3 2,0 0-2,56 0 2,10 3-2,-1-3-1033</inkml:trace>
  <inkml:trace contextRef="#ctx0" brushRef="#br0" timeOffset="368524.8026">32598 1782 629,'0'0'0,"0"0"4,0 0-4,0 0 4,0 0-4,0 0 25,0 0-25,0 0 26,2 30-26,-2-30 32,0 0-32,-5 19 32,-4 10-32,9-29 25,0 0-25,-10 35 25,-3 3-25,13-38 37,0 0-37,-14 43 38,0 2-38,14-45 59,0 0-59,-11 44 59,3-6-59,8-38 70,0 0-70,-8 34 71,5-4-71,3-30 65,0 0-65,-4 20 65,1-13-65,3-7 61,0 0-61,0 0 62,-14-12-62,14 12 54,0 0-54,-11-19 55,1-7-55,10 26 58,0 0-58,-7-36 59,3-7-59,4 43 50,0 0-50,0-45 50,5 12-50,-5 33 45,0 0-45,7-28 46,2 0-46,-9 28 37,0 0-37,11-24 37,-1 3-37,-10 21 28,0 0-28,9-12 29,-2 0-29,-7 12 21,0 0-21,6-8 22,-6 8-22,0 0 15,0 0-15,7-13 15,-2 10-15,-5 3 11,0 0-11,7-7 11,2 7-11,-9 0 6,0 0-6,9 7 7,-2 2-7,-7-9 4,0 0-4,5 20 4,0 8-4,-5-28 1,0 0-1,9 28 2,2 5-2,-11-33 0,0 0 0,14 31 1,7 10-1,-21-41 0,0 0 0,28 37 0,4-13 0,-32-24-1,0 0 1,33 19-1,6-7 1,-39-12-3,0 0 3,41 2-2,-1-7 2,-40 5-4,0 0 4,41-16-3,0-17 3,-41 33 0,0 0 0,35-40 0,-7 0 0,-28 40 0,0 0 0,21-45 1,-5-15-1,-16 60 4,0 0-4,6-61 5,-10-8-5,4 69 10,0 0-10,-7-67 10,-4 4-10,11 63 13,0 0-13,-10-45 13,4 14-13,6 31 8,0 0-8,0-17 8,8 7-8,-8 10 5,0 0-5,17 6 5,15 19-5,0-1-1534</inkml:trace>
  <inkml:trace contextRef="#ctx0" brushRef="#br0" timeOffset="370238.7397">31086 3124 684,'0'0'0,"0"0"0,0 0 0,0 0 50,0 0-50,0 0 50,0 0-50,0 0 102,0 0-102,0 0 103,0 0-103,0 0 80,0 0-80,0 0 80,12-40-80,-12 40 46,0 0-46,7-36 47,2-13-47,-9 49 32,0 0-32,6-50 33,-5-2-33,-1 52 25,0 0-25,0-48 26,-1 15-26,1 33 21,0 0-21,-2-23 22,-2 6-22,4 17 19,0 0-19,-1-12 19,2 3-19,-1 9 18,0 0-18,2-7 18,-2 7-18,0 0 17,0 0-17,0 0 17,0 0-17,0 0 13,0 0-13,7 12 13,-3 0-13,-4-12 8,0 0-8,3 16 9,1 5-9,-4-21 6,0 0-6,3 27 7,1 13-7,-4-40 3,0 0-3,5 49 3,4 4-3,-9-53 1,0 0-1,10 56 1,3-8-1,-13-48 0,0 0 0,14 49 0,2-11 0,-16-38-1,0 0 1,12 36 0,-7-3 0,-5-33-2,0 0 2,0 34-1,-5-1 1,5-33-3,0 0 3,-12 30-2,-6-6 2,18-24-2,0 0 2,-21 19-2,-2-3 2,23-16-1,0 0 1,-25 5-1,-3-2 1,28-3-1,0 0 1,-32-3 0,1-2 0,31 5 0,0 0 0,-29-7 0,6-2 0,23 9 0,0 0 0,-19-9 0,5 2 0,14 7 1,0 0-1,-7-1 1,7 1-1,0 0 2,0 0-2,0 0 2,-5-7-2,5 7 2,0 0-2,0 0 2,17 0-2,-17 0 2,0 0-2,32 0 3,19 3-3,-51-3 3,0 0-3,62 4 4,3-3-4,-65-1 3,0 0-3,78 4 3,14 3-3,-92-7 3,0 0-3,75 9 3,-30-9-3,-1 0-1134</inkml:trace>
  <inkml:trace contextRef="#ctx0" brushRef="#br0" timeOffset="370650.1376">31760 3094 998,'0'0'0,"0"0"0,13-3 0,-13 3 3,0 0-3,15-4 4,8 1-4,-23 3 11,0 0-11,37-2 11,18-1-11,-55 3 30,0 0-30,62-9 31,-4 2-31,-58 7 39,0 0-39,57-12 39,-1 3-39,-56 9 34,0 0-34,50-8 35,-13-3-35,-37 11 32,0 0-32,24-5 32,-10 5-32,1-3-915</inkml:trace>
  <inkml:trace contextRef="#ctx0" brushRef="#br0" timeOffset="370959.3039">32706 2876 1125,'16'30'0,"-16"-30"-2,0 0 2,35 67-1,1-1 1,-36-66-15,0 0 15,31 52-14,-2-7 14,-29-45-2,0 0 2,28 36-2,2-8 2,-30-28 0,0 0 0,26 21 1,-6-9-1,-20-12 7,0 0-7,28 7 7,11-2-7,0-2-768</inkml:trace>
  <inkml:trace contextRef="#ctx0" brushRef="#br0" timeOffset="371211.3339">33033 2757 1092,'0'0'0,"0"0"46,0 0-46,-22 27 46,-4 5-46,26-32 43,0 0-43,-28 41 43,1 15-43,27-56 22,0 0-22,-28 60 23,-4 2-23,32-62 14,0 0-14,-32 56 15,4-15-15,28-41 10,0 0-10,-23 37 10,4-4-10,19-33 9,0 0-9,-18 27 9,1-3-9,17-24 3,0 0-3,-16 23 4,3-2-4,13-21 2,0 0-2,-8 15 3,4 6-3,2-4-986</inkml:trace>
  <inkml:trace contextRef="#ctx0" brushRef="#br0" timeOffset="371422.5896">32528 3200 998,'0'0'0,"0"0"0,10-9 0,-10 9 11,0 0-11,15-3 11,8-6-11,-23 9 23,0 0-23,42-3 23,28-4-23,-70 7 44,0 0-44,80-6 45,-1 0-45,-79 6 47,0 0-47,81-2 48,4-2-48,-85 4 44,0 0-44,73-8 44,-28-8-44,1 1-944</inkml:trace>
  <inkml:trace contextRef="#ctx0" brushRef="#br0" timeOffset="376107.3696">31289 4036 550,'0'0'0,"0"0"0,0 0 0,0 0 22,0 0-22,-7-16 22,7 16-22,0 0 63,0 0-63,-11-9 64,11 9-64,0 0 71,0 0-71,-12 2 72,3 5-72,9-7 70,0 0-70,-16 12 71,-10 12-71,26-24 38,0 0-38,-30 28 38,-2 10-38,32-38 38,0 0-38,-30 47 38,4 7-38,26-54 34,0 0-34,-22 55 35,12 2-35,10-57 30,0 0-30,0 52 30,10-7-30,-10-45 25,0 0-25,20 33 26,5-9-26,-25-24 20,0 0-20,38 16 20,12-11-20,-50-5 18,0 0-18,60-2 18,14-13-18,-74 15 15,0 0-15,70-28 15,-8-12-15,-62 40 11,0 0-11,48-54 11,-13-15-11,-35 69 8,0 0-8,21-64 9,-17 4-9,-4 60 8,0 0-8,-18-49 8,-21 4-8,39 45 6,0 0-6,-49-31 7,-2 14-7,51 17 7,0 0-7,-43-7 8,21 14-8,22-7 8,0 0-8,-4 20 8,18 20-8,-2-3-1097</inkml:trace>
  <inkml:trace contextRef="#ctx0" brushRef="#br0" timeOffset="376436.2714">31854 4195 953,'0'0'0,"0"0"0,0 0 0,0 0 47,0 0-47,0 0 47,0 0-47,0 0 78,0 0-78,33 10 79,13-10-79,-46 0 31,0 0-31,64 2 31,12-2-31,-76 0 17,0 0-17,83-2 17,8-5-17,-91 7 0,0 0 0,89-8 1,-19 8-1,-70 0-2,0 0 2,48 0-2,-22-4 2,1 4-913</inkml:trace>
  <inkml:trace contextRef="#ctx0" brushRef="#br0" timeOffset="377174.0777">32853 4141 1097,'0'0'0,"0"0"31,0 0-31,14-21 31,-2-3-31,-12 24 5,0 0-5,9-31 5,-4-5-5,-5 36 17,0 0-17,4-37 17,-6 5-17,2 32 26,0 0-26,-2-33 26,2 5-26,0 28 30,0 0-30,4-24 31,1 5-31,-5 19 26,0 0-26,5-14 26,-1 3-26,-4 11 18,0 0-18,0 0 19,9-5-19,-9 5 11,0 0-11,7 0 11,0 4-11,-7-4 8,0 0-8,7 12 8,-5 12-8,-2-24 4,0 0-4,0 33 5,0 7-5,0-40 2,0 0-2,0 41 3,0-4-3,0-37 2,0 0-2,1 36 2,5 0-2,-6-36 2,0 0-2,5 44 3,4 1-3,-9-45 2,0 0-2,10 45 2,3 3-2,-13-48 3,0 0-3,10 48 4,-3-4-4,-7-44 4,0 0-4,4 41 5,-2-10-5,-2-31 8,0 0-8,-2 26 8,-5-3-8,7-23 10,0 0-10,-11 17 10,-1-5-10,12-12 12,0 0-12,-16 7 12,-3-2-12,19-5 13,0 0-13,-22 0 14,7 0-14,15 0 12,0 0-12,-16 0 13,-4 0-13,20 0 13,0 0-13,-17-5 13,2 2-13,15 3 13,0 0-13,-7-4 14,7 4-14,0 0 12,0 0-12,-1-8 13,1 8-13,0 0 11,0 0-11,16-9 12,22-3-12,-38 12 7,0 0-7,50-16 8,4 8-8,-54 8 5,0 0-5,53-7 5,-10 2-5,-43 5 3,0 0-3,32-4 3,-13-5-3,0-1-1238</inkml:trace>
  <inkml:trace contextRef="#ctx0" brushRef="#br0" timeOffset="378104.5392">31360 4982 662,'0'0'0,"0"0"0,0 0 0,0 0 6,0 0-6,0 0 6,0 0-6,0 0 14,0 0-14,-20 0 14,-1 19-14,21-19 22,0 0-22,-30 25 23,-9 14-23,39-39 40,0 0-40,-35 49 40,5 10-40,30-59 78,0 0-78,-21 58 79,8-7-79,13-51 91,0 0-91,-1 46 92,9-9-92,-8-37 70,0 0-70,20 29 70,10-8-70,-30-21 56,0 0-56,46 14 57,23-6-57,-69-8 35,0 0-35,74 0 36,-4-7-36,-70 7 24,0 0-24,60-12 25,-17-5-25,-43 17 18,0 0-18,30-35 19,-11-15-19,-19 50 14,0 0-14,5-55 15,-17 1-15,12 54 12,0 0-12,-28-48 13,-18 5-13,46 43 11,0 0-11,-53-33 11,0 12-11,53 21 10,0 0-10,-42-7 11,19 16-11,23-9 7,0 0-7,0 22 7,21 11-7,0 0-1206</inkml:trace>
  <inkml:trace contextRef="#ctx0" brushRef="#br0" timeOffset="378608.8796">31732 5337 673,'0'0'0,"0"0"0,0 0 0,0 0-5,0 0 5,23 0-4,-4 7 4,-19-7-43,0 0 43,20 5-43,-3 0 43,1 2-374</inkml:trace>
  <inkml:trace contextRef="#ctx0" brushRef="#br0" timeOffset="378751.9792">31951 5320 751,'0'0'0,"0"0"0,0 0 0,0 0-8,0 0 8,0 0-7,7 21 7,-7-21-15,0 0 15,5 15-14,2-6 14,0-1-471</inkml:trace>
  <inkml:trace contextRef="#ctx0" brushRef="#br0" timeOffset="378900.5704">32156 5264 718,'0'0'0,"0"0"0,0 0 0,0 0-1,0 0 1,3 16 0,2 0 0,2 1-478</inkml:trace>
  <inkml:trace contextRef="#ctx0" brushRef="#br0" timeOffset="380175.9006">31494 5576 1323,'0'0'0,"-13"-21"0,13 21 69,0 0-69,-8-21 70,2 1-70,6 20 114,0 0-114,-3-19 115,-3-6-115,6 25 79,0 0-79,-5-33 80,2-3-80,3 36 40,0 0-40,-4-48 41,-1-11-41,5 59 26,0 0-26,-9-61 26,-2-1-26,11 62 19,0 0-19,-7-52 20,4 16-20,3 36 15,0 0-15,-2-21 16,2 9-16,0 12 9,0 0-9,0 0 10,7 8-10,-7-8 6,0 0-6,7 25 6,4 18-6,-11-43 4,0 0-4,14 57 5,3 9-5,-17-66 1,0 0-1,16 76 1,-5-3-1,-11-73 0,0 0 0,9 79 1,0 15-1,-9-94 0,0 0 0,10 90 0,1-11 0,-11-79 0,0 0 0,7 66 1,-9-7-1,2-59 1,0 0-1,-2 54 1,-1-3-1,3-51 1,0 0-1,-4 49 1,1-8-1,3-41 1,0 0-1,-6 40 2,-2-7-2,8-33 2,0 0-2,-9 24 2,3-5-2,6-19 3,0 0-3,-8 12 4,-8-3-4,16-9 6,0 0-6,-20 0 6,-3-3-6,23 3 8,0 0-8,-26-6 8,-8 0-8,34 6 7,0 0-7,-33-9 7,-1-7-7,34 16 7,0 0-7,-28-17 8,3-2-8,25 19 6,0 0-6,-21-17 6,5 5-6,16 12 6,0 0-6,-10-11 7,10 11-7,0 0 6,0 0-6,-4-8 7,4 8-7,0 0 5,0 0-5,0 0 6,0 0-6,0 0 4,0 0-4,32-4 5,33-1-5,-65 5 3,0 0-3,81-7 3,6 2-3,-87 5 1,0 0-1,86-9 2,-6-3-2,-80 12 1,0 0-1,72-12 1,4 0-1,-76 12 0,0 0 0,0 0-1621</inkml:trace>
  <inkml:trace contextRef="#ctx0" brushRef="#br0" timeOffset="380617.6569">31868 5813 415,'0'0'0,"0"0"0,0 0 0,0 0 14,0 0-14,25 0 15,-2 5-15,-23-5 59,0 0-59,28 7 59,2-5-59,-30-2 2,0 0-2,32 2 3,3 6-3,0-3-366</inkml:trace>
  <inkml:trace contextRef="#ctx0" brushRef="#br0" timeOffset="380800.6033">32374 5804 875,'0'0'0,"0"0"0,0 0 0,0 0 0,0 0 0,7 0 0,-7 0 0,0 0 11,0 0-11,13 2 11,-4 1-11,-9-3 0,0 0 0,12 6 1,-1 4-1,1-1-614</inkml:trace>
  <inkml:trace contextRef="#ctx0" brushRef="#br0" timeOffset="380954.7168">32591 5777 1034,'0'0'0,"0"0"25,0 0-25,22 5 26,13 3-26,-35-8 7,0 0-7,0 0-759</inkml:trace>
  <inkml:trace contextRef="#ctx0" brushRef="#br0" timeOffset="381510.9969">33027 5434 877,'0'0'0,"0"0"27,0 0-27,0 0 28,-26-5-28,26 5 53,0 0-53,-16 8 54,-5 10-54,21-18 69,0 0-69,-21 27 69,-4 13-69,25-40 68,0 0-68,-21 52 69,7 10-69,14-62 57,0 0-57,-9 64 57,3-12-57,6-52 50,0 0-50,2 45 50,7-5-50,-9-40 44,0 0-44,14 33 45,4-12-45,-18-21 36,0 0-36,21 15 36,2-6-36,-23-9 34,0 0-34,26 4 34,10-11-34,-36 7 27,0 0-27,37-14 28,2-10-28,-39 24 21,0 0-21,33-44 21,-12-13-21,-21 57 21,0 0-21,7-67 21,-15-6-21,8 73 19,0 0-19,-16-62 19,-6 17-19,22 45 18,0 0-18,-22-28 18,0 16-18,22 12 5,0 0-5,-14 9 5,9 18-5,0 1-1425</inkml:trace>
  <inkml:trace contextRef="#ctx0" brushRef="#br0" timeOffset="381696.8525">33267 5640 1369,'0'0'0,"0"0"-967</inkml:trace>
  <inkml:trace contextRef="#ctx0" brushRef="#br0" timeOffset="382022.6292">33423 5467 1023,'0'0'0,"0"0"22,0 0-22,0 0 22,0 0-22,0 0 3,0 0-3,14 28 4,0-9-4,-14-19 16,0 0-16,23 29 16,9 11-16,-32-40 31,0 0-31,38 41 31,1 4 13,2-5 1,1-9-17,-7-3 1,-13-6-5,-1 1-968</inkml:trace>
  <inkml:trace contextRef="#ctx0" brushRef="#br0" timeOffset="382249.537">33753 5437 1125,'-13'14'61,"-36"36"0,-8 28 1,4 0 0,11-5-37,7-11 0,10-12-3,7-6 1,6-6-8,3-2 0,0-1-1077</inkml:trace>
  <inkml:trace contextRef="#ctx0" brushRef="#br0" timeOffset="382449.8325">33371 5706 1116,'13'-2'39,"41"-2"1,12 4 1,-10 4 1,-20-1-19,-14 6 1,1 0-958</inkml:trace>
  <inkml:trace contextRef="#ctx0" brushRef="#br0" timeOffset="382673.5229">33163 5839 1003,'0'0'0,"0"0"38,0 0-38,0 0 38,0 0-38,0 0 29,0 0-29,18-10 29,-9 10-29,-9 0 5,0 0-5,17 1 5,10 8-5,1 1-801</inkml:trace>
  <inkml:trace contextRef="#ctx0" brushRef="#br0" timeOffset="382805.6872">33520 5790 961,'0'0'0,"0"0"40,0 0-40,0 0-691</inkml:trace>
  <inkml:trace contextRef="#ctx0" brushRef="#br0" timeOffset="389497.124">13447 7554 393,'0'0'0,"0"0"0,0 0 35,0 0-35,0 0 35,0 0-35,0 0 86,0 0-86,0 0 87,0 0-87,0 0 114,0 0-114,0 0 115,0 0-115,0 0 117,0 0-117,0 0 118,18 9-118,-18-9 62,0 0-62,0 0 63,0 0-63,0 0 61,0 0-61,0 0 61,0 0-61,0 0 53,0 0-53,7-9 54,-5-7-54,-2 16 53,0 0-53,3-31 54,-1-14-54,-2 45 62,0 0-62,-2-41 63,-1 1-63,3 40 51,0 0-51,-2-37 52,-1 13-52,3 24 40,0 0-40,0-21 41,3 9-41,-3 12 34,0 0-34,2-10 34,-2 10-34,0 0 26,0 0-26,0-9 27,0 9-27,0 0 20,0 0-20,0 0 20,0-5-20,0 5 14,0 0-14,0 0 15,0 0-15,0 0 10,0 0-10,0 16 11,-2 13-11,2-29 9,0 0-9,-3 40 10,-3 5-10,6-45 7,0 0-7,-5 43 7,3-5-7,2-38 6,0 0-6,4 37 6,1-6-6,-5-31 7,0 0-7,7 26 7,0 5-7,-7-31 8,0 0-8,7 28 9,-1-8-9,-6-20 9,0 0-9,3 18 9,-1 4-9,-2-22 9,0 0-9,3 21 9,6 0-9,-9-21 10,0 0-10,4 19 11,-4-4-11,0-15 13,0 0-13,0 14 14,-4-5-14,4-9 14,0 0-14,-5 7 15,5-7-15,0 0 13,0 0-13,-7 8 14,7-8-14,0 0 14,0 0-14,-9 7 14,2-7-14,7 0 16,0 0-16,-7 2 16,2 0-16,5-2 16,0 0-16,0 0 17,-13 0-17,13 0 14,0 0-14,-7 0 15,-2 0-15,9 0 15,0 0-15,-14-2 15,-2 0-15,16 2 13,0 0-13,-19 0 13,-4 0-13,23 0 8,0 0-8,-18-3 9,1 3-9,17 0 5,0 0-5,-18-5 6,4 1-6,14 4 4,0 0-4,-14 0 4,5 0-4,9 0 1,0 0-1,-9 0 2,9 0-2,0 0 1,0 0-1,-9-3 1,9 3-1,0 0 0,0 0 0,0 0 1,0 0-1,0 0 0,0 0 0,0 0 1,32 8-1,-32-8 0,0 0 0,42 7 0,15-5 0,-57-2 0,0 0 0,60 2 0,2-2 0,-62 0-1,0 0 1,58 1-1,5 6 1,-63-7-3,0 0 3,0 0-1825</inkml:trace>
  <inkml:trace contextRef="#ctx0" brushRef="#br0" timeOffset="397949.4396">15166 2085 449,'0'0'0,"0"0"0,0 0 0,0 0 7,0 0-7,0 0 8,0 0-8,0 0 33,0 0-33,0 0 33,0 0-33,0 0 51,0 0-51,0 0 52,0 0-52,0 0 44,0 0-44,-30 4 44,11 1-44,19-5 23,0 0-23,-18 7 23,-1 2-23,19-9 22,0 0-22,-18 8 22,0 8-22,18-16 28,0 0-28,-21 17 29,5 6-29,16-23 27,0 0-27,-12 24 27,0-3-27,12-21 35,0 0-35,-11 20 35,-1 8-35,12-28 38,0 0-38,-9 24 38,5 4-38,4-28 33,0 0-33,-1 21 33,-5 3-33,6-24 30,0 0-30,-5 21 30,10-1-30,-5-20 18,0 0-18,6 25 18,-3 2-18,-3-27 11,0 0-11,5 21 11,4-2-11,-9-19 6,0 0-6,13 18 7,6-3-7,-19-15 4,0 0-4,14 7 5,0-2-5,-14-5 4,0 0-4,18 4 5,8-8-5,-26 4 6,0 0-6,27-3 6,-11 1-6,-16 2 8,0 0-8,17-7 8,5-2-8,-22 9 13,0 0-13,23-12 14,-6-3-14,-17 15 15,0 0-15,23-18 16,4-6-16,-27 24 18,0 0-18,24-27 18,-6 7-18,-18 20 25,0 0-25,12-13 25,1-6-25,-13 19 22,0 0-22,10-16 23,-1 2-23,-9 14 21,0 0-21,2-7 22,-2 7-22,0 0 17,0 0-17,0-15 18,0 1-18,0 14 16,0 0-16,-2-24 17,-10-8-17,12 32 14,0 0-14,-20-36 14,-8 3-14,28 33 14,0 0-14,-30-27 14,7 9-14,23 18 14,0 0-14,-26-10 15,-3 5-15,29 5 11,0 0-11,-26 0 12,-1 8-12,27-8 10,0 0-10,-19 19 11,5 2-11,14-21 4,0 0-4,-4 28 5,13 8-5,0-3-1252</inkml:trace>
  <inkml:trace contextRef="#ctx0" brushRef="#br0" timeOffset="398422.1878">15435 2397 449,'0'0'0,"0"0"0,14 0 0,-14 0 27,0 0-27,12 0 27,6 3-27,-18-3 3,0 0-3,17 4 3,3-3-3,1 3-322</inkml:trace>
  <inkml:trace contextRef="#ctx0" brushRef="#br0" timeOffset="398611.9254">15609 2364 852,'0'0'0,"0"0"0,0 0 0,0 0 0,0 0 0,9-7 0,-9 7 0,0 0-7,0 0 7,7 3-6,9 4 6,-16-7-11,0 0 11,18 6-10,1 1 10,2-2-554</inkml:trace>
  <inkml:trace contextRef="#ctx0" brushRef="#br0" timeOffset="398766.0512">15745 2348 550,'0'0'0,"0"0"0,0 0 0,0 0 1,0 0-1,0 0 1,0 0-1,0 0-1,0 0 1,11 7 0,5-5 0,-16-2-13,0 0 13,15 7-13,3 2 13,0-2-334</inkml:trace>
  <inkml:trace contextRef="#ctx0" brushRef="#br0" timeOffset="398897.7062">15814 2348 695,'0'0'0,"0"0"0,0 0 0,0 0 0,0 0 0,7 0 0,0 4 0,-7-4-15,0 0 15,16 5-15,2 5 15,1 3-439</inkml:trace>
  <inkml:trace contextRef="#ctx0" brushRef="#br0" timeOffset="400248.0146">15899 2037 572,'0'0'0,"0"0"0,0 0 0,0 0-24,0 0 24,0 0-23,0 0 23,0 0 1,0 0-1,0 0 1,0 0-1,0 0 17,0 0-17,0 0 17,17-7-17,-17 7 30,0 0-30,4 12 31,3 7-31,-7-19 35,0 0-35,12 21 35,6 10-35,-18-31 35,0 0-35,23 33 35,0 3-35,-23-36 33,0 0-33,26 30 34,6-3-34,-32-27 35,0 0-35,28 25 36,-1-1-36,-27-24 31,0 0-31,17 24 32,-3 0-32,-14-24 17,0 0-17,9 24 17,-7 1-17,0-1-688</inkml:trace>
  <inkml:trace contextRef="#ctx0" brushRef="#br0" timeOffset="400578.9554">16096 2016 348,'0'0'0,"0"0"0,6-10 0,-6 10 7,0 0-7,3-9 8,-1 4-8,-2 5 16,0 0-16,0 0 17,0 0-17,0 0 19,0 0-19,9 14 19,-15 13-19,6-27 16,0 0-16,-12 37 16,-2 8-16,14-45 13,0 0-13,-23 48 14,0-1-14,23-47 21,0 0-21,-25 41 22,1-1-22,24-40 25,0 0-25,-22 33 26,7-2-26,15-31 28,0 0-28,-11 33 29,4 7-29,7-40 42,0 0-42,-4 36 43,-4-3-43,8-33 30,0 0-30,-6 28 31,3-4-31,3-24 23,0 0-23,0 17 24,0-10-24,0-1-568</inkml:trace>
  <inkml:trace contextRef="#ctx0" brushRef="#br0" timeOffset="400953.1209">15821 2319 550,'0'0'0,"0"0"0,11-4 0,-11 4 0,0 0 0,0 0 0,3-8 0,-3 8 0,0 0 0,0 0 0,0 0 0,0 0 4,0 0-4,0 0 4,0 0-4,0 0 8,0 0-8,0 0 8,0 0-8,0 0 16,0 0-16,0 0 17,0 0-17,0 0 24,0 0-24,11-4 24,-2 1-24,-9 3 36,0 0-36,21-5 37,19-2-37,-40 7 42,0 0-42,48-12 43,10 0-43,-58 12 68,0 0-68,62-13 68,-4 5-68,-58 8 66,0 0-66,46-9 67,-27 2-67,-19 7 63,0 0-63,8-5 63,-17-11-63,2 4-846</inkml:trace>
  <inkml:trace contextRef="#ctx0" brushRef="#br0" timeOffset="415891.9906">19587 8293 819,'0'0'0,"0"0"0,0 0 0,0 0 67,0 0-67,0 0 67,0 0-67,0 0 57,0 0-57,0 0 58,0 0-58,0 0 66,0 0-66,0 0 67,-16 8-67,16-8 63,0 0-63,0 0 63,0 0-63,0 0 36,0 0-36,-9-5 37,9 5-37,0 0 34,0 0-34,-3-7 35,3-5-35,0 12 33,0 0-33,3-19 33,-3-2-33,0 21 29,0 0-29,0-20 29,0-1-29,0 21 25,0 0-25,0-16 25,0-6-25,0 22 24,0 0-24,0-21 24,0 4-24,0 17 24,0 0-24,0-18 24,0 5-24,0 13 21,0 0-21,0-12 22,0 1-22,0 11 17,0 0-17,2-7 18,-2 7-18,0 0 16,0 0-16,0-12 17,0 12-17,0 0 14,0 0-14,0 0 14,0 0-14,0 0 11,0 0-11,0 0 11,0 0-11,0 0 7,0 0-7,0 0 7,7 12-7,-7-12 5,0 0-5,4 18 6,-3 7-6,-1-25 2,0 0-2,2 26 3,0-1-3,-2-25 1,0 0-1,2 27 1,-1 13-1,-1-40 0,0 0 0,0 45 1,0-3-1,0-42 0,0 0 0,4 36 0,-1-5 0,-3-31 0,0 0 0,4 24 0,0 1 0,-4-25-1,0 0 1,5 20 0,-3-4 0,-2-16-1,0 0 1,3 12 0,1 4 0,-4-16-1,0 0 1,5 17-1,0-1 1,-5-16-1,0 0 1,6 12-1,1-7 1,-7-5-1,0 0 1,0 0 0,5 10 0,-5-10 0,0 0 0,0 0 0,3 11 0,-3-11 0,0 0 0,0 0 0,2 7 0,-2-7 0,0 0 0,0 0 0,-9 3 0,9-3 1,0 0-1,-7 2 2,0 1-2,7-3 2,0 0-2,0 0 3,-10 7-3,10-7 6,0 0-6,-9 0 6,-4 0-6,13 0 10,0 0-10,-12 0 10,-2 0-10,14 0 14,0 0-14,-11 0 14,-3 0-14,14 0 15,0 0-15,-9 4 16,-3-3-16,12-1 14,0 0-14,-9 0 14,0 0-14,9 0 13,0 0-13,-7 0 13,7 0-13,0 0 9,0 0-9,-10 0 10,3 0-10,7 0 7,0 0-7,-7 0 8,0 0-8,7 0 5,0 0-5,0 0 5,-7 0-5,7 0 3,0 0-3,0 0 4,-11 0-4,11 0 3,0 0-3,-9 0 3,0 0-3,9 0 2,0 0-2,-7 0 3,7 0-3,0 0 2,0 0-2,0 0 2,-7 0-2,7 0 2,0 0-2,0 0 2,0 0-2,0 0 1,0 0-1,0 0 1,0 0-1,0 0 0,0 0 0,9-3 1,21 1-1,-30 2 0,0 0 0,49-3 1,17-3-1,-66 6 0,0 0 0,72 0 0,2 6 0,-74-6 0,0 0 0,69 7 0,-7-2 0,0 0-1555</inkml:trace>
  <inkml:trace contextRef="#ctx0" brushRef="#br0" timeOffset="417076.2309">23480 8680 662,'0'0'0,"0"0"0,0 0 0,0 0 24,0 0-24,0 0 25,0 0-25,0 0 71,0 0-71,0 0 71,0 0-71,0 0 64,0 0-64,18-15 64,-15 3-64,-3 12 40,0 0-40,4-21 41,1-7-41,-5 28 27,0 0-27,7-27 28,0 2-28,-7 25 24,0 0-24,2-20 25,-2 4-25,0 16 28,0 0-28,0-17 29,0-2-29,0 19 35,0 0-35,-2-21 35,-1 9-35,3 12 38,0 0-38,-4-9 38,1 2-38,3 7 43,0 0-43,0 0 43,-4-7-43,4 7 39,0 0-39,0 0 39,0 0-39,0 0 36,0 0-36,0 0 37,0 0-37,0 0 28,0 0-28,0 0 29,0 0-29,0 0 24,0 0-24,4 12 24,-3 1-24,-1-13 19,0 0-19,4 15 19,1 4-19,-5-19 17,0 0-17,2 18 18,1 4-18,-3-22 14,0 0-14,4 23 15,-1-4-15,-3-19 13,0 0-13,4 24 13,0 9-13,-4-33 19,0 0-19,3 33 19,1-9-19,-4-24 18,0 0-18,5 22 19,-5 2-19,0-24 20,0 0-20,0 21 21,0-2-21,0-19 18,0 0-18,0 14 18,0-2-18,0-12 15,0 0-15,0 12 15,0 4-15,0-16 13,0 0-13,-5 12 13,1-5-13,4-7 9,0 0-9,0 0 10,-9 9-10,9-9 9,0 0-9,-7 8 9,0-3-9,7-5 10,0 0-10,0 0 10,-10 11-10,10-11 9,0 0-9,0 0 10,-11 5-10,11-5 11,0 0-11,0 0 11,-11 4-11,11-4 10,0 0-10,0 0 11,-12 5-11,12-5 10,0 0-10,-9 3 10,-1-3-10,10 0 8,0 0-8,-9-2 8,-4 1-8,13 1 6,0 0-6,-8 0 7,2 0-7,6 0 5,0 0-5,0 0 6,0 0-6,0 0 4,0 0-4,-7 0 5,7 0-5,0 0 4,0 0-4,0 0 5,0 0-5,0 0 5,0 0-5,0 0 5,9 0-5,-9 0 4,0 0-4,16 0 5,12 0-5,-28 0 4,0 0-4,34 0 4,-3 0-4,-31 0 4,0 0-4,32-2 4,9 2-4,-41 0 3,0 0-3,39-3 4,-13 3-4,-26 0 3,0 0-3,0 0-1657</inkml:trace>
  <inkml:trace contextRef="#ctx0" brushRef="#br0" timeOffset="425771.291">23348 7163 371,'0'0'0,"0"0"0,0 0 0,0 0 37,0 0-37,0 0 37,17-7-37,-17 7 96,0 0-96,0 0 97,0 0-97,0 0 118,0 0-118,0 0 119,9 2-119,-9-2 104,0 0-104,14 10 104,13 12-104,-27-22 56,0 0-56,31 25 56,3 8-56,-34-33 49,0 0-49,35 36 49,6 12-49,-41-48 44,0 0-44,40 49 44,1-4-44,-41-45 35,0 0-35,35 40 35,-5-4-35,-30-36 28,0 0-28,25 28 28,-9-4-28,-16-24 26,0 0-26,11 15 26,-4-1-26,-7-14 18,0 0-18,5 11 18,2-3-18,-7-8 18,0 0-18,0 0-1150</inkml:trace>
  <inkml:trace contextRef="#ctx0" brushRef="#br0" timeOffset="426039.8885">23791 7196 1099,'0'0'0,"0"0"0,0 0 0,0 0 28,0 0-28,0 0 28,0 0-28,0 0 44,0 0-44,-36 24 44,-1-2-44,37-22 22,0 0-22,-40 35 23,-12 13-23,52-48 8,0 0-8,-47 56 8,4 1-8,43-57 13,0 0-13,-35 52 13,7-12-13,28-40 24,0 0-24,-25 36 24,2-3-24,23-33 29,0 0-29,-21 28 29,-4-8-29,25-20 29,0 0-29,-24 21 30,1 2-30,0-3-1062</inkml:trace>
  <inkml:trace contextRef="#ctx0" brushRef="#br0" timeOffset="426353.8888">23094 7563 1110,'0'0'0,"0"0"0,0 0 0,0 0 37,0 0-37,19-7 38,-19 7-38,0 0 71,0 0-71,7-2 72,-7 2-72,0 0 30,0 0-30,21-7 30,23-9-30,-44 16 35,0 0-35,60-17 35,18-4-35,-78 21 25,0 0-25,85-15 26,3-1-26,-88 16 29,0 0-29,95-14 30,6 0-30,-101 14 17,0 0-17,99-17 17,-16 0-17,-83 17 9,0 0-9,0 0-1149</inkml:trace>
  <inkml:trace contextRef="#ctx0" brushRef="#br0" timeOffset="428889.9917">20192 1443 886,'0'0'0,"0"0"0,0 0 0,0 0 14,0 0-14,0 0 15,0 0-15,0 0 63,0 0-63,0 0 63,0 0-63,0 0 83,0 0-83,0 0 84,-5 19-84,5-19 63,0 0-63,0 0 64,0 0-64,0 0 42,0 0-42,0 0 43,-7-3-43,7 3 34,0 0-34,0 0 35,-4-7-35,4 7 27,0 0-27,0-12 27,-5-9-27,5 21 30,0 0-30,-3-24 30,3 0-30,0 24 31,0 0-31,1-28 31,-1-8-31,0 36 28,0 0-28,2-30 29,3 11-29,-5 19 20,0 0-20,0-14 20,0 4-20,0 10 18,0 0-18,0 0 18,0-9-18,0 9 10,0 0-10,0 0 10,0 0-10,0 0 6,0 0-6,0 0 6,0 0-6,0 0 3,0 0-3,0 12 4,0 4-4,0-16 1,0 0-1,-3 24 1,6 4-1,-3-28 0,0 0 0,4 26 0,-2-2 0,-2-24-2,0 0 2,1 24-2,3-1 2,-4-23-5,0 0 5,5 21-5,2-1 5,-7-20-7,0 0 7,4 21-6,1-2 6,-5-19-6,0 0 6,4 21-6,-4 0 6,0-21-6,0 0 6,1 24-5,3 0 5,-4-24-4,0 0 4,2 24-4,-2-5 4,0-19-2,0 0 2,-2 12-1,-2 1 1,4-13-1,0 0 1,-3 8 0,1-3 0,2-5 0,0 0 0,0 0 0,-5 11 0,5-11 0,0 0 0,0 0 1,-7 2-1,7-2 1,0 0-1,0 0 1,-7 3-1,7-3 1,0 0-1,-7 3 1,-6 1-1,13-4 1,0 0-1,-16 5 2,2-1-2,14-4 2,0 0-2,-12 0 2,-4 0-2,16 0 1,0 0-1,-14 0 2,3-4-2,11 4 0,0 0 0,-14-5 1,2 1-1,12 4 0,0 0 0,-11-3 1,4 0-1,7 3 0,0 0 0,0 0 0,-10-6 0,10 6 0,0 0 0,0 0 1,-9 4-1,9-4 1,0 0-1,0 0 1,-9 0-1,9 0 0,0 0 0,0 0 1,0 0-1,0 0 0,0 0 0,0 0 1,-3 8-1,3-8 0,0 0 0,0 0 1,0 0-1,0 0 0,0 0 0,19 0 1,11-3-1,-30 3 0,0 0 0,44-9 1,11 2-1,-55 7 1,0 0-1,58-5 1,-3-2-1,-55 7 1,0 0-1,46-1 1,-18 1-1,-28 0 0,0 0 0,0 0-1295</inkml:trace>
  <inkml:trace contextRef="#ctx0" brushRef="#br0" timeOffset="437660.6638">12964 9753 2287,'2'-20'13,"5"-3"-13,-7 23 13,0 0-13,0 0-1675</inkml:trace>
  <inkml:trace contextRef="#ctx0" brushRef="#br0" timeOffset="438845.2434">12884 9497 639,'0'0'0,"0"0"0,0 0 0,0 0 44,0 0-44,0 0 44,0 0-44,0 0 121,0 0-121,0 0 121,0 0-121,0 0 112,0 0-112,0 0 113,0 0-113,0 0 100,0 0-100,0 0 100,0 0-100,0 0 54,0 0-54,20 12 55,-11-18-55,-9 6 44,0 0-44,9-11 45,8-4-45,-17 15 41,0 0-41,16-25 42,0-6-42,-16 31 39,0 0-39,11-26 40,1 4-40,-12 22 36,0 0-36,3-18 37,3 6-37,-6 12 32,0 0-32,0-12 32,0-3-32,0 15 26,0 0-26,0-13 26,0 5-26,0 8 18,0 0-18,0 0 18,0-9-18,0 9 13,0 0-13,0 0 13,0 0-13,0 0 8,0 0-8,0 0 8,0 9-8,0-9 6,0 0-6,0 12 6,1 9-6,-1-21 4,0 0-4,4 24 5,0-5-5,-4-19 3,0 0-3,5 22 4,-2 6-4,-3-28 2,0 0-2,2 35 2,3 6-2,-5-41 3,0 0-3,7 49 4,-5-1-4,-2-48 3,0 0-3,2 45 3,0-2-3,-2-43 3,0 0-3,3 40 4,-1-9-4,-2-31 4,0 0-4,2 26 5,3-3-5,-5-23 5,0 0-5,0 17 5,0-5-5,0-12 5,0 0-5,0 9 6,0 0-6,0-9 6,0 0-6,0 0 6,0 8-6,0-8 6,0 0-6,0 0 7,0 7-7,0-7 8,0 0-8,0 0 9,-9 9-9,9-9 10,0 0-10,0 0 10,-9 5-10,9-5 10,0 0-10,-14 2 10,-9-1-10,23-1 13,0 0-13,-30 4 13,-5-4-13,35 0 14,0 0-14,-33 0 14,6 0-14,27 0 13,0 0-13,-23 0 13,2 5-13,21-5 12,0 0-12,-19 4 12,6-1-12,13-3 11,0 0-11,-5 0 11,5 0-11,0 0 6,0 0-6,0 0 6,0 0-6,0 0 3,0 0-3,18 5 4,15-1-4,-33-4 2,0 0-2,48 3 2,6-3-2,-54 0 1,0 0-1,59-3 1,-10 3-1,-49 0 0,0 0 0,42 0 1,-15-2-1,-27 2-2,0 0 2,23 2-2,0 6 2,-23-8-9,0 0 9,0 0-1683</inkml:trace>
  <inkml:trace contextRef="#ctx0" brushRef="#br0" timeOffset="440045.6728">7767 9207 583,'0'0'0,"0"0"0,0 0 0,0 0 28,0 0-28,0 0 29,-9 31-29,9-31 73,0 0-73,-5 22 73,1-3-73,4-19 81,0 0-81,-4 12 81,3 4-81,1-16 78,0 0-78,-4 16 79,1-4-79,3-12 47,0 0-47,0 8 47,0 1-47,0-9 44,0 0-44,0 0 44,0 12-44,0-12 44,0 0-44,0 0 45,0 0-45,0 0 45,0 0-45,8 0 45,0-12-45,-8 12 43,0 0-43,5-19 44,0-7-44,-5 26 42,0 0-42,0-36 42,0-4-42,0 40 41,0 0-41,0-40 41,0 11-41,0 29 44,0 0-44,-3-25 44,1 6-44,2 19 36,0 0-36,0-14 36,0 8-36,0 6 31,0 0-31,-5-9 32,5 9-32,0 0 23,0 0-23,0 0 24,0 0-24,0 0 14,0 0-14,5 12 14,-3 2-14,-2-14 7,0 0-7,7 26 7,1 7-7,-8-33 3,0 0-3,9 36 3,-3 0-3,-6-36 1,0 0-1,3 37 1,2-4-1,-5-33 0,0 0 0,9 27 0,-3 3 0,-6-30 0,0 0 0,5 31 0,2-2 0,-7-29 0,0 0 0,2 35 0,1 6 0,-3-41 0,0 0 0,5 42 1,1 3-1,-6-45 0,0 0 0,7 43 1,2-6-1,-9-37 1,0 0-1,5 29 1,-2-7-1,-3-22 2,0 0-2,0 13 3,2-1-3,-2-12 4,0 0-4,0 0 5,-2 7-5,2-7 7,0 0-7,0 0 7,-15 8-7,15-8 7,0 0-7,-15 9 8,-4-6-8,19-3 13,0 0-13,-23 4 13,-7 1-13,30-5 16,0 0-16,-26 0 17,6 2-17,20-2 17,0 0-17,-17 0 17,-6-2-17,23 2 17,0 0-17,-18 0 17,4 0-17,14 0 15,0 0-15,-9 0 15,0 0-15,9 0 15,0 0-15,-5-3 15,-4 1-15,9 2 10,0 0-10,0 0 10,-9-2-10,9 2 6,0 0-6,0 0 6,0 0-6,0 0 3,0 0-3,14 0 4,9 0-4,-23 0 2,0 0-2,39 0 2,4-3-2,-43 3 1,0 0-1,49-2 2,4-5-2,-53 7 0,0 0 0,60-5 1,-2-4-1,-58 9 1,0 0-1,55-3 2,-18-2-2,-37 5 0,0 0 0,26 0 1,-13 1-1,-13-1 0,0 0 0,0 0-1683</inkml:trace>
  <inkml:trace contextRef="#ctx0" brushRef="#br0" timeOffset="491212.0093">24966 7057 471,'0'0'0,"0"0"0,0 0 0,0 0 1,0 0-1,0 0 1,0 0-1,0 0 0,0 0 0,0 0 1,0 0-1,0 0-1,0 0 1,0 0 0,0 0 0,0 0-295</inkml:trace>
  <inkml:trace contextRef="#ctx0" brushRef="#br0" timeOffset="491466.8271">24973 7069 561,'0'0'0,"0"0"0,0 0 0,0 0 0,0 0 0,0 0 0,0 0 0,0 0 6,0 0-6,28-3 7,4-6-7,-32 9 23,0 0-23,35-7 23,-8 4-23,-27 3 29,0 0-29,28 0 30,16 0-30,-44 0 45,0 0-45,46 0 45,-5 0-45,-41 0 35,0 0-35,42 2 36,23 3-36,-65-5 26,0 0-26,76 3 26,9-3-26,-85 0 29,0 0-29,86 0 30,3-3-30,-89 3 18,0 0-18,95-5 18,9 5-18,-104 0 13,0 0-13,104 1 13,-10 6-13,-94-7 23,0 0-23,91 5 23,1 4-23,-92-9 24,0 0-24,90 12 24,0 7-24,-90-19 14,0 0-14,87 16 14,-6-4-14,-81-12 7,0 0-7,77 3 8,-4-10-8,-1-1-803</inkml:trace>
  <inkml:trace contextRef="#ctx0" brushRef="#br0" timeOffset="493089.3295">18392 3600 303,'0'0'0,"0"0"0,0 0 0,0 0 2,0 0-2,0 0 3,-21 24-3,21-24 20,0 0-20,-11 5 20,-1 4-20,12-9 30,0 0-30,-10 10 30,10-10-30,0 0 38,0 0-38,-9 9 39,9-9-39,0 0 29,0 0-29,0 12 29,0-12-29,0 0 24,0 0-24,9 8 25,1-4-25,-10-4 26,0 0-26,14 5 26,0-1-26,-14-4 42,0 0-42,20 3 42,4 6-42,-24-9 49,0 0-49,30 7 49,2 1-49,-32-8 50,0 0-50,37 5 50,16-1-50,-53-4 43,0 0-43,66-4 44,13-4-44,-79 8 38,0 0-38,88-9 39,4 0-39,-92 9 32,0 0-32,93-6 33,12-7-33,-105 13 29,0 0-29,100-8 29,-3 4-29,-97 4 19,0 0-19,85 0 20,-16 4-20,-69-4 14,0 0-14,60 3 14,2 6-14,-1 0-900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53:36.7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9388 6690 135,'0'0'0,"0"0"0,46 4 0,-46-4 5,0 0-5,50 2 5,8-1-5,-58-1 15,0 0-15,69 0 15,16 0-15,-85 0 28,0 0-28,91-1 29,8-1-29,-99 2 38,0 0-38,101 0 38,13-4-38,-114 4 31,0 0-31,119-3 32,-6-1-32,-113 4 34,0 0-34,114-1 35,12 2-35,-126-1 23,0 0-23,123 0 23,-3-1-23,-120 1 33,0 0-33,124-4 33,5-1-33,-129 5 36,0 0-36,128-3 36,-8-1-36,-120 4 19,0 0-19,124-7 20,5 2-20,-129 5 10,0 0-10,136-9 11,-1-3-11,-135 12 6,0 0-6,131-10 6,-9 1-6,-122 9 3,0 0-3,127-5 3,9 5-3,-136 0 1,0 0-1,132 0 2,-12 2-2,-120-2 3,0 0-3,127 3 4,4-3-4,-131 0 16,0 0-16,132 0 16,-7 0-16,-125 0 31,0 0-31,124-2 32,1 1-32,-125 1 38,0 0-38,119-2 38,-8-5-38,-111 7 38,0 0-38,104-5 38,0-2-38,-104 7 33,0 0-33,95-5 33,-17-2-33,-78 7 29,0 0-29,67-2 30,-16 2-30,-51 0 27,0 0-27,41 0 27,-18-2-27,-23 2 18,0 0-18,16 0 19,-8 4-19,-8-4 19,0 0-19,7 3 20,-7-3-20,0 0 16,0 0-16,0 0 16,-10 7-16,10-7 13,0 0-13,-9-7 14,4-26-14,-4 1-895</inkml:trace>
  <inkml:trace contextRef="#ctx0" brushRef="#br0" timeOffset="1934.0658">2871 7692 259,'0'0'0,"0"0"0,0 0 0,0 0 0,0 0 0,0 0 1,27 4-1,-27-4 2,0 0-2,17 5 2,1 2-2,-18-7 9,0 0-9,18 7 9,1-2-9,-19-5 19,0 0-19,14 7 20,-1 2-20,-13-9 19,0 0-19,8 8 19,1 4-19,-9-12 17,0 0-17,14 16 17,4-4-17,-18-12 17,0 0-17,26 9 17,11-1-17,-37-8 20,0 0-20,45 7 20,0-7-20,-45 0 13,0 0-13,55 0 14,14-3-14,-69 3 13,0 0-13,81-4 14,9 4-14,-90 0 10,0 0-10,90-1 11,0-3-11,-90 4 11,0 0-11,96 0 11,11 4-11,-107-4 10,0 0-10,118 5 11,-5-5-11,-113 0 21,0 0-21,122 0 22,9 0-22,-131 0 34,0 0-34,132-7 34,6-2-34,-138 9 38,0 0-38,132-15 39,-1-6-39,-131 21 34,0 0-34,123-21 35,6 2-35,-129 19 31,0 0-31,122-14 31,-9-1-31,-113 15 12,0 0-12,109-12 13,4 3-13,-113 9 17,0 0-17,101-4 18,-8 1-18,-93 3 25,0 0-25,90-2 26,-9-1-26,-81 3 31,0 0-31,78-4 32,0 1-32,-78 3 33,0 0-33,70-5 33,-10-4-33,-60 9 30,0 0-30,50-7 31,-10-5-31,-40 12 25,0 0-25,29-12 26,-5 0-26,-24 12 25,0 0-25,20-12 25,-8 3-25,-12 9 24,0 0-24,9-9 24,-4 2-24,-5 7 21,0 0-21,2-6 22,-2 0-22,0 6 20,0 0-20,0 0 20,3-8-20,-3 8 16,0 0-16,0 0 17,0 0-17,0 0 14,0 0-14,0 0 14,-14-9-14,14 9 14,0 0-14,-14-7 14,-2-5-14,16 12 12,0 0-12,-16-9 13,-5-3-13,21 12 11,0 0-11,-28-10 11,-20 1-11,48 9 10,0 0-10,-56-8 11,-15-13-11,2 0-1136</inkml:trace>
  <inkml:trace contextRef="#ctx0" brushRef="#br0" timeOffset="9498.7116">3964 6678 158,'0'0'0,"0"0"0,0 0 0,0 0 5,0 0-5,0 0 6,0 0-6,0 0 20,0 0-20,0 0 20,23 4-20,-23-4 78,0 0-78,8-4 79,1 4-79,-9 0 59,0 0-59,9 0 60,-9 0-60,0 0 49,0 0-49,9-8 50,-9 8-50,0 0 42,0 0-42,10 0 43,-10 0-43,0 0 31,0 0-31,0 0 31,9 1-31,-9-1 27,0 0-27,7-1 28,7-3-28,-14 4 23,0 0-23,15-7 24,6-3-24,-21 10 18,0 0-18,16-14 19,5 0-19,-21 14 17,0 0-17,17-19 17,3 2-17,-20 17 14,0 0-14,21-16 15,-3 8-15,-18 8 11,0 0-11,19-4 11,4 4-11,-23 0 10,0 0-10,30 0 10,7 7-10,-37-7 10,0 0-10,41 9 11,-1-8-11,-40-1 10,0 0-10,43 4 10,4-1-10,-47-3 10,0 0-10,46 4 10,-2-4-10,-44 0 5,0 0-5,50-4 6,-3-4-6,-47 8 2,0 0-2,57-4 3,6 4-3,-63 0 0,0 0 0,66 4 1,-1 1-1,-65-5 0,0 0 0,65 10 1,6 4-1,-71-14 0,0 0 0,77 12 0,13-3 0,-90-9 1,0 0-1,90 10 1,-3-1-1,-87-9 1,0 0-1,78 5 1,6-1-1,-84-4 1,0 0-1,83 6 2,2 7-2,-85-13 1,0 0-1,81 12 2,-8-4-2,-73-8 2,0 0-2,75 9 2,7-2-2,-82-7 2,0 0-2,86 9 2,4 6-2,-90-15 1,0 0-1,95 12 1,-3 0-1,-92-12 1,0 0-1,99 12 2,14 1-2,-113-13 2,0 0-2,116 8 2,3-4-2,-119-4 1,0 0-1,121 8 2,1 1-2,-122-9 1,0 0-1,127 10 2,4-1-2,-131-9 2,0 0-2,125 14 3,-7 8-3,-118-22 4,0 0-4,119 25 4,6-8-4,-125-17 6,0 0-6,123 16 7,-10-1-7,-113-15 6,0 0-6,120 9 6,7-9-6,-127 0 6,0 0-6,124-4 7,-8-4-7,-116 8 4,0 0-4,119-18 5,11-1-5,-130 19 4,0 0-4,127-19 5,-7 5-5,-120 14 5,0 0-5,120-12 5,9 0-5,-129 12 4,0 0-4,131-10 5,1-1-5,-132 11 5,0 0-5,131-10 5,-1 1-5,-130 9 4,0 0-4,136-12 4,9 4-4,-145 8 3,0 0-3,139-13 4,-12 1-4,-127 12 4,0 0-4,124-12 4,6 2-4,-130 10 9,0 0-9,122-11 10,-2 1-10,-120 10 14,0 0-14,118-9 14,-3 1-14,-115 8 18,0 0-18,113-9 18,-9-5-18,-104 14 16,0 0-16,106-12 16,-5 7-16,-101 5 16,0 0-16,99-9 16,-22 2-16,-77 7 16,0 0-16,71-5 16,1-3-16,-72 8 16,0 0-16,64-7 16,-4 1-16,-60 6 16,0 0-16,53-3 16,-13 3-16,-40 0 10,0 0-10,32 0 11,-9 0-11,-23 0 9,0 0-9,0-21 10,-23-25-10,0 1-1059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09T06:04:48.7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10098 3115 225,'0'0'0,"0"0"0,0 0 0,0 0 0,0 0 0,0 0 0,0 0 0,0 0 13,0 0-13,0 0 13,0 0-13,0 0 18,0 0-18,0 0 18,0 0-18,0 0 12,0 0-12,0 0 12,0 0-12,0 0 8,0 0-8,0 0 8,0 0-8,0 0 7,0 0-7,0 0 7,0 0-7,0 0 6,0 0-6,32-12 7,-1 8-7,-31 4 9,0 0-9,32-5 10,5 2-10,-37 3 11,0 0-11,44 3 12,2 2-12,-46-5 23,0 0-23,55 7 24,10-7-24,-65 0 36,0 0-36,78-3 36,14-1-36,-92 4 43,0 0-43,102-8 43,-3-1-43,-99 9 37,0 0-37,111-7 37,13-1-37,-124 8 32,0 0-32,132-7 33,-9-2-33,-123 9 26,0 0-26,129-9 26,7-3-26,-136 12 22,0 0-22,148-8 23,11-3-23,-159 11 18,0 0-18,159-5 18,-11-4-18,-148 9 16,0 0-16,147-7 17,5 2-17,-152 5 12,0 0-12,158-3 13,6-1-13,-164 4 11,0 0-11,156-8 11,-10 1-11,-146 7 13,0 0-13,145-5 14,-2 5-14,-143 0 14,0 0-14,138-4 14,-10-5-14,-128 9 19,0 0-19,119-8 19,-21-3-19,-98 11 21,0 0-21,90-8 21,-15-8-21,-75 16 22,0 0-22,63-12 23,-13 7-23,-50 5 23,0 0-23,35-7 23,-18 5-23,-17 2 23,0 0-23,0 0 24,-12 0-24,2 0-860</inkml:trace>
  <inkml:trace contextRef="#ctx0" brushRef="#br0" timeOffset="13677.8197">20538 3648 763,'0'0'0,"0"0"0,0 0 0,0 0 32,0 0-32,-26-3 33,8-13-33,18 16 84,0 0-84,-19-24 84,-6-18-84,25 42 51,0 0-51,-25-57 51,4-16-51,21 73 39,0 0-39,-14-74 40,9 8-40,5 66 21,0 0-21,3-69 22,11 5-22,-14 64 12,0 0-12,27-69 13,19 0-13,-46 69 8,0 0-8,54-64 9,20 8-9,-74 56 5,0 0-5,82-41 5,-3 13-5,-79 28 4,0 0-4,81-16 4,2 15-4,-83 1 3,0 0-3,81 12 3,-10 9-3,1 3-905</inkml:trace>
  <inkml:trace contextRef="#ctx0" brushRef="#br0" timeOffset="14050.982">21271 3337 337,'0'0'0,"0"0"0,0-14 0,0 14 0,0 0 0,0-6 0,0 6 0,0 0 0,0 0 0,0 0 0,0 0 0,0 0 1,0 0-1,0-8 1,0 8-1,0 0 3,0 0-3,0 0 4,1 24-4,-1-24 6,0 0-6,0 40 6,-1 26-6,1-66 10,0 0-10,-6 72 11,-6 10-11,12-82 14,0 0-14,-12 88 15,1 12-15,11-100 22,0 0-22,-12 90 23,-3-21-23,15-69 29,0 0-29,-15 56 29,-3-23-29,0 0-324</inkml:trace>
  <inkml:trace contextRef="#ctx0" brushRef="#br0" timeOffset="14448.9116">19790 2817 527,'0'0'0,"7"-1"0,11-6 0,-18 7 7,0 0-7,23-9 7,-8 2-7,-15 7 4,0 0-4,20-2 5,8 2-5,-3 2-353</inkml:trace>
  <inkml:trace contextRef="#ctx0" brushRef="#br0" timeOffset="14726.9818">20588 3323 550,'0'0'0,"7"31"0,17 54 0,-24-85 2,0 0-2,16 88 2,-16-19-2,0-69 15,0 0-15,-7 69 16,-16 11-16,23-80 15,0 0-15,-30 78 16,-7-11-16,37-67 20,0 0-20,-39 57 21,2-20-21,37-37 24,0 0-24,-33 21 25,6-18-25,27-3 45,0 0-45,-26-12 45,3-19-45,23 31 59,0 0-59,-27-50 60,3-23-60,24 73 63,0 0-63,-20-85 63,10-7-63,10 92 61,0 0-61,-7-97 61,8-5-61,-1 102 48,0 0-48,11-100 48,3 15-48,-14 85 38,0 0-38,21-76 38,0 7-38,-21 69 26,0 0-26,29-66 27,6 5-27,-35 61 18,0 0-18,32-60 18,-9 1-18,0 2-1008</inkml:trace>
  <inkml:trace contextRef="#ctx0" brushRef="#br0" timeOffset="15074.2178">20642 341 1106,'0'-16'-5,"-7"-37"0,0-4-757</inkml:trace>
  <inkml:trace contextRef="#ctx0" brushRef="#br0" timeOffset="15296.8727">20104 183 573,'-63'77'16,"-12"28"0,-8 32-16,83-137 8,0 0-8,-81 149 8,5 13-8,76-162 6,0 0-6,-51 153 6,19-15-6,32-138 13,0 0-13,-8 118 14,16-14-14,-8-104 17,0 0-17,23 90 17,11-11-17,-34-79 20,0 0-20,40 73 21,8-13-21,-48-60 20,0 0-20,51 45 21,4-12-21,-55-33 17,0 0-17,64 16 17,8-16-17,-72 0 12,0 0-12,78-12 13,-1-12-13,-77 24 6,0 0-6,74-28 7,-1-2-7,-1-1-576</inkml:trace>
  <inkml:trace contextRef="#ctx0" brushRef="#br0" timeOffset="15427.2892">20711 1198 536,'0'0'0,"0"0"-342</inkml:trace>
  <inkml:trace contextRef="#ctx0" brushRef="#br0" timeOffset="15553.225">20833 1365 363,'-12'58'0,"12"-58"5,0 0-5,-22 96 6,-4 19-6,26-115 1,0 0-1,-32 121 2,-1-9-2,33-112 0,0 0 0,-32 85 1,4-40-1,-1 0-224</inkml:trace>
  <inkml:trace contextRef="#ctx0" brushRef="#br0" timeOffset="17656.9039">27227 2752 729,'0'0'0,"0"0"0,0 0 0,0 0 2,0 0-2,-37 0 3,7 3-3,30-3 7,0 0-7,-32 5 8,-2 2-8,34-7 18,0 0-18,-37 9 19,-9-1-19,46-8 19,0 0-19,-51 16 19,-4 1-19,55-17 18,0 0-18,-53 32 19,4 7-19,49-39 16,0 0-16,-46 49 16,2 4-16,44-53 18,0 0-18,-42 56 18,3 1-18,39-57 19,0 0-19,-35 57 20,1-3-20,34-54 18,0 0-18,-26 58 19,11 3-19,15-61 18,0 0-18,0 64 19,15-3-19,-15-61 15,0 0-15,26 57 16,9-7-16,-35-50 13,0 0-13,43 47 14,8-11-14,-51-36 10,0 0-10,62 29 10,13-1-10,-75-28 12,0 0-12,78 21 13,2-6-13,-80-15 11,0 0-11,79 6 12,0-8-12,-79 2 6,0 0-6,83-10 7,-3 1-7,-1 0-826</inkml:trace>
  <inkml:trace contextRef="#ctx0" brushRef="#br0" timeOffset="21259.0772">27629 3366 247,'0'0'0,"0"0"0,0 0 0,0 0 39,0 0-39,0 0 39,0 0-39,0 0 55,0 0-55,0 0 56,0 0-56,0 0 43,0 0-43,-2 16 43,4-3-43,-2-13 42,0 0-42,-2 23 43,-3 10-43,5-33 33,0 0-33,-7 36 33,-2 7-33,9-43 29,0 0-29,-9 42 29,0-1-29,9-41 27,0 0-27,-5 40 27,3 0-27,2-40 23,0 0-23,2 36 24,5-3-24,-7-33 25,0 0-25,14 24 26,9-4-26,0-3-603</inkml:trace>
  <inkml:trace contextRef="#ctx0" brushRef="#br0" timeOffset="21694.0033">27964 3781 1334,'0'0'0,"0"0"0,9-15 0,-9 15 0,0 0 0,9-9 1,0 2-1,-9 7 6,0 0-6,9 0 7,1 0-7,-10 0 3,0 0-3,12 9 4,3 10-4,-15-19 0,0 0 0,10 21 0,-8 6 0,-2-27-3,0 0 3,-2 37-3,-3 8 3,5-45-8,0 0 8,-9 52-7,-2 1 7,11-53-11,0 0 11,-12 61-10,-2 10 10,14-71-11,0 0 11,-12 74-11,3 2 11,9-76-9,0 0 9,-5 68-9,1-18 9,4-50-7,0 0 7,0 40-7,5-20 7,1 3-885</inkml:trace>
  <inkml:trace contextRef="#ctx0" brushRef="#br0" timeOffset="23779.3986">27382 3641 550,'0'0'0,"0"0"0,-18 0 0,18 0-4,0 0 4,-19 0-4,-8-3 4,27 3 0,0 0 0,-26-6 1,5 0-1,21 6 5,0 0-5,-16-9 6,5 0-6,11 9 14,0 0-14,-7-12 14,2 0-14,5 12 19,0 0-19,-2-19 20,6-10-20,-4 29 20,0 0-20,7-33 21,5-4-21,-12 37 17,0 0-17,21-39 18,7-5-18,-28 44 18,0 0-18,32-36 19,5 10-19,-37 26 14,0 0-14,39-19 14,7 7-14,-46 12 16,0 0-16,49-9 16,6 0-16,-55 9 16,0 0-16,53-3 16,-9 6-16,-44-3 14,0 0-14,37 14 14,0 12-14,-37-26 16,0 0-16,29 42 17,-12 10-17,-17-52 14,0 0-14,7 57 15,-7 0-15,0-57 13,0 0-13,-17 61 13,-15-1-13,32-60 11,0 0-11,-43 68 12,-6 6-12,49-74 9,0 0-9,-55 73 9,2-6-9,53-67 11,0 0-11,-60 61 12,-14-13-12,74-48 14,0 0-14,-72 45 15,1-2-15,71-43 8,0 0-8,-63 39 9,12-3-9,51-36 5,0 0-5,-37 28 6,5-16-6,32-12 14,0 0-14,-21 3 14,8-12-14,13 9 24,0 0-24,-1-12 25,8-3-25,-7 15 29,0 0-29,23-28 29,22-12-29,-45 40 29,0 0-29,62-45 29,21 0-29,-83 45 22,0 0-22,94-48 23,4-8-23,-98 56 16,0 0-16,110-57 16,5 0-16,-115 57 0,0 0 0,118-45 1,-7 14-1,-2-2-941</inkml:trace>
  <inkml:trace contextRef="#ctx0" brushRef="#br0" timeOffset="24328.2091">28261 2845 550,'0'0'0,"0"0"0,0 0 0,0 0 8,0 0-8,-27-29 9,11 13-9,16 16-1,0 0 1,-12-21 0,7 2 0,-1 2-365</inkml:trace>
  <inkml:trace contextRef="#ctx0" brushRef="#br0" timeOffset="24859.8772">28328 2561 589,'9'0'0,"-9"0"4,0 0-4,49-7 5,13 11-5,-62-4-1,0 0 1,60 8 0,-2 17 0,-58-25 1,0 0-1,56 27 2,3 6-2,-59-33 17,0 0-17,54 33 17,-2 3-17,-52-36 51,0 0-51,44 44 52,-11 1-52,-33-45 66,0 0-66,25 60 67,-11 13-67,-14-73 56,0 0-56,0 76 57,-12-10-57,12-66 42,0 0-42,-23 64 43,-11-9-43,34-55 31,0 0-31,-44 57 32,-12 4-32,56-61 25,0 0-25,-59 57 26,1-5-26,58-52 17,0 0-17,-55 40 17,10-7-17,45-33 16,0 0-16,-39 24 16,9-12-16,30-12 17,0 0-17,-27 9 17,8-9-17,19 0 17,0 0-17,-12-6 17,12 6-17,0 0 17,0 0-17,-8-12 17,8 2-17,0 10 19,0 0-19,13-21 19,19-12-19,-32 33 18,0 0-18,33-36 18,-1 3-18,-32 33 18,0 0-18,40-28 18,22 1-18,-62 27 17,0 0-17,69-25 17,-5 13-17,-64 12 13,0 0-13,56-5 13,-10 5-13,-46 0 10,0 0-10,41 9 10,-4 12-10,-37-21 5,0 0-5,31 24 5,-6 0-5,-25-24 2,0 0-2,18 24 2,-8 6-2,-10-30 1,0 0-1,7 34 1,-8 3-1,1-37 0,0 0 0,-9 36 0,-7 0 0,16-36 0,0 0 0,-25 33 0,-5-3 0,30-30 0,0 0 0,-35 27 0,-4 1 0,39-28-1,0 0 1,-44 21 0,-2-2 0,46-19-1,0 0 1,-48 21-1,-5-1 1,53-20-2,0 0 2,-51 12-1,7-3 1,44-9-4,0 0 4,-35 0-4,12-9 4,23 9-4,0 0 4,-11-15-3,11-2 3,0 1-1092</inkml:trace>
  <inkml:trace contextRef="#ctx0" brushRef="#br0" timeOffset="25790.1011">28245 2506 900,'0'0'0,"0"0"15,0 0-15,-7-36 16,-6 11-16,13 25 13,0 0-13,-15-12 14,-5 7-14,20 5 5,0 0-5,-19 9 5,-6 18-5,25-27 3,0 0-3,-26 42 3,-3 18-3,29-60 3,0 0-3,-31 77 3,-5 7-3,36-84 7,0 0-7,-35 97 7,3 21-7,32-118 11,0 0-11,-25 118 11,10-2-11,15-116 13,0 0-13,-4 109 13,15-4-13,-11-105 20,0 0-20,19 92 21,13-21-21,-32-71 22,0 0-22,47 52 23,17-16-23,0 0-786</inkml:trace>
  <inkml:trace contextRef="#ctx0" brushRef="#br0" timeOffset="26692.1631">29860 2537 466,'0'0'0,"0"0"89,0 0-89,0 0 89,0 0-89,0 0 82,0 0-82,0 0 82,-27 2-82,27-2 47,0 0-47,-14 0 47,-4 3-47,18-3 37,0 0-37,-23 7 37,-10 5-37,33-12 27,0 0-27,-35 21 28,-2 3-28,37-24 27,0 0-27,-43 37 28,-4 4-28,47-41 21,0 0-21,-46 59 22,9 14-22,37-73 15,0 0-15,-34 86 16,4 9-16,30-95 11,0 0-11,-21 94 11,9-4-11,12-90 13,0 0-13,0 88 13,14-7-13,-14-81 13,0 0-13,30 71 14,14-17-14,-44-54 12,0 0-12,54 40 13,15-16-13,-69-24 19,0 0-19,73 9 20,3-9-20,-76 0 11,0 0-11,77-16 12,6-13-12,0 1-932</inkml:trace>
  <inkml:trace contextRef="#ctx0" brushRef="#br0" timeOffset="27412.9183">30465 3302 539,'0'0'0,"0"0"0,12-21 0,-12 21 10,0 0-10,11-12 10,-4 3-10,-7 9 15,0 0-15,19-12 15,24-12-15,-43 24 14,0 0-14,42-28 14,-8 9-14,-34 19 14,0 0-14,31-14 15,5-1-15,-36 15 16,0 0-16,37-16 16,-4 8-16,-33 8 16,0 0-16,34 0 16,3 8-16,-37-8 18,0 0-18,37 19 19,-7 9-19,-30-28 25,0 0-25,25 42 26,-10 11-26,-15-53 25,0 0-25,9 68 26,-7 17-26,-2-85 28,0 0-28,-2 89 28,-1 0-28,3-89 27,0 0-27,-13 97 27,-10 7-27,23-104 28,0 0-28,-30 98 29,-5-15-29,35-83 30,0 0-30,-35 69 30,-4-11-30,39-58 33,0 0-33,-37 51 34,0-6-34,37-45 6,0 0-6,-37 33 7,-2-14-7,0-1-807</inkml:trace>
  <inkml:trace contextRef="#ctx0" brushRef="#br0" timeOffset="27595.7942">30317 3754 942,'0'0'0,"24"0"0,38-4 0,-62 4-17,0 0 17,88 0-16,20 0 16,1 0-622</inkml:trace>
  <inkml:trace contextRef="#ctx0" brushRef="#br0" timeOffset="32501.9505">20143 5425 102,'0'0'0,"0"0"0,19-22 0,-19 22 0,0 0 0,23-17 0,9 1 0,-32 16 6,0 0-6,34-17 6,10-6-6,-44 23 6,0 0-6,49-22 6,4-3-6,-53 25 11,0 0-11,56-19 12,6 4-12,-62 15 10,0 0-10,55-9 11,0 4-11,-55 5 4,0 0-4,47 9 5,-6 15-5,-41-24 2,0 0-2,35 33 3,-7 7-3,-28-40 8,0 0-8,23 45 8,0 3-8,-23-48 15,0 0-15,20 54 16,-4 6-16,-16-60 27,0 0-27,14 64 27,-4 0-27,-10-64 34,0 0-34,4 52 34,-11-7-34,7-45 47,0 0-47,-14 36 47,-6-8-47,20-28 48,0 0-48,-23 24 49,-1-10-49,24-14 49,0 0-49,-23 4 49,0-13-49,23 9 42,0 0-42,-18-21 43,4-19-43,14 40 38,0 0-38,-7-57 38,9-26-38,-2 83 41,0 0-41,12-97 41,9 0-41,-21 97 47,0 0-47,25-98 47,0 1-47,-25 97 41,0 0-41,28-85 42,0 12-42,-28 73 38,0 0-38,32-64 38,0 11-38,-32 53 29,0 0-29,35-40 30,7 4-30,-42 36 9,0 0-9,46-32 9,-4 12-9,3-5-852</inkml:trace>
  <inkml:trace contextRef="#ctx0" brushRef="#br0" timeOffset="33132.9155">20981 5534 550,'0'0'0,"0"0"0,-18-12 0,18 12 1,0 0-1,-12-10 2,5 1-2,7 9 0,0 0 0,-5-8 0,-2-8 0,7 16 0,0 0 0,-4-21 0,4-7 0,0 28 0,0 0 0,5-29 0,4-11 0,-9 40 0,0 0 0,16-41 0,5 6 0,-21 35 0,0 0 0,25-29 1,2 10-1,-27 19 1,0 0-1,28-16 2,16 6-2,-44 10 4,0 0-4,46-2 5,0 12-5,-46-10 8,0 0-8,47 21 8,1 7-8,-48-28 11,0 0-11,48 36 11,-1 9-11,-47-45 13,0 0-13,41 52 13,-15 10-13,-26-62 14,0 0-14,13 71 14,-13 4-14,0-75 13,0 0-13,-14 74 13,-22-8-13,36-66 11,0 0-11,-44 60 12,-11-4-12,55-56 12,0 0-12,-56 57 13,-6 4-13,62-61 10,0 0-10,-63 57 10,1-12-10,62-45 7,0 0-7,-51 33 8,10-11-8,41-22 7,0 0-7,-30 17 8,11-10-8,19-7 7,0 0-7,-11 5 7,11-5-7,0 0 6,0 0-6,0 0 6,0 0-6,0 0 6,0 0-6,23-5 7,25-2-7,-48 7 5,0 0-5,60-8 6,16-4-6,-76 12 2,0 0-2,88-16 3,11 4-3,-99 12 8,0 0-8,111-17 9,11-6-9,-122 23 14,0 0-14,121-17 14,-1 1-14,-120 16 18,0 0-18,106-15 18,-18-6-18,-3 4-629</inkml:trace>
  <inkml:trace contextRef="#ctx0" brushRef="#br0" timeOffset="35797.2206">27276 5015 438,'0'0'0,"0"0"0,0 0 0,0 0 0,0 0 0,0 0 0,-23 11 0,0-3-269</inkml:trace>
  <inkml:trace contextRef="#ctx0" brushRef="#br0" timeOffset="35957.922">26895 5413 606,'0'0'0,"-13"33"0,-20 57 0,33-90-2,0 0 2,-30 104-2,16-16 2,14-88-4,0 0 4,3 78-4,18-5 4,-21-73 1,0 0-1,38 67 2,9-10-2,-47-57 19,0 0-19,60 45 19,11-20-19,-71-25 33,0 0-33,83 0 33,16-21-33,-99 21 27,0 0-27,105-37 28,0-11-28,0 0-507</inkml:trace>
  <inkml:trace contextRef="#ctx0" brushRef="#br0" timeOffset="36450.2606">27535 5446 796,'0'0'0,"0"0"0,0-7 0,0 7-4,0 0 4,0 0-4,0 0 4,0 0-9,0 0 9,7-2-9,-7 2 9,0 0-2,0 0 2,16 13-2,-5-5 2,-11-8-1,0 0 1,12 16 0,-3 5 0,-9-21 0,0 0 0,4 32 0,-6 20 0,2-52 2,0 0-2,-4 57 3,-3 7-3,7-64 5,0 0-5,-10 58 6,-3-1-6,13-57 8,0 0-8,-12 59 8,0 3-8,12-62 14,0 0-14,-9 64 14,7 0-14,2-64 15,0 0-15,2 60 16,5-11-16,-7-49 16,0 0-16,10 40 16,8-16-16,-18-24 16,0 0-16,20 17 17,1-8-17,-21-9 12,0 0-12,30 3 13,12-8-13,-42 5 8,0 0-8,55-15 8,10-10-8,-65 25 5,0 0-5,69-27 5,0-6-5,-69 33 3,0 0-3,70-33 4,-3 9-4,-67 24 4,0 0-4,62-16 4,-4 16-4,-58 0 0,0 0 0,48 9 1,-11 15-1,0-3-681</inkml:trace>
  <inkml:trace contextRef="#ctx0" brushRef="#br0" timeOffset="36707.5049">28114 5867 292,'-2'7'0,"2"-7"2,0 0-2,-7 27 2,-1 22-2,8-49 5,0 0-5,-9 62 5,0 23-5,9-85 7,0 0-7,-9 97 7,2 12-7,7-109 11,0 0-11,-7 121 12,0 0-12,7-121 15,0 0-15,-4 121 15,8-8-15,-1 1-220</inkml:trace>
  <inkml:trace contextRef="#ctx0" brushRef="#br0" timeOffset="37080.2771">29000 4920 270,'0'0'0,"-9"10"0,-12 18 0,21-28 8,0 0-8,-30 49 8,-3 27-8,33-76 20,0 0-20,-32 81 21,4 4-21,28-85 24,0 0-24,-18 81 24,13-6-24,5-75 25,0 0-25,7 74 25,10 2-25,-17-76 29,0 0-29,29 73 30,8-13-30,-37-60 28,0 0-28,49 49 28,13-18-28,-62-31 26,0 0-26,72 24 27,8-7-27,-3 1-385</inkml:trace>
  <inkml:trace contextRef="#ctx0" brushRef="#br0" timeOffset="37267.2466">29803 5155 875,'0'0'0,"0"0"0,-7-8 0,7 8 1,0 0-1,-3-11 2,3 11-2,0 0 3,0 0-3,0 0 3,-13 11-3,13-11 1,0 0-1,-7 14 2,-7 10-2,14-24 0,0 0 0,-19 31 0,-8 2 0,1 3-606</inkml:trace>
  <inkml:trace contextRef="#ctx0" brushRef="#br0" timeOffset="37488.7565">29508 5453 561,'0'0'0,"-5"10"0,-11 16 0,16-26 10,0 0-10,-16 38 11,11 14-11,5-52 16,0 0-16,4 49 17,6-1-17,-10-48 11,0 0-11,21 42 12,9-2-12,-30-40 17,0 0-17,41 39 18,5-2-18,-46-37 18,0 0-18,47 33 19,-1 1-19,-46-34 16,0 0-16,43 38 17,-6 6-17,-37-44 28,0 0-28,37 48 29,-2 0-29,-35-48 30,0 0-30,30 45 31,-9-8-31,-21-37 29,0 0-29,11 36 29,-13-6-29,2-30 25,0 0-25,-18 24 26,-15-2-26,33-22 10,0 0-10,-42 14 10,-8-3-10,50-11 1,0 0-1,-47 0 2,-1-7-2,0 1-685</inkml:trace>
  <inkml:trace contextRef="#ctx0" brushRef="#br0" timeOffset="37655.996">29937 5183 807,'0'0'0,"25"-12"0,40-21 0,-65 33-22,0 0 22,80-35-22,6 6 22,1-4-513</inkml:trace>
  <inkml:trace contextRef="#ctx0" brushRef="#br0" timeOffset="42305.3156">11294 2937 214,'0'0'0,"64"-11"0,104-9 0,-168 20 0,0 0 0,208-28 0,21 2 0,-229 26 0,0 0 0,242-24 1,17 0-1,-259 24 0,0 0 0,263-25 1,-5 1-1,-258 24 12,0 0-12,249-24 13,-11 8-13,-238 16 53,0 0-53,217-8 53,-14 4-53,-203 4 66,0 0-66,177-3 66,-19 3-66,-158 0 58,0 0-58,136 0 58,-25 7-58,-111-7 44,0 0-44,96 8 44,-15 1-44,-81-9 44,0 0-44,63 7 44,-22-2-44,-41-5 44,0 0-44,25 0 45,-9 0-45,-16 0 39,0 0-39,0 0 40,0 0-40,0 0 34,0 0-34,0 0 34,-32-9-34,32 9 27,0 0-27,-34-8 27,-6 4-27,40 4 20,0 0-20,-43 0 21,3-3-21,40 3 13,0 0-13,-35 3 13,6 6-13,1 3-786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56:28.3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15465 15170 550,'0'0'0,"0"0"0,0 0 0,0 0 15,0 0-15,0 0 16,0 0-16,0 0 43,0 0-43,0 0 44,0 0-44,0 0 39,0 0-39,0 0 39,17 0-39,-17 0 24,0 0-24,14 2 24,2 3-24,-16-5 18,0 0-18,25 7 18,8 2-18,-33-9 9,0 0-9,34 8 9,-4-1-9,-30-7 6,0 0-6,26 4 7,-3-3-7,-23-1 4,0 0-4,23 2 4,2 0-4,-25-2 3,0 0-3,18 2 3,5-4-3,-23 2 4,0 0-4,23-2 4,-1 0-4,-22 2 8,0 0-8,27 0 9,5 2-9,-32-2 13,0 0-13,40 2 13,15 0-13,-55-2 14,0 0-14,55 3 15,6 2-15,-61-5 12,0 0-12,60 5 12,-5-1-12,-55-4 5,0 0-5,53 3 6,-3 1-6,-50-4 5,0 0-5,54 1 5,3 1-5,-57-2 4,0 0-4,61 4 4,3 3-4,-64-7 0,0 0 0,62 8 1,-8 4-1,-54-12 0,0 0 0,59 12 0,1-1 0,-60-11-1,0 0 1,63 9-1,13-4 1,-76-5-1,0 0 1,76 3-1,2-1 1,-78-2-1,0 0 1,74 2 0,2-1 0,-76-1 0,0 0 0,81 0 0,5-3 0,-86 3 0,0 0 0,87-2 1,-4 2-1,-83 0 2,0 0-2,86-2 2,15-1-2,-101 3 3,0 0-3,102-2 4,-3 4-4,-99-2 5,0 0-5,102 2 6,10-4-6,-112 2 6,0 0-6,112-2 7,-2 1-7,-110 1 8,0 0-8,113-2 8,12-3-8,-125 5 7,0 0-7,122-9 7,0-3-7,-122 12 8,0 0-8,121-11 9,15 5-9,-136 6 6,0 0-6,131-4 6,-4 1-6,-127 3 10,0 0-10,123-4 11,12 2-11,-135 2 12,0 0-12,135-1 12,5-3-12,-140 4 13,0 0-13,136-3 14,-4-1-14,-132 4 14,0 0-14,140-7 15,13-3-15,-153 10 13,0 0-13,152-12 13,-2-2-13,-150 14 12,0 0-12,145-16 12,-6 1-12,-139 15 9,0 0-9,152-14 10,5 4-10,-157 10 8,0 0-8,159-11 9,-6 1-9,-153 10 11,0 0-11,152-10 12,-7-1-12,-145 11 9,0 0-9,148-9 10,13 6-10,-161 3 10,0 0-10,157-3 11,-4-1-11,-153 4 12,0 0-12,148-2 12,1 4-12,-149-2 11,0 0-11,151 0 11,8-3-11,-159 3 9,0 0-9,164-4 9,0 1-9,-164 3 8,0 0-8,163-2 9,-6 5-9,-157-3 9,0 0-9,159 2 10,5-2-10,-164 0 7,0 0-7,166 2 7,1 5-7,-167-7 8,0 0-8,170 7 8,-4 0-8,-166-7 6,0 0-6,162 7 7,-3-2-7,-159-5 6,0 0-6,162 5 7,15 2-7,-177-7 7,0 0-7,178 5 7,0-3-7,-178-2 8,0 0-8,177 2 9,-8 1-9,-169-3 10,0 0-10,161 7 10,-6 3-10,-155-10 7,0 0-7,155 12 7,11 1-7,-166-13 6,0 0-6,162 15 6,4 4-6,-166-19 7,0 0-7,164 24 7,-15 6-7,-149-30 6,0 0-6,150 27 6,0 1-6,-150-28 4,0 0-4,151 24 4,7-3-4,-158-21 4,0 0-4,148 17 4,-11-3-4,-137-14 3,0 0-3,127 12 4,2 1-4,-129-13 4,0 0-4,120 10 4,-12 0-4,-108-10 2,0 0-2,104 9 3,-2-4-3,-102-5 2,0 0-2,94 7 3,-23 3-3,-71-10 2,0 0-2,54 7 3,-6-3-3,-48-4 3,0 0-3,46 3 4,3-1-4,-49-2 4,0 0-4,55 7 4,0 2-4,-55-9 1,0 0-1,51 3 1,-14-5-1,0 1-1194</inkml:trace>
  <inkml:trace contextRef="#ctx0" brushRef="#br0" timeOffset="1124.3483">12336 15508 483,'0'0'0,"17"0"0,27 0 0,-44 0 21,0 0-21,64 0 22,12-6-22,-76 6 49,0 0-49,83-7 49,12-5-49,-95 12 70,0 0-70,111-15 71,7 3-71,-118 12 51,0 0-51,131-12 52,0 1-52,-131 11 33,0 0-33,137-7 34,6 2-34,-143 5 26,0 0-26,150 0 27,11 5-27,-161-5 22,0 0-22,173 5 22,7-3-22,-180-2 19,0 0-19,185-3 20,0-6-20,-185 9 18,0 0-18,186-19 18,1-9-18,-187 28 15,0 0-15,192-34 16,-1-3-16,-191 37 21,0 0-21,190-33 22,3 11-22,-193 22 22,0 0-22,190-17 23,4 3-23,-194 14 21,0 0-21,200-4 22,-1 13-22,-199-9 22,0 0-22,200 21 22,1 10-22,-201-31 22,0 0-22,203 38 23,-2 2-23,-201-40 20,0 0-20,201 24 21,-1-22-21,-200-2 11,0 0-11,202-19 12,-6-23-12,-196 42 6,0 0-6,186-47 6,-17 4-6,-169 43 2,0 0-2,159-45 3,-18-2-3,-141 47 0,0 0 0,113-58 1,-34-19-1,-1 0-1020</inkml:trace>
  <inkml:trace contextRef="#ctx0" brushRef="#br0" timeOffset="2774.3135">9484 16733 449,'0'0'0,"0"0"0,40-16 0,-40 16 6,0 0-6,41-17 6,17-2-6,-58 19 30,0 0-30,64-17 31,13 4-31,-77 13 39,0 0-39,78-6 40,-6 2-40,-72 4 28,0 0-28,73-2 29,11 2-29,-84 0 19,0 0-19,94 2 20,1 5-20,-95-7 24,0 0-24,99 7 24,5 0-24,-104-7 19,0 0-19,110 5 19,8-3-19,-118-2 18,0 0-18,125-2 18,6-5-18,-131 7 13,0 0-13,130-10 14,6-1-14,-136 11 10,0 0-10,138-12 10,8-2-10,-146 14 7,0 0-7,147-12 8,1 7-8,-148 5 21,0 0-21,154-2 22,-4 2-22,-150 0 32,0 0-32,165 6 32,12 4-32,-177-10 34,0 0-34,185 10 35,9 1-35,-194-11 32,0 0-32,195 10 33,-7 2-33,-188-12 24,0 0-24,191 16 24,0 1-24,-191-17 21,0 0-21,180 17 21,1 2-21,-181-19 18,0 0-18,186 18 19,-3-3-19,-183-15 17,0 0-17,191 11 18,-1-4-18,-190-7 15,0 0-15,200 3 15,1 1-15,-201-4 15,0 0-15,201 0 15,2-2-15,-203 2 15,0 0-15,207-9 15,-5-5-15,-202 14 13,0 0-13,203-19 14,2-2-14,-205 21 14,0 0-14,207-22 14,-8 1-14,-199 21 12,0 0-12,198-22 13,3-4-13,-201 26 15,0 0-15,201-23 15,-2 6-15,-199 17 15,0 0-15,195-14 16,-7 2-16,-188 12 13,0 0-13,191-9 14,-6 6-14,-185 3 14,0 0-14,180-2 15,-7 0-15,-173 2 14,0 0-14,154 2 15,-15 3-15,-139-5 11,0 0-11,125 6 12,4-1-12,-129-5 9,0 0-9,113 5 9,-19-2-9,-94-3 9,0 0-9,88 4 10,0-1-10,-88-3 11,0 0-11,76 4 11,-7-3-11,-69-1 12,0 0-12,49 0 12,-15-3-12,-34 3 10,0 0-10,19-2 10,-8 2-10,-11 0 3,0 0-3,-14 0 4,-34-1-4,48 1 0,0 0 0,-83-26 1,-53-40-1,-1-2-1241</inkml:trace>
  <inkml:trace contextRef="#ctx0" brushRef="#br0" timeOffset="120718.1642">7054 6509 326,'0'0'0,"46"3"0,75 9 0,-121-12 2,0 0-2,149 18 3,8 2-3,-157-20 8,0 0-8,169 25 9,6 2-9,-175-27 13,0 0-13,180 28 13,-2 0-13,-178-28 22,0 0-22,184 26 23,6-1-23,-190-25 15,0 0-15,191 25 16,-2-5-16,-189-20 19,0 0-19,188 18 20,3-3-20,-191-15 21,0 0-21,185 18 21,4 1-21,-189-19 19,0 0-19,191 19 20,-2 5-20,-189-24 23,0 0-23,185 22 24,0-2-24,-185-20 24,0 0-24,185 15 24,1 1-24,-186-16 21,0 0-21,180 12 22,2-4-22,-182-8 16,0 0-16,176 2 16,-1-2-16,-175 0 11,0 0-11,176-2 12,-8-4-12,-168 6 8,0 0-8,167-6 9,-1 6-9,-166 0 6,0 0-6,159 0 7,-14 6-7,-145-6 3,0 0-3,145 6 3,-1-2-3,-144-4 4,0 0-4,133 5 4,-12-1-4,-121-4 5,0 0-5,117 0 6,-4-4-6,-113 4 5,0 0-5,99-9 5,-9 1-5,-90 8 8,0 0-8,79-7 9,-5-9-9,-74 16 8,0 0-8,69-15 9,-7 1-9,-62 14 10,0 0-10,55-12 11,-15 0-11,-40 12 18,0 0-18,34-12 18,-4 5-18,-30 7 22,0 0-22,23-2 23,-11 2-23,-12 0 27,0 0-27,11 0 27,-6-2-27,-5 2 26,0 0-26,7-2 27,-7 2-27,0 0 23,0 0-23,9-3 24,-9 3-24,0 0 19,0 0-19,0 0 19,0 0-19,0 0 15,0 0-15,0-9 16,0 9-16,0 0 8,0 0-8,-11-15 9,-5-1-9,-1 1-843</inkml:trace>
  <inkml:trace contextRef="#ctx0" brushRef="#br0" timeOffset="130761.2493">5188 6635 225,'0'0'0,"50"2"0,84 6 0,-134-8 4,0 0-4,159 9 5,21 3-5,-180-12 6,0 0-6,190 9 6,13-2-6,-203-7 23,0 0-23,209 1 24,2-2-24,-211 1 31,0 0-31,217-16 32,0-5-32,-217 21 30,0 0-30,214-27 31,-4-15-31,-210 42 26,0 0-26,205-43 27,-6-6-27,-199 49 33,0 0-33,189-39 33,-21 9-33,-168 30 48,0 0-48,158-24 49,-13 8-49,-145 16 46,0 0-46,134-8 46,-12 1-46,-122 7 41,0 0-41,108 3 42,-13 4-42,-95-7 38,0 0-38,83 17 38,-13 8-38,-70-25 26,0 0-26,59 27 27,-13-2-27,-46-25 18,0 0-18,37 17 18,-14 2-18,-23-19 11,0 0-11,14 17 11,-7 2-11,-7-19 9,0 0-9,0 21 10,-4 0-10,4-21 7,0 0-7,-14 22 7,-4 4-7,18-26 5,0 0-5,-19 28 6,-2-7-6,21-21 3,0 0-3,-32 22 4,-8 2-4,-6 2-725</inkml:trace>
  <inkml:trace contextRef="#ctx0" brushRef="#br0" timeOffset="211605.0255">3909 6427 180,'0'0'0,"0"0"0,0 0 0,0 0 1,0 0-1,0 0 1,0-20-1,0 20 0,0 0 0,0 0 1,0-7-1,0 7 0,0 0 0,0 0 0,0 0 0,0 0-1,0 0 1,5 0 0,-5 0 0,0 0-1,0 0 1,18 12 0,-4 3 0,-14-15-2,0 0 2,26 14-2,3 0 2,-29-14 0,0 0 0,35 10 0,0-3 0,-35-7 0,0 0 0,34 7 0,6-2 0,-40-5 6,0 0-6,48 4 6,7 5-6,-55-9 22,0 0-22,67 12 23,5 0-23,-72-12 42,0 0-42,78 12 42,-2 0-42,-76-12 67,0 0-67,77 7 67,13-2-67,-90-5 67,0 0-67,99 4 68,-4-3-68,-95-1 59,0 0-59,101 0 59,10-1-59,-111 1 47,0 0-47,113-4 47,0-3-47,-113 7 34,0 0-34,113-5 34,11-2-34,-124 7 29,0 0-29,125-5 30,-3 0-30,-122 5 19,0 0-19,129-2 20,8 2-20,-137 0 24,0 0-24,141 0 25,-1-2-25,-140 2 35,0 0-35,141 0 35,2-3-35,-143 3 38,0 0-38,145-5 38,17 1-38,-162 4 33,0 0-33,164-3 34,-2-6-34,-162 9 30,0 0-30,159-3 31,-5 3-31,-154 0 25,0 0-25,157 3 26,2 6-26,-159-9 15,0 0-15,158 8 16,3 8-16,-161-16 13,0 0-13,150 15 13,-2 6-13,-148-21 9,0 0-9,154 18 10,5 1-10,-159-19 8,0 0-8,164 15 9,2-3-9,-166-12 5,0 0-5,166 12 6,-6 0-6,-160-12 4,0 0-4,161 13 5,-6-1-5,-155-12 4,0 0-4,159 12 5,7-4-5,-166-8 5,0 0-5,166 9 5,-2-2-5,-164-7 3,0 0-3,162 3 4,-5 6-4,-157-9 2,0 0-2,159 4 3,-2-4-3,-157 0 3,0 0-3,161-4 3,1-5-3,-162 9 3,0 0-3,157-6 4,-12-3-4,-145 9 7,0 0-7,141-9 7,4 2-7,-145 7 5,0 0-5,144-8 5,3-4-5,-147 12 8,0 0-8,145-13 8,-17 1-8,-128 12 10,0 0-10,135-10 10,-3 0-10,-132 10 10,0 0-10,138-11 10,-10 3-10,-128 8 7,0 0-7,129-9 7,-2 0-7,-127 9 4,0 0-4,119-10 5,-3 1-5,-116 9 3,0 0-3,108-8 4,-8 1-4,-100 7 2,0 0-2,85-6 2,-13 0-2,-72 6 2,0 0-2,64-6 2,-8-2-2,-56 8 2,0 0-2,51-7 2,-5 2-2,-46 5 2,0 0-2,41-4 3,-13 1-3,-28 3 3,0 0-3,28-4 3,2 1-3,-30 3 5,0 0-5,23-2 5,-10-1-5,-13 3 5,0 0-5,10-6 5,-1 5-5,-9 1 4,0 0-4,0 0 4,9 0-4,-9 0 2,0 0-2,0 0 3,0 0-3,0 0 1,0 0-1,-9-2 2,-19 2-2,-4 2-1189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22T05:57:48.5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19377 13131 382,'0'0'0,"0"0"0,41-10 0,-41 10 3,0 0-3,35-9 4,2 1-4,-37 8 14,0 0-14,42-11 15,9-1-15,-51 12 32,0 0-32,60-8 32,-1 2-32,-59 6 25,0 0-25,58-1 26,2 1-26,-60 0 16,0 0-16,58-2 17,14 0-17,-72 2 19,0 0-19,76-3 20,13-2-20,-89 5 14,0 0-14,90-7 14,-6 0-14,-84 7 10,0 0-10,96-9 11,6 0-11,-102 9 8,0 0-8,104-6 8,6 0-8,-110 6 14,0 0-14,107-3 14,11-1-14,-118 4 31,0 0-31,117-5 32,-2 0-32,-115 5 31,0 0-31,123-3 32,15-1-32,-138 4 33,0 0-33,144-7 34,12-5-34,-156 12 33,0 0-33,159-14 33,-1 0-33,-158 14 27,0 0-27,165-13 27,4 0-27,-169 13 16,0 0-16,171-10 17,-3-2-17,-168 12 15,0 0-15,160-12 16,-11 3-16,-149 9 19,0 0-19,143-7 19,0 4-19,-143 3 12,0 0-12,139 0 13,-3 2-13,-136-2 16,0 0-16,127 1 17,-11 3-17,-116-4 19,0 0-19,113 0 19,-3-5-19,-110 5 18,0 0-18,107-6 19,-13 1-19,-94 5 20,0 0-20,88-5 20,-8 0-20,-80 5 19,0 0-19,70-4 20,-3 1-20,-67 3 18,0 0-18,55-4 19,-18 3-19,-37 1 15,0 0-15,26 0 16,-6 0-16,-20 0 15,0 0-15,16-2 16,-4-2-16,-12 4 11,0 0-11,11-1 12,-11 1-12,0 0 13,0 0-13,9 0 14,-9 0-14,0 0 12,0 0-12,0 0 13,0 0-13,0 0 11,0 0-11,0 0 12,0 0-12,0 0 8,0 0-8,-6 7 8,-4 0-8,10-7 7,0 0-7,-23 15 7,-16 13-7,39-28 5,0 0-5,-46 7 5,-9-42-5,2 2-1112</inkml:trace>
  <inkml:trace contextRef="#ctx0" brushRef="#br0" timeOffset="1413.3063">21692 13201 572,'0'0'0,"0"0"0,0 0 0,0 0 2,0 0-2,0 0 2,0 0-2,0 0 3,0 0-3,0 0 4,0 0-4,0 0 5,0 0-5,0 0 5,0 0-5,0 0 3,0 0-3,0 0 3,2 27-3,-2-27 3,0 0-3,4 26 4,1 16-4,-5-42 3,0 0-3,5 50 3,-10 11-3,5-61 7,0 0-7,-5 72 7,-2 17-7,7-89 18,0 0-18,-6 90 19,6-14-19,0-76 32,0 0-32,0 69 33,-3-2-33,3-67 41,0 0-41,-2 66 42,4-5-42,-2-61 46,0 0-46,3 50 46,-3-7-46,0-43 51,0 0-51,0 35 51,0-6-51,0-29 43,0 0-43,-3 24 44,-8 1-44,11-25 29,0 0-29,-12 24 30,-1-7-30,3 2-804</inkml:trace>
  <inkml:trace contextRef="#ctx0" brushRef="#br0" timeOffset="1981.2352">21299 14106 337,'0'0'0,"0"0"0,0-11 0,0 11 19,0 0-19,0-7 20,0 7-20,0 0 28,0 0-28,0-6 29,0 6-29,0 0 12,0 0-12,0 0 12,0 0-12,0 0 7,0 0-7,0 0 7,0 0-7,0 0 3,0 0-3,7-7 4,0 14-4,-7-7 4,0 0-4,16 13 4,1 15-4,-17-28 7,0 0-7,23 33 7,0 2-7,-23-35 18,0 0-18,27 36 18,5 7-18,-32-43 29,0 0-29,31 52 30,3 9-30,-34-61 33,0 0-33,33 59 33,-1-8-33,-32-51 43,0 0-43,28 40 44,-10-12-44,-18-28 42,0 0-42,19 21 43,8-1-43,-27-20 38,0 0-38,30 14 39,-2-10-39,-28-4 33,0 0-33,30-9 33,7-12-33,-37 21 29,0 0-29,37-38 30,4-21-30,-41 59 38,0 0-38,46-69 39,3 0-39,-49 69 42,0 0-42,50-64 43,-3 7-43,-47 57 39,0 0-39,37-52 39,-5 9-39,-32 43 31,0 0-31,2-40 31,-36 0-31,2 2-943</inkml:trace>
  <inkml:trace contextRef="#ctx0" brushRef="#br0" timeOffset="3481.1618">20051 15343 382,'0'0'0,"0"0"0,14-41 0,-14 41 26,0 0-26,13-38 27,-1 3-27,-12 35 59,0 0-59,7-31 59,-9 5-59,2 26 60,0 0-60,-9-21 60,-3 5-60,12 16 29,0 0-29,-11-10 30,-6 3-30,17 7 23,0 0-23,-21-3 24,-6 6-24,27-3 13,0 0-13,-25 7 14,-6 5-14,31-12 5,0 0-5,-32 23 6,0 10-6,32-33 3,0 0-3,-35 46 4,0 18-4,35-64 3,0 0-3,-36 76 4,3 6-4,33-82 3,0 0-3,-23 83 3,5 2-3,18-85 7,0 0-7,-5 84 7,14 1-7,-9-85 12,0 0-12,19 76 13,16-15-13,-35-61 16,0 0-16,41 50 17,1-10-17,-42-40 13,0 0-13,46 35 14,4-9-14,-50-26 11,0 0-11,56 17 11,13-8-11,-69-9 5,0 0-5,71-4 6,-3-10-6,-68 14 3,0 0-3,62-22 3,-5-9-3,-57 31 2,0 0-2,53-40 3,-2-9-3,-51 49 5,0 0-5,44-62 6,-7-18-6,-37 80 9,0 0-9,25-83 9,-11-1-9,-14 84 13,0 0-13,-2-84 14,-14 8-14,16 76 15,0 0-15,-25-74 15,-8 8-15,33 66 16,0 0-16,-41-55 16,-5 17-16,46 38 22,0 0-22,-54-28 23,-10 11-23,64 17 26,0 0-26,-69-4 26,-5 16-26,74-12 26,0 0-26,-70 25 26,8 9-26,62-34 17,0 0-17,-48 33 17,15-10-17,33-23 7,0 0-7,-22 6 8,12-16-8,-1 0-912</inkml:trace>
  <inkml:trace contextRef="#ctx0" brushRef="#br0" timeOffset="4698.8266">20889 14514 1076,'0'0'0,"0"0"0,0 0 0,0 0 0,0 0 0,9 24 0,2 1 0,-11-25 6,0 0-6,12 38 6,0 19-6,-12-57 19,0 0-19,13 83 19,-1 28-19,-12-111 22,0 0-22,5 128 22,1 12-22,-6-140 24,0 0-24,2 142 24,-4-5-24,2-137 23,0 0-23,-2 133 23,2-12-23,0-121 21,0 0-21,0 104 21,0-26-21,0-78 19,0 0-19,4 53 19,3-22-19,-7-31 20,0 0-20,14 16 20,12-14-20,-26-2 15,0 0-15,27-21 15,-1-29-15,-26 50 13,0 0-13,27-68 13,6-10-13,-33 78 2,0 0-2,34-79 2,-4 3-2,-30 76 0,0 0 0,31-73 1,8-5-1,-39 78 0,0 0 0,41-74 0,6 10 0,-47 64 0,0 0 0,59-51 0,6 12 0,-65 39-1,0 0 1,65-28 0,-8 16 0,-57 12-3,0 0 3,53 5-3,-6 16 3,-47-21-6,0 0 6,39 38-5,-11 21 5,-28-59-7,0 0 7,15 72-7,-24 10 7,9-82-9,0 0 9,-21 85-9,-13 1 9,34-86-5,0 0 5,-53 92-5,-14 1 5,67-93-3,0 0 3,-74 88-2,-7-11 2,81-77-1,0 0 1,-80 62 0,15-10 0,65-52 0,0 0 0,-56 40 0,11-16 0,45-24 0,0 0 0,-33 10 0,8-11 0,25 1 0,0 0 0,-9-14 0,13-11 0,-4 25 0,0 0 0,19-29 0,15-6 0,-34 35 0,0 0 0,44-36 1,11-5-1,-55 41 0,0 0 0,68-52 1,21-16-1,-89 68 2,0 0-2,93-73 2,-5 4-2,-88 69 4,0 0-4,94-69 4,0-2-4,-94 71 6,0 0-6,91-76 6,-13-9-6,-78 85 3,0 0-3,67-78 4,-21 14-4,-46 64 5,0 0-5,35-57 5,-10 9-5,-25 48 8,0 0-8,21-40 8,-7 9-8,-14 31 11,0 0-11,9-23 12,-5 9-12,-4 14 13,0 0-13,-6-7 14,6 7-14,0 0 15,0 0-15,-17 9 15,-5 19-15,22-28 13,0 0-13,-23 40 14,2 12-14,21-52 12,0 0-12,-14 65 12,4 13-12,10-78 11,0 0-11,-7 87 11,5-4-11,2-83 8,0 0-8,3 85 9,8 11-9,-11-96 9,0 0-9,12 104 10,4 14-10,-16-118 12,0 0-12,16 128 13,-7 21-13,-9-149 12,0 0-12,5 164 12,-7 18-12,2-182 11,0 0-11,-8 185 12,-5-14-12,13-171 9,0 0-9,-17 149 9,-1-24-9,18-125 5,0 0-5,-18 93 5,6-30-5,12-63 3,0 0-3,-16 45 4,-3-18-4,19-27 1,0 0-1,-27 4 2,-6-28-2,-1-1-1243</inkml:trace>
  <inkml:trace contextRef="#ctx0" brushRef="#br0" timeOffset="4948.2879">22192 14589 1267,'0'0'0,"9"0"0,8 1 0,-17-1 15,0 0-15,32 9 15,12 5-15,-44-14 5,0 0-5,42 24 6,-6 12-6,-36-36-2,0 0 2,28 35-2,-16-16 2,2 0-918</inkml:trace>
  <inkml:trace contextRef="#ctx0" brushRef="#br0" timeOffset="5929.5017">22783 15262 1031,'0'0'0,"9"-5"0,10-9 0,-19 14 0,0 0 0,27-14 0,-6 4 0,-21 10 0,0 0 0,19-7 0,-3 1 0,-16 6 10,0 0-10,12-3 11,1 1-11,-13 2 9,0 0-9,14-5 9,4-9-9,-18 14 10,0 0-10,15-22 10,5-9-10,-20 31 12,0 0-12,19-39 13,2-9-13,-21 48 13,0 0-13,22-59 14,2-15-14,-24 74 12,0 0-12,25-78 12,-4 12-12,-21 66 11,0 0-11,13-57 12,-15 17-12,2 40 20,0 0-20,-14-27 20,-9 9-20,23 18 35,0 0-35,-34-5 35,-8 14-35,42-9 33,0 0-33,-57 26 34,-15 22-34,72-48 43,0 0-43,-81 73 44,0 25-44,81-98 36,0 0-36,-67 106 37,21-9-37,46-97 31,0 0-31,-32 97 32,23-4-32,9-93 23,0 0-23,9 89 24,14-12-24,-23-77 16,0 0-16,41 64 17,20-15-17,-61-49 11,0 0-11,76 29 12,11-13-12,-87-16 4,0 0-4,91-2 5,-2-20-5,-89 22 1,0 0-1,97-37 2,9-13-2,-106 50 0,0 0 0,109-69 1,-7-19-1,-102 88 0,0 0 0,103-92 0,1-3 0,-104 95 0,0 0 0,90-101 0,-14-2 0,-76 103-2,0 0 2,60-92-1,-16 26 1,-44 66-4,0 0 4,26-54-3,-12 16 3,-14 38-4,0 0 4,0-26-4,-8 14 4,8 12-3,0 0 3,-20 2-2,-13 12 2,33-14-3,0 0 3,-44 26-2,-11 10 2,55-36-3,0 0 3,-62 52-2,-5 21 2,67-73-1,0 0 1,-62 81-1,6 2 1,56-83-1,0 0 1,-48 88 0,11 11 0,37-99-1,0 0 1,-26 100 0,8 3 0,18-103-1,0 0 1,-9 93 0,18-12 0,-9-81-1,0 0 1,21 80-1,16 1 1,-37-81-1,0 0 1,57 66-1,24-19 1,-81-47-1,0 0 1,88 26 0,4-16 0,-92-10 0,0 0 0,99-7 1,7-15-1,-106 22 4,0 0-4,107-38 4,4-21-4,-111 59 12,0 0-12,115-66 13,10-5-13,-125 71 18,0 0-18,131-100 18,-9-35-18,-122 135 21,0 0-21,122-154 22,1-12-22,-123 166 16,0 0-16,102-149 17,-29 26-17,-73 123 12,0 0-12,47-97 12,-27 19-12,-20 78 12,0 0-12,3-67 12,-15 11-12,12 56 8,0 0-8,-26-47 8,-19 11-8,45 36 5,0 0-5,-51-22 5,-7 15-5,58 7 7,0 0-7,-56 8 7,4 15-7,52-23 6,0 0-6,-42 36 6,7 14-6,35-50 3,0 0-3,-27 57 4,8 6-4,19-63 2,0 0-2,-13 74 2,8 16-2,5-90 1,0 0-1,0 101 1,4 1-1,-4-102 0,0 0 0,7 105 1,5 8-1,-12-113 0,0 0 0,11 110 1,3-4-1,-14-106 0,0 0 0,16 100 0,-6 1 0,-10-101 0,0 0 0,9 97 0,-2-6 0,-7-91-2,0 0 2,5 70-2,-1-32 2,0 0-1380</inkml:trace>
  <inkml:trace contextRef="#ctx0" brushRef="#br0" timeOffset="6125.4188">24304 15262 1435,'0'0'0,"0"0"0,0-11 0,0 11-1,0 0 1,5-8 0,6 1 0,-11 7-3,0 0 3,25-5-3,17-2 3,-42 7 0,0 0 0,60-7 0,19-2 0,-79 9-3,0 0 3,96-8-3,10-1 3,-106 9-7,0 0 7,111-12-7,2-9 7,0 0-996</inkml:trace>
  <inkml:trace contextRef="#ctx0" brushRef="#br0" timeOffset="7234.9142">27140 13822 774,'0'0'0,"0"0"0,0 0 0,0 0 12,0 0-12,-25-19 13,8 15-13,17 4 18,0 0-18,-20 4 18,-3 8-18,23-12 31,0 0-31,-26 24 31,-9 16-31,35-40 23,0 0-23,-39 69 24,-7 25-24,46-94 14,0 0-14,-46 124 14,-5 34-14,51-158 9,0 0-9,-53 192 9,-2 35-9,55-227 11,0 0-11,-44 228 11,12-10-11,32-218 17,0 0-17,-14 175 18,11-49-18,3-126 22,0 0-22,3 102 23,4-17-23,-7-85 24,0 0-24,7 66 24,-3-28-24,-4-38 33,0 0-33,0 22 33,-4-8-33,4-14 33,0 0-33,-9-5 33,-8-21-33,17 26 28,0 0-28,-23-43 28,-11-14-28,34 57 26,0 0-26,-35-61 27,2 1-27,33 60 27,0 0-27,-34-57 28,-3 3-28,37 54 15,0 0-15,-39-47 16,4 9-16,35 38 9,0 0-9,-37-31 10,1 8-10,36 23 5,0 0-5,-33-12 6,5 14-6,28-2 3,0 0-3,-25 14 3,0 12-3,25-26 2,0 0-2,-17 38 2,4 10-2,13-48 1,0 0-1,0 54 1,14 5-1,-14-59 1,0 0-1,30 62 1,15 9-1,-45-71 0,0 0 0,63 64 1,22-7-1,-85-57 0,0 0 0,93 40 0,1-16 0,-94-24 0,0 0 0,95 9 0,11-18 0,-106 9 0,0 0 0,101-22 0,-15-16 0,-86 38 0,0 0 0,76-49 1,-12-6-1,-64 55 0,0 0 0,52-57 1,-9-4-1,-43 61 2,0 0-2,33-67 2,-6-11-2,-27 78 5,0 0-5,17-76 6,-9 12-6,-8 64 13,0 0-13,-2-49 13,-5 16-13,7 33 18,0 0-18,-13-15 18,-6 17-18,19-2 21,0 0-21,-25 19 21,-7 22-21,32-41 20,0 0-20,-31 55 20,2 16-20,29-71 17,0 0-17,-21 70 17,11-15-17,10-55 6,0 0-6,-7 42 7,5-22-7,2-20 2,0 0-2,23-1 3,33-22-3,3 1-1234</inkml:trace>
  <inkml:trace contextRef="#ctx0" brushRef="#br0" timeOffset="7418.4253">27262 14369 1233,'0'0'0,"-4"7"0,-4 12 0,8-19 5,0 0-5,-6 34 5,8 17-5,-2-51 2,0 0-2,4 57 2,-1 8-2,-3-65-1,0 0 1,4 59-1,-4-17 1,0-1-874</inkml:trace>
  <inkml:trace contextRef="#ctx0" brushRef="#br0" timeOffset="9877.3231">27811 15309 1513,'0'0'0,"7"-11"0,9-15 0,-16 26-11,0 0 11,17-29-11,-1-4 11,-16 33-33,0 0 33,11-30-32,-9 5 32,-2 25-1,0 0 1,-6-21 0,-8 3 0,14 18 0,0 0 0,-26-13 1,-15 0-1,41 13 5,0 0-5,-46-6 6,-1 6-6,47 0 13,0 0-13,-45 3 13,5 6-13,40-9 14,0 0-14,-35 15 14,3 9-14,32-24 9,0 0-9,-25 37 10,11 13-10,14-50 6,0 0-6,-9 54 6,4 3-6,5-57 8,0 0-8,3 53 8,10-6-8,-13-47 9,0 0-9,16 38 10,-4-14-10,-12-24 15,0 0-15,19 19 15,8 4-15,-27-23 23,0 0-23,35 16 23,6-11-23,-41-5 24,0 0-24,44-5 25,9-16-25,-53 21 20,0 0-20,53-33 21,-6-14-21,-47 47 17,0 0-17,41-55 17,-13-4-17,-28 59 7,0 0-7,23-52 8,-9 21-8,-14 31 6,0 0-6,9-21 7,-5 12-7,-4 9 6,0 0-6,-4 7 7,-3 18-7,7-25 6,0 0-6,-9 38 6,-3 15-6,12-53 6,0 0-6,-11 56 7,4-6-7,7-50 7,0 0-7,0 41 7,5-16-7,-5-25 6,0 0-6,23 20 6,23 5-6,-46-25 5,0 0-5,62 17 5,14-12-5,-76-5 4,0 0-4,83-7 4,7-15-4,-90 22 5,0 0-5,92-37 6,-1-11-6,-91 48 6,0 0-6,92-64 6,-2-12-6,-90 76 8,0 0-8,80-78 8,-19 3-8,-61 75 7,0 0-7,46-72 7,-14 1-7,-32 71 7,0 0-7,18-62 7,-13 10-7,-5 52 5,0 0-5,-5-42 5,-9 11-5,14 31 2,0 0-2,-23-16 2,-11 22-2,34-6 0,0 0 0,-42 20 1,-11 15-1,53-35 0,0 0 0,-57 45 0,-6 10 0,63-55-1,0 0 1,-57 57 0,15 1 0,42-58-4,0 0 4,-30 60-3,12 6 3,18-66-6,0 0 6,-9 57-6,8-16 6,1-41-5,0 0 5,1 26-5,3-13 5,-4-13-4,0 0 4,16-2-3,17-15 3,-33 17-2,0 0 2,45-33-2,7-18 2,-52 51-1,0 0 1,55-57-1,-2-1 1,-53 58 0,0 0 0,50-61 0,-13 2 0,-37 59 0,0 0 0,26-43 0,-12 19 0,-14 24 1,0 0-1,7-9 1,-7 9-1,0 0 2,0 0-2,-9 29 3,-6 16-3,15-45 5,0 0-5,-20 64 5,-3 26-5,23-90 3,0 0-3,-17 106 3,4 15-3,13-121 2,0 0-2,-5 132 2,10 18-2,-5-150 0,0 0 0,11 154 1,3 5-1,-14-159 0,0 0 0,12 161 0,-5-12 0,-7-149-1,0 0 1,2 154 0,-7 7 0,5-161-1,0 0 1,-14 163-1,-13 1 1,27-164-2,0 0 2,-46 153-2,-19-13 2,65-140-3,0 0 3,-72 124-3,1-20 3,71-104-6,0 0 6,-56 75-6,17-34 6,39-41-9,0 0 9,-28 10-8,12-29 8,16 19-11,0 0 11,-4-48-10,9-32 10,-5 80-9,0 0 9,11-102-9,7-26 9,-18 128-4,0 0 4,21-140-4,2-12 4,-23 152-1,0 0 1,30-177 0,12-13 0,-42 190 0,0 0 0,53-197 0,7-6 0,-60 203 1,0 0-1,62-201 2,-4 4-2,-58 197 4,0 0-4,60-194 4,0 4-4,-60 190 6,0 0-6,67-171 6,4 22-6,-71 149 6,0 0-6,67-120 6,-11 25-6,-56 95 7,0 0-7,43-66 8,-17 28-8,-26 38 8,0 0-8,18-24 8,-8 8-8,-10 16 8,0 0-8,7-5 8,-7 5-8,0 0 7,0 0-7,11 33 7,-4 24-7,-7-57 4,0 0-4,4 68 5,-8-1-5,4-67 2,0 0-2,-7 63 3,-2-10-3,9-53 2,0 0-2,-16 54 2,-8 0-2,24-54 0,0 0 0,-29 53 1,-1 3-1,30-56 0,0 0 0,-23 50 0,16-10 0,7-40 0,0 0 0,9 32 0,12-2 0,-21-30 0,0 0 0,39 26 0,19 0 0,-58-26 0,0 0 0,66 19 0,4-7 0,-70-12 0,0 0 0,71 9 0,-2-4 0,-69-5 0,0 0 0,56 7 0,-22-2 0,-34-5-1,0 0 1,24 7 0,-1 1 0,-23-8-1,0 0 1,18 13-1,-6 2 1,-12-15-2,0 0 2,7 21-2,-8 19 2,1-40-2,0 0 2,-13 48-2,-13 2 2,26-50-2,0 0 2,-32 47-2,0-5 2,32-42-4,0 0 4,-26 32-4,6-7 4,20-25-3,0 0 3,-10 15-3,5-4 3,5-11-4,0 0 4,0 0-3,0 0 3,0 0-4,0 0 4,21-7-3,14-18 3,-35 25-2,0 0 2,48-38-2,6-15 2,-54 53-1,0 0 1,60-59 0,2-5 0,-62 64 0,0 0 0,69-73 0,7-8 0,-76 81-2,0 0 2,72-88-1,-8-6 1,-64 94-4,0 0 4,56-85-4,-17 20 4,-39 65-7,0 0 7,26-51-7,-11 17 7,-15 34-7,0 0 7,5-23-7,-10 13 7,5 10-5,0 0 5,-15 2-5,-7 12 5,22-14-2,0 0 2,-39 27-2,-20 15 2,59-42-1,0 0 1,-61 57 0,-1 16 0,62-73 0,0 0 0,-51 81 0,10-5 0,41-76 0,0 0 0,-30 68 0,13-13 0,17-55 0,0 0 0,-9 48 0,10-8 0,-1-40 0,0 0 0,9 33 0,5-9 0,-14-24 0,0 0 0,30 18 0,23-5 0,-53-13 0,0 0 0,60 0 0,0-24 0,-60 24 0,0 0 0,53-36 1,-3-7-1,-50 43 2,0 0-2,44-54 3,-4-14-3,-40 68 1,0 0-1,41-83 2,-2-7-2,-39 90 0,0 0 0,39-83 1,-6 18-1,-33 65 0,0 0 0,27-49 0,-6 21 0,-21 28 0,0 0 0,16-15 0,-7 10 0,-9 5 0,0 0 0,3 8 0,-6 18 0,3-26-1,0 0 1,-4 38 0,2 13 0,2-51-1,0 0 1,4 60 0,6 13 0,-10-73-1,0 0 1,14 76 0,2-12 0,-16-64-1,0 0 1,14 54 0,-1-8 0,-13-46-1,0 0 1,10 38-1,-1-6 1,-9-32-1,0 0 1,7 22-1,-1-8 1,-6-14 0,0 0 0,5 10 0,-5-10 0,0 0 0,0 0 0,12-3 1,-3-18-1,-9 21 1,0 0-1,14-35 2,7-15-2,-21 50 4,0 0-4,29-72 4,9-22-4,-38 94 5,0 0-5,48-95 5,9 19-5,-57 76 7,0 0-7,52-59 7,-16 24-7,-36 35 1,0 0-1,28-20 2,-10 9-2,-18 11 0,0 0 0,10 0 1,-3 7-1,-7-7 0,0 0 0,6 21 0,-3 19 0,-3-40 0,0 0 0,2 48 0,1 4 0,-3-52 0,0 0 0,6 52 0,-1-5 0,-5-47-1,0 0 1,4 41 0,-3-8 0,-1-33-1,0 0 1,4 24 0,1-6 0,-5-18-1,0 0 1,5 12 0,-1-2 0,-4-10-1,0 0 1,0 0 0,11 2 0,-11-2-1,0 0 1,12-14 0,7-14 0,-19 28 0,0 0 0,25-43 0,7-21 0,-32 64 1,0 0-1,35-67 1,7 2-1,-42 65 4,0 0-4,45-55 5,-3 12-5,-42 43 7,0 0-7,33-31 7,-10 12-7,-23 19 6,0 0-6,18-11 6,-4 6-6,-14 5 3,0 0-3,12-3 3,-3 3-3,-9 0 1,0 0-1,7 3 1,-1 6-1,-6-9 0,0 0 0,5 24 0,6 19 0,-11-43 0,0 0 0,8 54 0,-1 8 0,-7-62 0,0 0 0,4 68 0,-1-6 0,-3-62 0,0 0 0,6 52 0,-1-16 0,-5-36 0,0 0 0,5 23 0,-1-9 0,-4-14 0,0 0 0,14 8 0,21 1 0,-35-9 0,0 0 0,48-4 0,7-13 0,-55 17 0,0 0 0,60-28 0,10-13 0,-70 41 1,0 0-1,69-47 1,-7 0-1,-62 47 1,0 0-1,55-45 2,-17 11-2,-38 34 2,0 0-2,30-23 2,-12 11-2,-18 12 2,0 0-2,12-5 2,-5 8-2,-7-3 2,0 0-2,6 16 2,1 12-2,-7-28 0,0 0 0,5 40 1,-3 5-1,-2-45 0,0 0 0,2 48 0,-1 0 0,1-1-1408</inkml:trace>
  <inkml:trace contextRef="#ctx0" brushRef="#br0" timeOffset="16574.6343">19255 11403 281,'0'0'0,"0"0"0,0 0 0,0 0 17,0 0-17,0 24 18,-9 5-18,9-29 35,0 0-35,-8 37 36,-7 15-36,15-52 35,0 0-35,-15 72 35,-5 30-35,20-102 54,0 0-54,-23 125 55,-3 15-55,26-140 32,0 0-32,-32 170 32,-5 41-32,37-211 37,0 0-37,-39 237 38,0 17-38,39-254 32,0 0-32,-30 237 33,9-32-33,21-205 28,0 0-28,-7 157 29,12-43-29,-5-114 22,0 0-22,14 85 23,8-28-23,-22-57 17,0 0-17,26 38 18,4-20-18,0-5-621</inkml:trace>
  <inkml:trace contextRef="#ctx0" brushRef="#br0" timeOffset="17715.6136">18930 11432 393,'0'0'0,"0"0"0,0 0 0,0 0 20,0 0-20,0 0 20,0 0-20,0 0 32,0 0-32,15-3 33,8 1-33,-23 2 20,0 0-20,38-2 21,17 0-21,-55 2 12,0 0-12,69-3 13,16-7-13,-85 10 6,0 0-6,93-11 7,2-3-7,-95 14 3,0 0-3,106-13 4,20 0-4,-126 13 2,0 0-2,132-7 3,14-3-3,-146 10 5,0 0-5,159-7 5,18 0-5,-177 7 8,0 0-8,190 0 9,22 4-9,-212-4 12,0 0-12,228 5 13,6 2-13,-234-7 14,0 0-14,244 8 14,3 1-14,-247-9 13,0 0-13,240 16 14,-2 3-14,-238-19 14,0 0-14,224 20 14,-15 3-14,-209-23 16,0 0-16,199 24 17,-7 2-17,-192-26 14,0 0-14,188 23 15,-14-4-15,-174-19 15,0 0-15,163 12 15,-17-5-15,-146-7 17,0 0-17,125 3 17,-17-3-17,-108 0 17,0 0-17,90-7 17,-14 2-17,-76 5 11,0 0-11,67-10 12,-5 1-12,-62 9 12,0 0-12,46-9 12,-20 4-12,-26 5 14,0 0-14,19-7 14,-1-1-14,-18 8 14,0 0-14,14-11 15,-3 3-15,-11 8 17,0 0-17,9-6 18,-1 6-18,-8 0 24,0 0-24,13 0 25,1 6-25,-14-6 25,0 0-25,21 12 25,7 8-25,-28-20 18,0 0-18,29 32 19,-1 13-19,-28-45 15,0 0-15,26 60 16,-5 28-16,-21-88 13,0 0-13,20 104 13,-2 7-13,-18-111 9,0 0-9,12 128 10,-7 19-10,-5-147 5,0 0-5,0 158 5,-3 16-5,3-174 3,0 0-3,-2 160 3,4-29-3,-2-131 1,0 0-1,7 118 2,7-16-2,-14-102 0,0 0 0,14 93 1,7-16-1,-21-77 0,0 0 0,21 64 0,0-11 0,-21-53 0,0 0 0,9 52 1,-23 2-1,-3 1-882</inkml:trace>
  <inkml:trace contextRef="#ctx0" brushRef="#br0" timeOffset="31662.6807">24410 11652 337,'0'0'0,"0"0"0,35-24 0,-35 24 4,0 0-4,34-19 4,12 0-4,-46 19 22,0 0-22,60-28 23,9 0-23,-69 28 35,0 0-35,72-34 35,9-6-35,-81 40 27,0 0-27,92-40 27,19-2-27,-111 42 24,0 0-24,115-39 24,-1-5-24,-114 44 28,0 0-28,117-39 28,12 6-28,-129 33 40,0 0-40,132-31 41,8-1-41,-140 32 45,0 0-45,132-31 45,-3 7-45,-129 24 41,0 0-41,123-28 41,1 2-41,-124 26 35,0 0-35,111-24 35,-14 5-35,-97 19 27,0 0-27,81-17 28,-26 10-28,-55 7 31,0 0-31,40-9 31,-11 6-31,-29 3 34,0 0-34,17-7 34,-6 5-34,-11 2 25,0 0-25,7-3 26,-7 3-26,0 0 12,0 0-12,-7 0 12,-18-4-12,1 1-841</inkml:trace>
  <inkml:trace contextRef="#ctx0" brushRef="#br0" timeOffset="32336.7138">24509 11167 214,'0'0'0,"-9"16"0,-16 29 0,25-45 13,0 0-13,-30 66 13,-1 15-13,31-81 23,0 0-23,-34 81 24,-3-8-24,37-73 18,0 0-18,-37 64 19,5-12-19,32-52 22,0 0-22,-28 41 23,16-16-23,12-25 22,0 0-22,-11 14 23,7-8-23,4-6 20,0 0-20,9 0 21,16-3-21,-25 3 19,0 0-19,35-5 20,6-7-20,-41 12 30,0 0-30,47-12 30,10-1-30,-57 13 34,0 0-34,71-12 35,20 2-35,-91 10 47,0 0-47,103-10 48,6 1-48,-109 9 49,0 0-49,120-4 49,9 4-49,-129 0 52,0 0-52,134 2 53,-5 2-53,-129-4 51,0 0-51,125 7 51,-17 8-51,-108-15 40,0 0-40,97 26 40,-16 16-40,-81-42 33,0 0-33,72 50 34,-6 3-34,-66-53 29,0 0-29,58 49 29,-16-13-29,-42-36 5,0 0-5,29 25 5,-14-13-5,1 0-869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09T06:05:56.6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14314 7263 337,'0'0'0,"0"0"0,23 12 0,-23-12 24,0 0-24,23 12 24,9 0-24,-32-12 42,0 0-42,38 13 42,5 2-42,-43-15 36,0 0-36,56 12 36,18-3-36,-74-9 34,0 0-34,85 2 35,5-1-35,-90-1 26,0 0-26,106-1 27,19-5-27,-125 6 20,0 0-20,140-8 20,1-3-20,-141 11 20,0 0-20,157-10 21,16 3-21,-173 7 19,0 0-19,185-9 19,7 6-19,-192 3 20,0 0-20,195 0 20,4 3-20,-199-3 31,0 0-31,196 2 32,-2 5-32,-194-7 33,0 0-33,175 5 33,-18 6-33,-157-11 33,0 0-33,146 3 34,-15-5-34,-131 2 28,0 0-28,109-5 28,-22-7-28,-87 12 23,0 0-23,67-9 24,-18-3-24,1 2-781</inkml:trace>
  <inkml:trace contextRef="#ctx0" brushRef="#br0" timeOffset="51208.0188">4520 8604 460,'0'0'0,"0"0"0,0 0 0,0 0 14,0 0-14,0 0 14,0 0-14,0 0 30,0 0-30,21 12 31,-7-3-31,-14-9 42,0 0-42,19 5 42,8-3-42,-27-2 28,0 0-28,35 2 29,11 1-29,-46-3 19,0 0-19,55 4 20,12-4-20,-67 0 13,0 0-13,67 0 14,-7 8-14,-60-8 16,0 0-16,67 7 17,5-2-17,-72-5 12,0 0-12,81 4 13,6-1-13,-87-3 15,0 0-15,93 6 15,-1 0-15,-92-6 17,0 0-17,95 6 18,18-6-18,-113 0 15,0 0-15,113 0 16,4-9-16,-117 9 17,0 0-17,113-10 18,12-4-18,-125 14 26,0 0-26,127-16 27,-5-1-27,-122 17 38,0 0-38,122-12 38,-2 5-38,-120 7 43,0 0-43,116-9 44,-12-1-44,-104 10 40,0 0-40,103-5 40,-8 5-40,-95 0 37,0 0-37,86 0 38,-10 0-38,-76 0 29,0 0-29,64 3 29,-15 2-29,-49-5 24,0 0-24,41 7 25,-4-7-25,-37 0 19,0 0-19,32 0 19,-6 0-19,-26 0 17,0 0-17,18 0 18,-4 0-18,-14 0 16,0 0-16,9 0 17,-9 0-17,0 0 16,0 0-16,0 0 16,0 0-16,0 0 16,0 0-16,0 0 16,0 0-16,0 0 16,0 0-16,0 0 16,-18-10-16,18 10 14,0 0-14,-23-5 14,-7-1-14,30 6 16,0 0-16,-37-3 17,-4 3-17,41 0 16,0 0-16,-46 0 17,-8 0-17,54 0 14,0 0-14,-67 3 15,-9 6-15,76-9 11,0 0-11,-78 9 11,1-2-11,77-7 10,0 0-10,-82 5 10,-2 0-10,84-5 8,0 0-8,-96 4 8,-4-1-8,100-3 6,0 0-6,-106 0 6,0-5-6,106 5 5,0 0-5,-113-4 5,-3 1-5,116 3 4,0 0-4,-127-7 4,-8 2-4,135 5 3,0 0-3,-137-9 4,-8 0-4,145 9 3,0 0-3,-157-1 3,-9 4-3,166-3 2,0 0-2,-169 7 3,-3 2-3,172-9 2,0 0-2,-162 12 2,3 0-2,159-12 0,0 0 0,-153 16 0,5 11 0,148-27 0,0 0 0,-149 26 0,3-2 0,-2 1-1334</inkml:trace>
  <inkml:trace contextRef="#ctx0" brushRef="#br0" timeOffset="53308.6602">10124 8641 527,'0'0'0,"0"0"0,52 12 0,-52-12 28,0 0-28,49 14 29,11 5-29,-60-19 55,0 0-55,65 24 55,1 4-55,-66-28 62,0 0-62,70 29 63,13 2-63,-83-31 44,0 0-44,94 33 44,-4-5-44,-90-28 24,0 0-24,97 29 24,5-1-24,-102-28 20,0 0-20,104 28 20,6 4-20,-110-32 22,0 0-22,113 37 22,12 3-22,-125-40 16,0 0-16,127 38 16,7 8-16,-134-46 16,0 0-16,136 42 16,10 5-16,-146-47 17,0 0-17,152 45 18,10-4-18,-162-41 26,0 0-26,163 43 26,-8-3-26,-155-40 32,0 0-32,159 42 32,2 10-32,-161-52 30,0 0-30,158 46 31,-8-2-31,-150-44 28,0 0-28,138 39 29,-14-9-29,-124-30 22,0 0-22,107 26 22,-11-5-22,-96-21 15,0 0-15,90 20 16,-22 1-16,-68-21 13,0 0-13,59 16 13,-19-11-13,-40-5 11,0 0-11,28 7 11,-13-7-11,-15 0 6,0 0-6,7 0 6,-7 0-6,0 0 3,0 0-3,-7-5 4,-18-9-4,-3 0-1076</inkml:trace>
  <inkml:trace contextRef="#ctx0" brushRef="#br0" timeOffset="54225.1416">10294 8516 449,'0'0'0,"0"0"0,39 4 0,-39-4 63,0 0-63,37 1 63,-2-2-63,-35 1 58,0 0-58,41-4 59,4 4-59,-45 0 14,0 0-14,59 0 15,10-3-15,-69 3 9,0 0-9,75-4 9,1-1-9,-76 5 7,0 0-7,83-7 8,13 2-8,-96 5 9,0 0-9,102-9 10,7 1-10,-109 8 21,0 0-21,113-7 21,13-2-21,-126 9 24,0 0-24,123-7 24,6 2-24,-129 5 28,0 0-28,134-9 28,18 2-28,-152 7 27,0 0-27,153-7 28,4 2-28,-157 5 37,0 0-37,156-8 38,6 4-38,-162 4 39,0 0-39,162-5 39,4 1-39,-166 4 40,0 0-40,173-10 40,-5 1-40,-168 9 31,0 0-31,168-12 32,-1-3-32,-167 15 28,0 0-28,161-19 29,-2-7-29,-159 26 26,0 0-26,157-30 27,1-10-27,-158 40 25,0 0-25,145-32 25,-20 4-25,-125 28 24,0 0-24,113-21 25,-8-1-25,-105 22 20,0 0-20,91-18 20,-20 4-20,-71 14 18,0 0-18,55-10 19,-31 5-19,-24 5 15,0 0-15,0 0 16,-10 5-16,1 0-1131</inkml:trace>
  <inkml:trace contextRef="#ctx0" brushRef="#br0" timeOffset="56551.777">14737 9454 427,'0'0'0,"0"0"0,0 0 0,0 0 15,0 0-15,0-21 15,0 21-15,0 0 56,0 0-56,0-5 56,0 5-56,0 0 45,0 0-45,0 0 45,0-12-45,0 12 28,0 0-28,2-9 29,2 2-29,-4 7 18,0 0-18,3-5 19,-3 5-19,0 0 18,0 0-18,0-7 18,0 7-18,0 0 19,0 0-19,0 0 19,6-8-19,-6 8 25,0 0-25,0 0 25,-11 8-25,11-8 31,0 0-31,-19 12 31,-13 16-31,32-28 32,0 0-32,-34 45 32,-5 28-32,39-73 33,0 0-33,-37 81 33,6 2-33,31-83 29,0 0-29,-29 90 30,3 0-30,26-90 36,0 0-36,-21 87 36,7-9-36,14-78 32,0 0-32,-6 67 32,6-20-32,0-47 21,0 0-21,11 36 22,5-5-22,-16-31 15,0 0-15,24 19 16,12-7-16,-36-12 12,0 0-12,47 0 13,13-12-13,-60 12 8,0 0-8,60-15 8,2-1-8,-62 16 0,0 0 0,60-29 0,-5-13 0,1 4-975</inkml:trace>
  <inkml:trace contextRef="#ctx0" brushRef="#br0" timeOffset="58956.0686">15253 9627 617,'0'0'0,"-9"4"0,-9-3 0,18-1 16,0 0-16,-26 11 16,-8 1-16,34-12 28,0 0-28,-40 21 29,-1 6-29,41-27 26,0 0-26,-46 37 27,2 11-27,44-48 33,0 0-33,-44 55 34,7 15-34,37-70 32,0 0-32,-32 69 32,9-9-32,23-60 24,0 0-24,-16 44 25,16-15-25,0-29 20,0 0-20,16 19 20,9-12-20,-25-7 14,0 0-14,39-2 14,3-6-14,-42 8 10,0 0-10,53-21 10,2-10-10,-55 31 6,0 0-6,58-37 6,0-8-6,-58 45 6,0 0-6,50-39 6,-4 4-6,-46 35 6,0 0-6,31-26 6,-10 9-6,-21 17 10,0 0-10,15-14 11,-7 5-11,-8 9 12,0 0-12,-3-7 13,-6-1-13,9 8 14,0 0-14,-21-11 14,-16-1-14,37 12 9,0 0-9,-43-10 10,-6 6-10,49 4 5,0 0-5,-46-3 5,20-4-5,26 7 8,0 0-8,-22-7 9,12 0-9,10 7 11,0 0-11,-7-14 12,9-8-12,-2 22 11,0 0-11,14-30 12,19-6-12,-33 36 13,0 0-13,44-40 13,11 2-13,-55 38 14,0 0-14,60-36 14,-2 5-14,-58 31 20,0 0-20,57-25 21,-2 17-21,-55 8 25,0 0-25,45 8 25,0 24-25,-45-32 23,0 0-23,38 45 23,-4 13-23,-34-58 17,0 0-17,28 61 17,-7 0-17,-21-61 12,0 0-12,16 58 13,-3-7-13,-13-51 9,0 0-9,10 46 9,1-1-9,-11-45 7,0 0-7,12 35 7,-1-14-7,-11-21 4,0 0-4,14 12 4,-5-7-4,-9-5 3,0 0-3,14-14 4,7-22-4,-21 36 2,0 0-2,23-49 3,0-4-3,-23 53 2,0 0-2,19-63 3,-5-4-3,-14 67 2,0 0-2,13-66 2,-3 14-2,-10 52 2,0 0-2,9-40 3,-2 23-3,-7 17 4,0 0-4,0-10 4,0 10-4,0 0 4,0 0-4,0 0 4,-3 15-4,3-15 4,0 0-4,-2 28 5,4 12-5,-2-40 5,0 0-5,3 38 5,2-10-5,-5-28 3,0 0-3,6 24 4,6 2-4,-12-26 3,0 0-3,9 22 3,0-8-3,-9-14 3,0 0-3,9 9 4,-1-1-4,-8-8 4,0 0-4,16 0 4,9-3-4,-25 3 4,0 0-4,28-9 5,4-8-5,-32 17 6,0 0-6,28-24 7,2-6-7,-30 30 7,0 0-7,23-31 7,-3 3-7,-20 28 5,0 0-5,14-20 5,-6 8-5,-8 12 4,0 0-4,8-6 4,-8 6-4,0 0 2,0 0-2,0 0 2,0 0-2,0 0 0,0 0 0,5 13 1,4-1-1,-9-12 0,0 0 0,8 17 0,5 4 0,-13-21 0,0 0 0,14 22 0,0 1 0,-14-23 0,0 0 0,12 19 1,1-2-1,-13-17 1,0 0-1,10 12 1,1 0-1,-11-12 2,0 0-2,12 9 2,-3-4-2,-9-5 3,0 0-3,11 2 3,1-6-3,-12 4 1,0 0-1,19-8 2,8-8-2,-27 16 2,0 0-2,26-21 2,-3 2-2,-23 19 1,0 0-1,22-20 2,-1-10-2,-21 30 1,0 0-1,21-31 2,-3 2-2,-18 29 1,0 0-1,8-26 2,6 0-2,-14 26 1,0 0-1,11-25 1,0 1-1,-11 24 2,0 0-2,8-21 2,0 9-2,-8 12 3,0 0-3,8-7 3,5 7-3,-13 0 2,0 0-2,17 13 2,3 12-2,-20-25 1,0 0-1,17 42 2,-4 12-2,-13-54 0,0 0 0,9 53 1,-2-1-1,-7-52 0,0 0 0,7 45 1,-2-2-1,-5-43 0,0 0 0,5 32 0,1-12 0,-6-20 0,0 0 0,7 13 0,1-5 0,-8-8 0,0 0 0,16 0 1,14-17-1,-30 17 1,0 0-1,37-26 2,8-14-2,-45 40 3,0 0-3,49-50 4,0-11-4,-49 61 5,0 0-5,48-60 5,-4-1-5,-44 61 4,0 0-4,37-48 5,-7 20-5,-30 28 3,0 0-3,23-14 3,-5 11-3,-18 3 0,0 0 0,12 12 1,2 17-1,-14-29 0,0 0 0,14 42 0,-5 8 0,-9-50-1,0 0 1,9 48 0,0-1 0,-9-47-1,0 0 1,7 42 0,0-11 0,-7-31-1,0 0 1,9 26-1,8-2 1,-17-24-1,0 0 1,18 21-1,3-6 1,-21-15-2,0 0 2,25 6-2,8-6 2,-33 0-2,0 0 2,36-7-1,-1-7 1,-35 14-1,0 0 1,32-23 0,3-1 0,-35 24 0,0 0 0,37-24 0,-7 0 0,-30 24 0,0 0 0,25-25 1,-4 3-1,-21 22 1,0 0-1,18-19 2,-8 5-2,-10 14 3,0 0-3,9-10 3,-9 10-3,0 0 3,0 0-3,9-9 4,-9 9-4,0 0 3,0 0-3,0 0 3,9 3-3,-9-3 2,0 0-2,9 9 2,1 3-2,-10-12 0,0 0 0,14 12 1,2 4-1,-16-16 0,0 0 0,23 14 0,0-6 0,-23-8 0,0 0 0,28 7 0,4-3 0,-32-4 0,0 0 0,30 0 0,-2-7 0,-28 7 0,0 0 0,29-10 0,4-6 0,-33 16 0,0 0 0,28-21 0,-1-3 0,-27 24 0,0 0 0,19-26 0,-3-2 0,-16 28-1,0 0 1,11-24 0,-8 7 0,-3 17-1,0 0 1,-3-16 0,-6-1 0,9 17-1,0 0 1,-14-17 0,-4 4 0,18 13 0,0 0 0,-26-1 0,-13 15 0,39-14-1,0 0 1,-43 22 0,3 6 0,40-28-1,0 0 1,-34 31 0,3 2 0,31-33-1,0 0 1,-25 31 0,11-5 0,14-26-2,0 0 2,-7 24-1,5-1 1,2-23-3,0 0 3,3 19-2,12-5 2,-15-14-4,0 0 4,24 10-3,13 0 3,-37-10-3,0 0 3,36 2-3,2-9 3,-38 7-2,0 0 2,39-12-2,-7-5 2,-32 17-1,0 0 1,25-25-1,-9-4 1,-16 29 0,0 0 0,8-36 0,-8-6 0,0 42 0,0 0 0,0-45 1,-7 2-1,7 43 2,0 0-2,-5-40 2,3 16-2,2 24 3,0 0-3,0-21 4,6-8-4,-6 29 5,0 0-5,3-28 5,4 12-5,-7 16 3,0 0-3,14-12 4,11 0-4,-25 12 3,0 0-3,27-8 3,1 9-3,-28-1 3,0 0-3,32 11 4,3 9-4,-35-20 1,0 0-1,33 28 2,-10 10-2,-23-38 0,0 0 0,13 47 0,-10 10 0,-3-57 0,0 0 0,-2 55 0,-5-1 0,7-54-1,0 0 1,-12 48 0,0-16 0,12-32-1,0 0 1,-11 22-1,6-6 1,5-16-1,0 0 1,-4 10 0,4-10 0,0 0 0,0 0 0,0 0 0,0 0 0,0 0 0,0 0 0,18-14 0,15-22 0,-33 36 0,0 0 0,43-49 1,8-13-1,-51 62 0,0 0 0,49-60 1,1 8-1,-50 52 2,0 0-2,40-37 2,-8 13-2,-32 24 1,0 0-1,28-9 1,-1 18-1,-27-9 0,0 0 0,23 28 1,-2 25-1,-21-53 0,0 0 0,12 64 1,-5 4-1,-7-68 0,0 0 0,6 67 0,1-1 0,-7-66 0,0 0 0,10 62 0,8-4 0,-18-58-1,0 0 1,12 34 0,-12-34 0,0 0-1279</inkml:trace>
  <inkml:trace contextRef="#ctx0" brushRef="#br0" timeOffset="60080.7602">15738 7651 673,'0'0'0,"0"0"0,0 0 0,0 0 18,0 0-18,0 0 19,0 0-19,0 0 51,0 0-51,0 0 51,0 0-51,0 0 50,0 0-50,0 0 51,0 0-51,0 0 40,0 0-40,0 0 40,0 0-40,0 0 25,0 0-25,7 24 25,-14 14-25,7-38 25,0 0-25,-11 59 26,-3 14-26,14-73 22,0 0-22,-21 78 23,2 1-23,19-79 24,0 0-24,-21 85 25,6 1-25,15-86 25,0 0-25,-10 77 25,1-19-25,9-58 22,0 0-22,-5 42 22,3-21-22,2-21 20,0 0-20,0 0 21,0 0-21,0 0 14,0 0-14,2-25 15,3-20-15,0-3-954</inkml:trace>
  <inkml:trace contextRef="#ctx0" brushRef="#br0" timeOffset="60426.6405">15569 7611 617,'0'0'0,"17"0"0,31-3 0,-48 3 30,0 0-30,65-2 31,-1 7-31,-64-5 20,0 0-20,72 5 21,-3 6-21,-69-11 20,0 0-20,69 12 20,-7 2-20,-62-14 27,0 0-27,52 15 28,-13 4-28,-39-19 22,0 0-22,25 12 23,-11-3-23,-14-9 23,0 0-23,2 7 24,-13 1-24,11-8 19,0 0-19,-30 14 20,-21 9-20,51-23 25,0 0-25,-63 24 25,-6 0-25,69-24 24,0 0-24,-71 25 25,2-5-25,69-20 30,0 0-30,-58 19 30,3-1-30,55-18 26,0 0-26,-44 15 26,21-10-26,23-5 23,0 0-23,0 0 23,9 0-23,2 0-842</inkml:trace>
  <inkml:trace contextRef="#ctx0" brushRef="#br0" timeOffset="61535.7724">16066 8073 1244,'0'0'0,"0"0"0,-1-19 0,1 19-1,0 0 1,-4-17 0,4-1 0,0 18 1,0 0-1,0-15 1,0 3-1,0 12 13,0 0-13,0-12 14,2-1-14,-2 13 18,0 0-18,7-13 18,7-3-18,-14 16 15,0 0-15,21-15 16,7 6-16,-28 9 12,0 0-12,32-4 13,3 4-13,-35 0 9,0 0-9,39 4 10,2 5-10,-41-9 8,0 0-8,42 15 9,-1 4-9,-41-19 8,0 0-8,37 30 8,-5-1-8,-32-29 8,0 0-8,26 33 8,-7 1-8,-19-34 6,0 0-6,8 37 7,-17-10-7,9-27 5,0 0-5,-16 28 6,-4 2-6,20-30 4,0 0-4,-21 24 5,4-12-5,17-12 7,0 0-7,-15 2 7,5-4-7,10 2 7,0 0-7,-9-17 8,0-18-8,9 35 8,0 0-8,-3-40 8,15-1-8,-12 41 8,0 0-8,18-44 8,10 3-8,-28 41 7,0 0-7,35-42 7,2 1-7,-37 41 5,0 0-5,41-38 6,1 1-6,-42 37 4,0 0-4,44-36 5,-3 5-5,-41 31 4,0 0-4,35-24 4,-14 12-4,-21 12 2,0 0-2,22-2 2,1 10-2,-23-8 1,0 0-1,21 20 2,-4 12-2,-17-32 0,0 0 0,13 38 1,-6 9-1,-7-47 0,0 0 0,7 47 0,-2 0 0,-5-47 0,0 0 0,9 38 0,0 0 0,-9-38 0,0 0 0,14 40 0,4 3 0,-18-43 0,0 0 0,21 38 0,10-5 0,-31-33 0,0 0 0,38 26 0,2-7 0,-40-19 0,0 0 0,41 7 0,3-11 0,-44 4 0,0 0 0,46-12 0,-4-12 0,-42 24 0,0 0 0,35-28 0,-3-1 0,-32 29 1,0 0-1,20-24 1,-12 8-1,-8 16 1,0 0-1,-10-12 2,-22-9-2,32 21 2,0 0-2,-48-15 2,-15 2-2,63 13 2,0 0-2,-69-6 2,-3 6-2,72 0 1,0 0-1,-60-2 2,24-2-2,36 4 3,0 0-3,-26-3 3,12 1-3,14 2 2,0 0-2,5-7 2,22-10-2,-27 17 2,0 0-2,45-24 3,22-2-3,-67 26 2,0 0-2,73-30 2,-6-3-2,-67 33 3,0 0-3,63-36 3,1-4-3,-64 40 2,0 0-2,65-40 3,-3 8-3,-62 32 4,0 0-4,58-25 5,-15 8-5,-43 17 5,0 0-5,35-10 5,-12 4-5,-23 6 4,0 0-4,21 9 5,-3 10-5,-18-19 1,0 0-1,19 35 2,-7 15-2,-12-50 0,0 0 0,11 61 1,-4 8-1,-7-69 0,0 0 0,5 86 0,1 22 0,-6-108 0,0 0 0,3 112 0,-3-1 0,0-111-1,0 0 1,-3 104 0,-3 1 0,6-105-1,0 0 1,-5 90 0,-2-14 0,7-76 0,0 0 0,-11 57 0,3-24 0,8-33 0,0 0 0,-7 19 0,1-10 0,6-9 1,0 0-1,-5-9 1,0-27-1,5 36 1,0 0-1,-4-52 2,4-14-2,0-1-1183</inkml:trace>
  <inkml:trace contextRef="#ctx0" brushRef="#br0" timeOffset="62575.179">17256 7914 953,'0'0'0,"0"0"0,0 0 0,0 0 15,0 0-15,7-9 15,5 2-15,-12 7 7,0 0-7,30-3 8,20 1-8,-50 2 0,0 0 0,63-3 1,9-1-1,-72 4 0,0 0 0,80-5 0,-6-7 0,-74 12 0,0 0 0,74-7 0,-2 7 0,-72 0 1,0 0-1,62 10 1,-18 11-1,-44-21 3,0 0-3,32 21 4,-16-9-4,-16-12 7,0 0-7,5 12 7,-8 0-7,3-12 11,0 0-11,-11 17 12,-6 3-12,17-20 13,0 0-13,-23 13 14,-4 5-14,27-18 23,0 0-23,-28 17 24,8-5-24,20-12 22,0 0-22,-15 9 23,-3-2-23,18-7 21,0 0-21,-9 3 21,9-3-21,0 0 13,0 0-13,-9 0 14,9 0-14,0 0 8,0 0-8,14-15 9,22-10-9,-36 25 6,0 0-6,40-27 6,3 2-6,-43 25 6,0 0-6,44-24 6,-4 9-6,-40 15 6,0 0-6,36-12 6,-8 6-6,-28 6 7,0 0-7,23 2 8,-6 5-8,-17-7 9,0 0-9,15 9 10,-3-2-10,-12-7 11,0 0-11,5 8 11,2-4-11,-7-4 12,0 0-12,6 3 13,-6-3-13,0 0 12,0 0-12,15 2 12,10-4-12,-25 2 13,0 0-13,32-7 13,10-5-13,-42 12 12,0 0-12,48-21 12,-2-10-12,-46 31 11,0 0-11,49-40 11,-13-1-11,-36 41 10,0 0-10,31-45 10,-6-2-10,-25 47 18,0 0-18,16-38 19,-9 10-19,-7 28 24,0 0-24,2-29 24,-6-2-24,4 31 20,0 0-20,-7-24 20,-3 6-20,10 18 17,0 0-17,-22-7 18,-16 4-18,38 3 11,0 0-11,-45 7 11,-13 5-11,58-12 5,0 0-5,-55 21 6,1 6-6,54-27 2,0 0-2,-50 33 2,10 4-2,40-37 1,0 0-1,-36 48 1,5 18-1,31-66 0,0 0 0,-25 67 1,7-6-1,18-61 0,0 0 0,-7 52 0,13-7 0,-6-45 0,0 0 0,15 36 0,10-10 0,-25-26 0,0 0 0,39 14 0,14-14 0,-53 0 0,0 0 0,71-12 0,15-11 0,-86 23 0,0 0 0,90-34 1,-7-15-1,-83 49 0,0 0 0,81-62 1,2-16-1,-83 78 3,0 0-3,78-81 4,-2-1-4,-76 82 7,0 0-7,63-76 8,-17 7-8,-46 69 8,0 0-8,30-55 9,-11 18-9,-19 37 11,0 0-11,15-24 11,-7 12-11,-8 12 9,0 0-9,0 0 9,0 0-9,0 0 6,0 0-6,-14 16 6,0 16-6,14-32 3,0 0-3,-18 37 4,10 4-4,8-41 3,0 0-3,-4 40 4,8-5-4,-4-35 1,0 0-1,12 33 2,7-1-2,-19-32 0,0 0 0,29 32 1,6 4-1,-35-36 1,0 0-1,44 41 1,0 1-1,-44-42 1,0 0-1,50 40 1,-3 0-1,-47-40 1,0 0-1,46 41 1,-7 2-1,-39-43 1,0 0-1,30 44 2,-9-6-2,-21-38 1,0 0-1,16 34 1,-7-1-1,-9-33 2,0 0-2,5 35 3,-8 3-3,3-38 5,0 0-5,-6 41 6,-1 3-6,7-44 6,0 0-6,-2 38 7,8-11-7,-6-27 6,0 0-6,21 18 6,14-3-6,-35-15 1,0 0-1,55 7 1,26-17-1,0 1-1326</inkml:trace>
  <inkml:trace contextRef="#ctx0" brushRef="#br0" timeOffset="63607.8806">19227 9634 964,'0'0'0,"0"0"0,-30-2 0,30 2 27,0 0-27,-23-1 27,0-3-27,23 4 52,0 0-52,-19 0 53,6 0-53,13 0 45,0 0-45,-14 0 46,2 0-46,12 0 26,0 0-26,-11 4 27,11-4-27,0 0 21,0 0-21,-7 5 21,7-5-21,0 0 16,0 0-16,21 7 17,18-6-17,-39-1 14,0 0-14,53 0 14,14-5-14,-67 5 12,0 0-12,76-8 12,5-1-12,-81 9 18,0 0-18,88-9 19,18-1-19,-106 10 20,0 0-20,106-12 21,-9 0-21,-97 12 22,0 0-22,96-16 23,4-5-23,-100 21 28,0 0-28,96-17 29,-12 1-29,-84 16 30,0 0-30,71-19 30,-13 2-30,-58 17 28,0 0-28,42-12 29,-19 3-29,-23 9 13,0 0-13,14-12 14,-10-7-14,-4 19 4,0 0-4,-7-21 5,-12-11-5,19 32 1,0 0-1,-32-28 2,-14 0-2,46 28 0,0 0 0,-57-26 0,-15-2 0,72 28-1,0 0 1,-78-27-1,-1 3 1,79 24-2,0 0 2,-72-25-2,8 13 2,64 12-4,0 0 4,-56-8-3,8 4 3,48 4-4,0 0 4,-35 0-4,19 4 4,16-4-6,0 0 6,-7 8-6,14 13 6,-7-21-8,0 0 8,16 28-8,17 8 8,-33-36-9,0 0 9,39 36-8,10 4 8,-49-40-9,0 0 9,59 45-9,6-2 9,-65-43-8,0 0 8,72 58-7,10 7 7,-82-65-6,0 0 6,79 66-6,-12-11 6,-67-55-4,0 0 4,58 49-4,-12-8 4,-46-41-3,0 0 3,32 37-3,-18-8 3,-14-29-3,0 0 3,-5 31-2,-20 7 2,25-38-2,0 0 2,-41 42-1,-15 10 1,56-52-1,0 0 1,-65 54-1,-11-6 1,76-48-3,0 0 3,-78 43-3,15-13 3,63-30-16,0 0 16,-52 27-15,10-6 15,0 0-1109</inkml:trace>
  <inkml:trace contextRef="#ctx0" brushRef="#br0" timeOffset="65650.8899">22081 9130 1222,'0'0'0,"-2"-5"0,-2-14 0,4 19-1,0 0 1,-5-21 0,-4 1 0,9 20-2,0 0 2,-14-16-2,-9-3 2,23 19-39,0 0 39,-28-14-38,-6 2 38,34 12-61,0 0 61,-40-3-60,-6 3 60,46 0-21,0 0 21,-46 5-21,-3 10 21,49-15-8,0 0 8,-48 33-8,6 19 8,42-52 0,0 0 0,-43 68 0,-1 22 0,44-90 5,0 0-5,-39 104 6,9 10-6,30-114 14,0 0-14,-16 114 14,20-14-14,-4-100 20,0 0-20,16 97 20,17-3-20,-33-94 22,0 0-22,44 83 23,13-9-23,-57-74 23,0 0-23,69 59 23,12-21-23,-81-38 34,0 0-34,88 23 34,0-17-34,-88-6 37,0 0-37,97-12 38,4-17-38,-101 29 36,0 0-36,104-45 37,-3-17-37,-101 62 29,0 0-29,97-75 29,-12 1-29,-85 74 24,0 0-24,74-95 25,-4-14-25,-70 109 21,0 0-21,58-104 22,-13 12-22,-45 92 19,0 0-19,31-85 19,-9 4-19,-22 81 16,0 0-16,10-76 16,-8 7-16,-2 69 13,0 0-13,-5-58 14,-6 19-14,11 39 12,0 0-12,-16-33 12,-2 14-12,18 19 11,0 0-11,-22-12 11,-1 5-11,23 7 8,0 0-8,-22-2 9,3 5-9,19-3 7,0 0-7,-16 6 7,0-3-7,16-3 5,0 0-5,-12 2 6,3 1-6,9-3 3,0 0-3,-5 4 4,5-4-4,0 0 2,0 0-2,-9 3 2,9-3-2,0 0 2,0 0-2,0 0 2,-7 5-2,7-5 2,0 0-2,0 0 2,0 0-2,0 0 1,0 0-1,0 0 2,0 0-2,0 0 1,0 0-1,0 0 1,10-5-1,-10 5 2,0 0-2,16-15 2,7-15-2,-23 30 4,0 0-4,25-31 5,1-2-5,-26 33 8,0 0-8,25-40 8,-4-8-8,-21 48 14,0 0-14,20-52 15,-6-2-15,-14 54 16,0 0-16,14-52 16,0 4-16,-14 48 15,0 0-15,11-43 15,-4 5-15,-7 38 11,0 0-11,9-40 12,1-2-12,-10 42 12,0 0-12,11-43 12,-1-5-12,-10 48 11,0 0-11,13-52 11,-1 3-11,-12 49 11,0 0-11,9-38 12,-4 17-12,-5 21 9,0 0-9,0-10 10,0 10-10,0 0 6,0 0-6,2 9 7,-7 30-7,5-39 4,0 0-4,-13 61 4,-6 24-4,19-85 3,0 0-3,-27 105 3,-6 29-3,33-134 0,0 0 0,-37 142 1,-2 10-1,39-152 0,0 0 0,-30 149 0,14-13 0,16-136 0,0 0 0,-9 142 0,4 4 0,5-146 0,0 0 0,5 133 1,11-28-1,-16-105 0,0 0 0,21 99 1,2-2-1,-23-97 1,0 0-1,25 95 1,3-20-1,-28-75 1,0 0-1,21 58 2,-5-26-2,-16-32 4,0 0-4,20 19 4,6-9-4,-26-10 5,0 0-5,35-12 5,13-24-5,-48 36 7,0 0-7,55-58 8,7-18-8,-62 76 6,0 0-6,65-88 7,-2 0-7,-63 88 8,0 0-8,64-99 8,-6-12-8,-58 111 10,0 0-10,57-110 10,4 4-10,-61 106 13,0 0-13,52-95 14,-15 8-14,-37 87 14,0 0-14,23-76 15,-13 16-15,-10 60 11,0 0-11,2-44 12,-7 18-12,5 26 7,0 0-7,-14-12 8,-13 14-8,27-2 6,0 0-6,-33 24 6,-10 32-6,43-56 3,0 0-3,-53 69 4,-9 19-4,62-88 1,0 0-1,-63 102 2,3 14-2,60-116 1,0 0-1,-46 113 1,25-18-1,21-95 0,0 0 0,-7 85 0,21-14 0,-14-71-1,0 0 1,25 55 0,6-10 0,-31-45-2,0 0 2,36 24-1,1-27 1,-37 3-2,0 0 2,40-24-2,-6-18 2,-34 42-1,0 0 1,33-54-1,-3-13 1,-30 67 0,0 0 0,29-80 0,-5-10 0,-24 90 0,0 0 0,20-85 1,-11 23-1,-9 62 1,0 0-1,3-41 1,-3 16-1,0 25 1,0 0-1,-3-12 1,-8 12-1,11 0 0,0 0 0,-14 12 1,-9 13-1,23-25 0,0 0 0,-21 39 0,5 15 0,16-54-1,0 0 1,-7 57 0,10 0 0,-3-57-2,0 0 2,6 47-1,2-14 1,-8-33-3,0 0 3,18 28-2,14-9 2,-32-19-3,0 0 3,42 13-2,22-7 2,-64-6-2,0 0 2,70-12-1,15-21 1,-85 33 0,0 0 0,92-59 0,8-24 0,-100 83 0,0 0 0,105-101 0,-1-9 0,-104 110 0,0 0 0,98-125 0,0-5 0,-98 130 0,0 0 0,81-116 1,-14 30-1,-67 86 0,0 0 0,51-61 1,-25 21-1,-26 40 0,0 0 0,20-24 1,-8 12-1,-12 12 0,0 0 0,9 0 1,2 9-1,-11-9 0,0 0 0,10 27 0,1 15 0,-11-42-1,0 0 1,10 52 0,3 12 0,-13-64-2,0 0 2,3 73-1,-3 23 1,0-96-4,0 0 4,-19 103-3,-27 0 3,46-103-6,0 0 6,-65 106-6,-20 10 6,85-116-7,0 0 7,-88 104-7,3-25 7,85-79-8,0 0 8,-76 66-7,13-14 7,63-52-6,0 0 6,-50 35-5,20-13 5,30-22-1,0 0 1,-17 12-1,9-8 1,8-4-1,0 0 1,15-9 0,18-15 0,-33 24 0,0 0 0,50-37 0,13-16 0,-63 53 0,0 0 0,81-76 1,27-33-1,-108 109 1,0 0-1,116-127 2,17-9-2,-133 136 3,0 0-3,139-137 4,2 12-4,-141 125 2,0 0-2,120-102 3,-26 19-3,-94 83 2,0 0-2,74-66 2,-16 2-2,-58 64 1,0 0-1,44-57 1,-17 2-1,-27 55 1,0 0-1,12-45 1,-14 9-1,2 36 0,0 0 0,-17-25 1,-10 11-1,27 14 0,0 0 0,-30-6 0,-1 9 0,31-3 0,0 0 0,-25 5 0,11 4 0,14-9 0,0 0 0,-9 22 0,4 18 0,5-40-1,0 0 1,0 54 0,7 13 0,-7-67-1,0 0 1,16 78 0,12 7 0,-28-85-1,0 0 1,40 97 0,13 17 0,-53-114-1,0 0 1,50 111-1,-10-14 1,-40-97-1,0 0 1,13 95-1,-38 4 1,25-99-2,0 0 2,-58 91-1,-29-13 1,87-78-5,0 0 5,-113 57-5,-31-24 5,-1 0-1511</inkml:trace>
  <inkml:trace contextRef="#ctx0" brushRef="#br0" timeOffset="66805.7674">19926 7602 673,'0'0'0,"0"0"0,0 0 0,0 0 3,0 0-3,-25-3 4,13 3-4,12 0 16,0 0-16,-7 5 17,0-1-17,7-4 16,0 0-16,0 0 17,0 0-17,0 0 16,0 0-16,7 6 17,17 0-17,-24-6 9,0 0-9,44 7 9,22-11-9,-66 4 9,0 0-9,83-9 10,17 3-10,-100 6 10,0 0-10,110-9 11,15 0-11,-125 9 15,0 0-15,131-12 16,-1 0-16,-130 12 25,0 0-25,127-9 25,0 2-25,-127 7 32,0 0-32,117-8 32,-17-4-32,-100 12 28,0 0-28,87-16 28,-15 4-28,-72 12 22,0 0-22,58-12 22,-15-7-22,-43 19 15,0 0-15,25-26 16,-17-14-16,1-3-775</inkml:trace>
  <inkml:trace contextRef="#ctx0" brushRef="#br0" timeOffset="67059.8873">21170 7133 617,'0'0'0,"-9"0"0,-19 0 0,28 0 1,0 0-1,-30 6 1,-2 0-1,32-6 2,0 0-2,-19 13 2,10 4-2,9-17 0,0 0 0,0 24 1,9 7-1,-9-31 0,0 0 0,21 42 0,11 10 0,-32-52 0,0 0 0,38 52 0,7 5 0,-45-57 5,0 0-5,47 50 6,1-3-6,-48-47 19,0 0-19,39 45 20,-8-4-20,-31-41 28,0 0-28,20 43 29,-15 6-29,-5-49 41,0 0-41,-19 57 42,-22 11-42,41-68 38,0 0-38,-53 57 39,-16-18-39,69-39 33,0 0-33,-72 21 34,-2-12-34,74-9 12,0 0-12,-65-5 13,15-11-13,50 16 0,0 0 0,-30-24 0,23-12 0,0 3-678</inkml:trace>
  <inkml:trace contextRef="#ctx0" brushRef="#br0" timeOffset="68321.7422">23219 6678 1054,'0'0'0,"0"0"0,-7 0 0,7 0 2,0 0-2,-9 0 2,-3 7-2,12-7 0,0 0 0,-22 11 0,-8 8 0,30-19 0,0 0 0,-35 24 0,-5 7 0,40-31-1,0 0 1,-43 48-1,-3 23 1,46-71-1,0 0 1,-46 77 0,4 2 0,42-79 0,0 0 0,-44 78 0,7 2 0,37-80 2,0 0-2,-23 84 3,16 1-3,7-85 10,0 0-10,9 75 11,15-13-11,-24-62 18,0 0-18,37 54 19,11-15-19,-48-39 29,0 0-29,51 28 30,4-18-30,-55-10 41,0 0-41,53-1 41,3-15-41,-56 16 42,0 0-42,55-24 43,-2-16-43,-53 40 36,0 0-36,41-50 36,-15-12-36,-26 62 26,0 0-26,14-70 26,-19-8-26,5 78 18,0 0-18,-18-81 18,-12 2-18,30 79 12,0 0-12,-35-82 13,-2-11-13,37 93 10,0 0-10,-34-88 11,1 6-11,33 82 4,0 0-4,-27-73 5,8 6-5,19 67 3,0 0-3,-11-67 3,8 1-3,3 66 1,0 0-1,9-61 1,14 6-1,-23 55 0,0 0 0,44-49 1,21 3-1,-65 46 0,0 0 0,79-47 0,3-3 0,-82 50 0,0 0 0,81-49 0,-5 6 0,-76 43 0,0 0 0,65-33 0,-10 18 0,-55 15 0,0 0 0,40 6 0,-15 20 0,-25-26 0,0 0 0,7 44 0,-14 8 0,7-52 0,0 0 0,-18 62 0,-3 21 0,21-83 0,0 0 0,-19 85 0,5 5 0,14-90 0,0 0 0,-7 90 0,7-7 0,0-83-1,0 0 1,5 78 0,2 6 0,-7-84-3,0 0 3,11 84-2,1-12 2,-12-72-5,0 0 5,10 66-5,-1-18 5,-9-48-6,0 0 6,6 32-5,-3-15 5,-3-17-3,0 0 3,4 9-3,-4-9 3,0 0-1,0 0 1,12-13-1,13-16 1,-25 29 0,0 0 0,35-48 0,6-22 0,-41 70 1,0 0-1,40-67 1,1-6-1,-41 73 7,0 0-7,37-55 7,-11 25-7,-26 30 14,0 0-14,27-19 15,13 14-15,-40 5 17,0 0-17,41 12 18,-8 19-18,-33-31 14,0 0-14,29 54 14,-3 19-14,-26-73 6,0 0-6,13 79 7,-17-1-7,4-78 2,0 0-2,-14 73 3,-7-9-3,21-64 0,0 0 0,-27 60 1,-3-11-1,30-49 0,0 0 0,-32 36 0,-3-10 0,35-26-1,0 0 1,-32 16-1,4-13 1,28-3-2,0 0 2,-26-8-2,-1-13 2,27 21-2,0 0 2,-24-24-2,4-4 2,20 28-2,0 0 2,-12-23-2,6 10 2,6 13-1,0 0 1,0-9-1,4 2 1,-4 7 0,0 0 0,16-9 0,17-3 0,-33 12 0,0 0 0,46-19 0,9 2 0,-55 17 0,0 0 0,69-24 1,16-1-1,-85 25 1,0 0-1,90-34 2,-2-13-2,-88 47 2,0 0-2,90-64 3,3-19-3,-93 83 2,0 0-2,87-83 3,-6 0-3,-81 83 2,0 0-2,69-78 3,-18 2-3,-51 76 2,0 0-2,39-69 2,-14 8-2,-25 61 3,0 0-3,15-43 4,-6 19-4,-9 24 2,0 0-2,4-14 3,-2 7-3,-2 7 1,0 0-1,0 0 2,-18 21-2,18-21 0,0 0 0,-18 32 1,1 24-1,17-56 0,0 0 0,-15 60 0,5 1 0,10-61 0,0 0 0,-5 67 0,3 15 0,2-82 0,0 0 0,3 90 0,6 10 0,-9-100-1,0 0 1,14 101 0,4-8 0,-18-93-1,0 0 1,16 97 0,-6 0 0,-10-97-1,0 0 1,2 88-1,-11-12 1,9-76-1,0 0 1,-21 69-1,-12 1 1,33-70-1,0 0 1,-46 57-1,-21-9 1,67-48-1,0 0 1,-69 28 0,4-25 0,65-3-5,0 0 5,-55-22-4,7-23 4,1 0-1189</inkml:trace>
  <inkml:trace contextRef="#ctx0" brushRef="#br0" timeOffset="68537.9483">25079 5938 572,'0'0'0,"7"1"0,12 6 0,-19-7 0,0 0 0,18 12 0,-4 13 0,0 1-369</inkml:trace>
  <inkml:trace contextRef="#ctx0" brushRef="#br0" timeOffset="68764.9283">25317 6642 919,'0'0'0,"0"0"0,7 12 0,-7-12-27,0 0 27,7 12-26,-5-5 26,-2-7-57,0 0 57,0 0-56,9 5 56,-9-5-66,0 0 66,12-3-66,9-2 66,1 1-406</inkml:trace>
  <inkml:trace contextRef="#ctx0" brushRef="#br0" timeOffset="69435.8082">25531 6566 404,'0'0'0,"10"-9"0,17-22 0,-27 31 10,0 0-10,37-42 11,0-3-11,-37 45 24,0 0-24,33-43 25,-10 14-25,-23 29 68,0 0-68,14-25 68,-7 5-68,-7 20 63,0 0-63,-3-16 63,-13 4-63,16 12 53,0 0-53,-30-7 54,-16 14-54,46-7 35,0 0-35,-60 16 36,-10 13-36,70-29 27,0 0-27,-76 48 28,2 22-28,74-70 22,0 0-22,-66 79 23,15-3-23,51-76 15,0 0-15,-40 73 16,17-7-16,23-66 11,0 0-11,-7 69 12,17 4-12,-10-73 7,0 0-7,25 67 7,12-13-7,-37-54 4,0 0-4,48 40 4,6-21-4,-54-19 2,0 0-2,62 5 3,5-17-3,-67 12 2,0 0-2,67-28 2,-2-13-2,-65 41 4,0 0-4,64-49 5,-9-8-5,-55 57 10,0 0-10,49-52 10,-7 7-10,-42 45 20,0 0-20,30-31 21,-12 14-21,-18 17 26,0 0-26,9-7 27,-9 7-27,0 0 18,0 0-18,0 0 18,-9 12-18,9-12 11,0 0-11,-14 28 12,-4 20-12,18-48 7,0 0-7,-10 57 7,10 4-7,0-61 3,0 0-3,19 52 3,23-13-3,-42-39 2,0 0-2,62 30 3,23-9-3,-85-21 4,0 0-4,99 8 4,19-16-4,-118 8 7,0 0-7,125-30 7,6-27-7,-131 57 5,0 0-5,132-71 6,15-19-6,-147 90 7,0 0-7,141-112 8,-7-30-8,-134 142 9,0 0-9,124-153 9,-10-1-9,-114 154 16,0 0-16,96-150 16,-28 5-16,-68 145 19,0 0-19,50-144 20,-25 12-20,-25 132 19,0 0-19,7-109 20,-13 33-20,6 76 13,0 0-13,-16-59 13,-7 21-13,23 38 8,0 0-8,-28-15 8,-7 18-8,35-3 5,0 0-5,-39 30 5,-9 27-5,48-57 1,0 0-1,-44 79 2,9 23-2,35-102 0,0 0 0,-26 116 0,10 9 0,16-125 0,0 0 0,-7 130 0,5-6 0,2-124 0,0 0 0,0 130 0,2 12 0,-2-142 0,0 0 0,1 126 1,-1-18-1,0-108 1,0 0-1,-5 97 1,-5-9-1,10-88 1,0 0-1,-13 73 2,-3-20-2,16-53 0,0 0 0,-17 33 1,1-24-1,16-9 0,0 0 0,-18-14 0,-1-26 0,-1 4-1098</inkml:trace>
  <inkml:trace contextRef="#ctx0" brushRef="#br0" timeOffset="69837.8203">26923 6744 852,'0'0'0,"-14"-2"0,-27-6 0,41 8 0,0 0 0,-51-7 0,-4-2 0,55 9-4,0 0 4,-47-3-4,8-1 4,39 4-4,0 0 4,-27-2-4,17 4 4,10-2-5,0 0 5,0 0-4,10-5 4,-10 5-3,0 0 3,38-10-2,43-11 2,-81 21-1,0 0 1,95-33-1,7-19 1,-102 52-1,0 0 1,113-66 0,9-13 0,-122 79 0,0 0 0,127-89 0,-2-4 0,-125 93 4,0 0-4,122-94 4,-11 1-4,-111 93 12,0 0-12,96-80 12,-24 27-12,-72 53 22,0 0-22,55-45 22,-25 17-22,-30 28 25,0 0-25,17-16 25,-6 11-25,-11 5 30,0 0-30,7-7 31,-7 7-31,0 0 26,0 0-26,0 0 27,0 19-27,0-19 21,0 0-21,-9 25 21,-3 8-21,12-33 19,0 0-19,-9 48 19,6 16-19,3-64 13,0 0-13,1 73 14,1 5-14,-2-78 10,0 0-10,4 76 10,1 8-10,-5-84 6,0 0-6,2 85 7,-9 0-7,7-85 3,0 0-3,-20 81 3,-12-17-3,32-64 2,0 0-2,-56 54 3,-25-11-3,81-43 5,0 0-5,-87 30 5,1-15-5,86-15 8,0 0-8,-87-3 9,-3-18-9,90 21 3,0 0-3,-70-69 4,20-68-4,1 4-873</inkml:trace>
  <inkml:trace contextRef="#ctx0" brushRef="#br0" timeOffset="79806.8211">23009 12917 539,'0'0'0,"0"0"0,2-36 0,-2 36 11,0 0-11,1-32 12,-4 1-12,3 31 26,0 0-26,-9-31 26,-10 2-26,19 29 24,0 0-24,-25-23 25,-7 11-25,32 12 11,0 0-11,-42 2 11,-15 17-11,57-19 8,0 0-8,-67 38 9,-12 21-9,79-59 4,0 0-4,-88 90 4,-18 40-4,106-130 1,0 0-1,-99 155 2,7 32-2,92-187 1,0 0-1,-62 170 1,39-32-1,23-138 2,0 0-2,14 108 2,41-27-2,-55-81 8,0 0-8,78 62 8,12-22-8,-90-40 14,0 0-14,104 12 15,7-33-15,-111 21 24,0 0-24,115-43 24,0-19-24,-115 62 25,0 0-25,113-85 26,7-31-26,-120 116 31,0 0-31,105-123 31,-15 4-31,-90 119 32,0 0-32,66-123 32,-26-2-32,-40 125 35,0 0-35,21-114 35,-12 29-35,-9 85 34,0 0-34,-1-67 35,-7 22-35,8 45 28,0 0-28,-10-30 28,-1 16-28,11 14 24,0 0-24,-19 7 24,-8 23-24,27-30 21,0 0-21,-30 53 21,2 29-21,28-82 11,0 0-11,-21 93 12,10 18-12,11-111 8,0 0-8,0 106 8,16-10-8,-16-96 6,0 0-6,34 85 6,8-17-6,-42-68 3,0 0-3,51 48 4,9-20-4,-60-28 1,0 0-1,74 9 2,20-27-2,-94 18 5,0 0-5,97-40 5,5-24-5,-102 64 8,0 0-8,108-79 9,10-9-9,-118 88 9,0 0-9,117-99 10,-17-19-10,-100 118 4,0 0-4,89-100 4,-17 25-4,-72 75 0,0 0 0,58-55 1,-15 22-1,-43 33 0,0 0 0,33-15 0,-6 16 0,-27-1-2,0 0 2,22 26-1,0 28 1,-22-54-4,0 0 4,19 69-4,-1 13 4,-18-82-3,0 0 3,21 81-3,5-14 3,-26-67-2,0 0 2,29 54-1,-3-18 1,-26-36-1,0 0 1,34 26 0,19-8 0,-53-18 0,0 0 0,67 3 0,14-15 0,-81 12 1,0 0-1,88-24 1,0-18-1,-88 42 4,0 0-4,87-48 4,1-13-4,-88 61 6,0 0-6,83-55 6,-20 12-6,-63 43 7,0 0-7,45-30 7,-19 15-7,-26 15 8,0 0-8,16-9 9,-9 7-9,-7 2 9,0 0-9,7 4 9,2 3-9,-9-7 9,0 0-9,14 10 9,5 9-9,-19-19 5,0 0-5,22 22 5,-1-4-5,-21-18 3,0 0-3,32 19 3,12 2-3,-44-21 1,0 0-1,53 17 2,12-7-2,-65-10 0,0 0 0,72 0 1,2-8-1,-74 8 0,0 0 0,73-14 1,1-7-1,-74 21 0,0 0 0,74-26 1,0-2-1,-74 28 0,0 0 0,74-31 1,-5 5-1,-69 26 1,0 0-1,55-21 2,-20 9-2,-35 12 4,0 0-4,26-10 5,1 0-5,-27 10 5,0 0-5,21-11 6,-5 4-6,-16 7 7,0 0-7,14-3 7,-2-1-7,-12 4 6,0 0-6,13-5 6,-1-3-6,-12 8 6,0 0-6,14-14 6,6-4-6,-20 18 5,0 0-5,21-19 5,12-3-5,-33 22 3,0 0-3,37-26 4,1 0-4,-38 26 1,0 0-1,37-23 2,-6 3-2,-31 20 0,0 0 0,25-16 1,-7 7-1,-18 9-3,0 0 3,14-5-3,-2 2 3,-12 3-7,0 0 7,11-2-6,-4 2 6,-7 0-6,0 0 6,0 0-6,9 0 6,-9 0-6,0 0 6,7 9-6,10 15 6,-17-24-4,0 0 4,22 31-3,-12 2 3,-10-33-2,0 0 2,9 35-2,-4-3 2,-5-32-1,0 0 1,7 33 0,6-3 0,-13-30 0,0 0 0,17 27 0,5 1 0,-22-28 0,0 0 0,30 17 1,12-15-1,-42-2 2,0 0-2,46-14 3,-4-13-3,0-1-1076</inkml:trace>
  <inkml:trace contextRef="#ctx0" brushRef="#br0" timeOffset="88665.5783">28142 12737 303,'0'0'0,"0"0"0,0 0 0,0 0 2,0 0-2,-21-7 2,12 4-2,9 3 12,0 0-12,-10-6 12,-2 1-12,12 5 29,0 0-29,-16-2 29,-4 4-29,20-2 20,0 0-20,-21 4 20,0 3-20,21-7 19,0 0-19,-20 6 19,5-2-19,15-4 13,0 0-13,-15 0 14,7-4-14,8 4 11,0 0-11,-7-3 12,7 3-12,0 0 12,0 0-12,-9-3 12,9 3-12,0 0 21,0 0-21,0 0 21,0 0-21,0 0 31,0 0-31,0 0 31,0 0-31,0 0 33,0 0-33,-9-7 33,9 7-33,0 0 28,0 0-28,0 0 28,0 0-28,0 0 26,0 0-26,0 0 27,0 0-27,0 0 16,0 0-16,0 0 17,0 0-17,0 0 10,0 0-10,0 0 10,0 0-10,0 0 8,0 0-8,0 0 9,0 0-9,0 0 9,0 0-9,9-11 10,-6 4-10,-3 7 12,0 0-12,9-10 12,9-2-12,-18 12 17,0 0-17,32-23 18,10-3-18,-42 26 20,0 0-20,55-29 21,15 3-21,-70 26 22,0 0-22,76-23 23,7-1-23,-83 24 25,0 0-25,85-27 26,-1-1-26,-84 28 28,0 0-28,87-31 28,-1 1-28,-86 30 27,0 0-27,76-33 27,-18 6-27,-58 27 23,0 0-23,45-21 24,-14 5-24,-31 16 28,0 0-28,25-17 29,-7 5-29,-18 12 32,0 0-32,14-14 33,-5 0-33,-9 14 30,0 0-30,5-12 30,-3 5-30,-2 7 28,0 0-28,0 0 29,-6-12-29,6 12 24,0 0-24,-1-9 24,1 1-24,0 8 19,0 0-19,0-9 19,-4 2-19,4 7 13,0 0-13,-3-8 14,3 8-14,0 0 10,0 0-10,0 0 10,0-7-10,0 7 7,0 0-7,0 0 8,0 0-8,0 0 5,0 0-5,0 0 5,0 0-5,0 0 4,0 0-4,0 0 5,0 0-5,0 0 4,0 0-4,0 0 4,0 0-4,0 0 3,0 0-3,-7 0 4,7 0-4,0 0 2,0 0-2,0 0 2,0 0-2,0 0 1,0 0-1,0 0 2,-4 7-2,4-7 1,0 0-1,0 0 1,4 8-1,-4-8 0,0 0 0,0 0 1,0 0-1,0 0 0,0 0 0,0 0 0,3 7 0,-3-7 0,0 0 0,0 0 0,0 0 0,0 0 0,0 0 0,0 0 0,0 0 0,0 0 0,0 0 0,0 0 0,7-3 0,-7 3 0,0 0 0,0 0 0,0 0 0,0 0 0,0 0 0,0 0 0,-7 3 0,7-3 0,0 0 0,0 0 0,0 0 0,0 0 0,0 0 0,-5 7 0,5-7 0,0 0 0,0 0 0,0 0 0,-2 7 0,2-7-1,0 0 1,0 0 0,0 0 0,0 0-1,0 0 1,0 0 0,-2-12 0,0 0-1209</inkml:trace>
  <inkml:trace contextRef="#ctx0" brushRef="#br0" timeOffset="89849.8486">28360 11913 91,'0'0'0,"0"0"0,44 16 0,-44-16 1,0 0-1,46 14 1,10-4-1,-56-10 0,0 0 0,65 5 0,8 6 0,-73-11 0,0 0 0,76 10 1,-1 0-1,-75-10 3,0 0-3,80 4 4,1 1-4,-81-5 10,0 0-10,83 5 11,3-1-11,-86-4 20,0 0-20,82 1 21,-12-1-21,-70 0 37,0 0-37,62-3 38,-16-1-38,-46 4 32,0 0-32,37 0 32,-7 2-32,-30-2 35,0 0-35,26 4 36,-4-1-36,-22-3 31,0 0-31,14 4 32,-4-1-32,-10-3 28,0 0-28,2 14 29,-9 19-29,7-33 24,0 0-24,-19 48 24,-22 23-24,41-71 24,0 0-24,-51 85 24,-11 12-24,62-97 13,0 0-13,-72 109 13,-10 9-13,82-118 14,0 0-14,-81 117 15,9-15-15,72-102 11,0 0-11,-60 89 11,14-13-11,46-76 7,0 0-7,-42 72 7,-1-4-7,1 1-450</inkml:trace>
  <inkml:trace contextRef="#ctx0" brushRef="#br0" timeOffset="95060.0309">30394 11141 147,'0'0'0,"0"0"0,0 0 0,0 0 16,0 0-16,0 0 16,0-20-16,0 20 36,0 0-36,2-7 37,-2 7-37,0 0 38,0 0-38,4-9 38,-3 0-38,-1 9 44,0 0-44,4-10 45,-1 5-45,-3 5 30,0 0-30,0 0 30,7-9-30,-7 9 25,0 0-25,0 0 25,2-9-25,-2 9 23,0 0-23,0 0 24,2-6-24,-2 6 21,0 0-21,0 0 21,0 0-21,0 0 28,0 0-28,0 0 29,-9-4-29,9 4 30,0 0-30,0 0 31,-9 7-31,9-7 29,0 0-29,-7 3 29,-2 3-29,9-6 33,0 0-33,-8 3 33,1-1-33,7-2 30,0 0-30,-7 3 30,-1 4-30,8-7 23,0 0-23,-7 9 23,-1 3-23,8-12 20,0 0-20,-13 16 21,1 4-21,12-20 13,0 0-13,-12 26 13,-10 9-13,22-35 7,0 0-7,-28 50 8,-9 28-8,37-78 4,0 0-4,-42 90 5,-6 7-5,48-97 3,0 0-3,-44 102 4,10 16-4,34-118 4,0 0-4,-15 112 5,15-11-5,0-101 6,0 0-6,14 91 7,12-4-7,-26-87 8,0 0-8,32 81 9,3-8-9,-35-73 14,0 0-14,32 55 14,-9-22-14,-23-33 21,0 0-21,23 21 22,9-7-22,-32-14 26,0 0-26,35 8 27,4-6-27,-39-2 24,0 0-24,44-12 24,5-14-24,-49 26 35,0 0-35,46-45 35,-5-19-35,-41 64 40,0 0-40,39-78 41,-2-5-41,-37 83 38,0 0-38,38-93 38,3-32-38,-41 125 42,0 0-42,41-130 43,-1-10-43,-40 140 38,0 0-38,41-145 39,-6-11-39,-35 156 33,0 0-33,28-165 33,-7-9-33,-21 174 27,0 0-27,11-170 27,-13 9-27,2 161 16,0 0-16,-9-140 17,-3 29-17,12 111 11,0 0-11,-14-92 12,0 11-12,14 81 8,0 0-8,-16-73 8,2 9-8,14 64 5,0 0-5,-12-55 5,-1 8-5,13 47 4,0 0-4,-12-36 4,-2 13-4,14 23 3,0 0-3,-16-10 3,-2 15-3,18-5 2,0 0-2,-17 25 3,-3 25-3,20-50 1,0 0-1,-18 71 2,6 10-2,12-81 1,0 0-1,-9 104 2,4 22-2,5-126 0,0 0 0,-4 140 0,4 14 0,0-154-1,0 0 1,4 166 0,1 4 0,-5-170-3,0 0 3,11 163-2,8-6 2,-19-157-8,0 0 8,25 142-8,1-17 8,-26-125-11,0 0 11,32 111-11,9-4 11,-41-107-13,0 0 13,44 92-13,4-20 13,-48-72-13,0 0 13,42 56-12,-14-24 12,-28-32-12,0 0 12,30 21-11,13-17 11,-43-4-9,0 0 9,47-12-9,1-28 9,-48 40-2,0 0 2,53-71-2,7-36 2,-60 107 0,0 0 0,65-118 0,7-10 0,-72 128 1,0 0-1,69-128 1,-12-4-1,-57 132 4,0 0-4,40-119 5,-19 17-5,-21 102 7,0 0-7,9-85 8,-12 14-8,3 71 10,0 0-10,-11-57 10,-6 17-10,17 40 8,0 0-8,-27-22 9,-6 15-9,33 7 8,0 0-8,-39 12 9,-7 21-9,46-33 3,0 0-3,-44 48 4,3 16-4,41-64 1,0 0-1,-35 68 2,7-3-2,28-65 0,0 0 0,-20 66 0,6 9 0,14-75-1,0 0 1,-5 72 0,10-1 0,-5-71-3,0 0 3,12 64-2,8-10 2,-20-54-6,0 0 6,21 43-5,0-13 5,-21-30-6,0 0 6,28 25-5,9-4 5,-37-21-3,0 0 3,34 14-2,-11-10 2,-23-4-1,0 0 1,25-6-1,8-9 1,-33 15 0,0 0 0,32-21 0,-7-3 0,-25 24 0,0 0 0,21-31 0,-4-4 0,-17 35 1,0 0-1,18-42 2,3-8-2,-21 50 3,0 0-3,25-59 3,2-8-3,-27 67 5,0 0-5,28-71 6,-4 2-6,-24 69 8,0 0-8,20-73 8,-8-12-8,-12 85 5,0 0-5,9-84 5,-5 2-5,-4 82 2,0 0-2,-2-67 2,-3 13-2,5 54 1,0 0-1,-4-45 1,6 14-1,-2 31 0,0 0 0,3-21 1,1 11-1,-4 10 0,0 0 0,14 1 0,14 13 0,-28-14 0,0 0 0,30 31 0,-3 21 0,-27-52-1,0 0 1,14 75 0,-11 25 0,-3-100-1,0 0 1,-3 106-1,-6-4 1,9-102-2,0 0 2,-12 107-1,-6 7 1,18-114-2,0 0 2,-16 108-2,5-15 2,11-93-2,0 0 2,-8 85-2,1 0 2,7-85-2,0 0 2,-7 74-2,3-15 2,4-59-3,0 0 3,0 43-2,2-17 2,-2-26-3,0 0 3,3 16-2,-3-16 2,0 0-3,0 0 3,23-19-2,14-35 2,-37 54-2,0 0 2,51-73-2,15-29 2,-66 102-3,0 0 3,79-119-2,20-33 2,-99 152-1,0 0 1,108-179 0,-4-4 0,-104 183 0,0 0 0,88-170 0,-24 37 0,-64 133 0,0 0 0,49-118 1,-12 15-1,-37 103 2,0 0-2,26-89 2,-8 24-2,-18 65 2,0 0-2,9-59 2,-7 10-2,-2 49 2,0 0-2,-6-38 3,-6 4-3,12 34 3,0 0-3,-16-26 4,-3 1-4,19 25 4,0 0-4,-18-12 4,4 5-4,14 7 1,0 0-1,-9 7 2,6 7-2,3-14 0,0 0 0,3 24 0,8 7 0,-11-31 0,0 0 0,19 40 0,15 5 0,-34-45-3,0 0 3,40 59-3,6 12 3,-46-71-7,0 0 7,48 80-7,-1-4 7,-47-76-10,0 0 10,46 71-10,-3-4 10,-43-67-12,0 0 12,37 73-12,-9 7 12,-28-80-10,0 0 10,19 81-10,-12 0 10,-7-81-8,0 0 8,-3 69-8,-18-17 8,21-52-8,0 0 8,-41 38-7,-22-13 7,63-25-5,0 0 5,-78 10-5,-8-10 5,86 0-4,0 0 4,-89-16-4,6-10 4,83 26-2,0 0 2,-68-31-2,15-5 2,53 36-1,0 0 1,-36-42 0,24-6 0,12 48 0,0 0 0,-4-55 0,4-18 0,0 4-1221</inkml:trace>
  <inkml:trace contextRef="#ctx0" brushRef="#br0" timeOffset="95975.3794">32980 10134 538,'8'-14'0,"-8"14"14,0 0-14,30-50 15,2 0-15,-32 50 30,0 0-30,27-38 30,-10 14-30,-17 24 28,0 0-28,11-18 28,-4 3-28,-7 15 26,0 0-26,5-14 27,-1 4-27,-4 10 19,0 0-19,0 0 19,0 0-19,0 0 15,0 0-15,-20 3 16,-4 18-16,24-21 11,0 0-11,-29 36 11,3 18-11,26-54 4,0 0-4,-21 64 5,8-2-5,13-62 14,0 0-14,-1 62 15,11-5-15,-10-57 22,0 0-22,23 58 23,11 6-23,-34-64 24,0 0-24,40 64 25,6 1-25,-46-65 23,0 0-23,46 58 24,-5-12-24,-41-46 21,0 0-21,35 37 22,-10-10-22,-25-27 17,0 0-17,16 31 17,-9 13-17,-7-44 20,0 0-20,-27 57 21,-43 22-21,70-79 19,0 0-19,-113 61 20,-37-37-20,-2 0-813</inkml:trace>
  <inkml:trace contextRef="#ctx0" brushRef="#br0" timeOffset="102702.7693">24163 13775 337,'0'0'0,"0"0"0,0 0 0,0 0 8,0 0-8,0 0 9,0 0-9,0 0 38,0 0-38,3 21 39,5-5-39,-8-16 67,0 0-67,8 22 67,3 8-67,-11-30 71,0 0-71,11 38 72,1 20-72,-12-58 49,0 0-49,12 70 50,6 2-50,-18-72 42,0 0-42,19 80 43,2 1-43,-21-81 31,0 0-31,20 90 32,-2 18-32,-18-108 25,0 0-25,14 105 25,-6-13-25,-8-92 24,0 0-24,6 90 24,-6 0-24,0-90 25,0 0-25,0 81 26,3-24-26,-3-57 25,0 0-25,-3 42 26,-1-20-26,4-22 25,0 0-25,-2 14 26,4-3-26,-2-11 22,0 0-22,4 6 23,-4-6-23,0 0 20,0 0-20,5-17 20,-3-30-20,0-1-909</inkml:trace>
  <inkml:trace contextRef="#ctx0" brushRef="#br0" timeOffset="103123.8151">23896 15080 628,'0'0'0,"0"0"0,-1-10 0,1 10 11,0 0-11,0-11 11,0 3-11,0 8 14,0 0-14,1-12 14,7-7-14,-8 19 6,0 0-6,5-16 6,2 4-6,-7 12 4,0 0-4,7-7 4,0 3-4,-7 4 3,0 0-3,7 2 4,2 5-4,-9-7 3,0 0-3,16 17 4,14 13-4,-30-30 2,0 0-2,35 36 3,4 2-3,-39-38 4,0 0-4,44 37 4,7-3-4,-51-34 7,0 0-7,53 28 7,2-13-7,-55-15 9,0 0-9,53 4 10,-4-11-10,-49 7 31,0 0-31,46-17 31,-2-13-31,-44 30 44,0 0-44,41-34 45,-1-4-45,-40 38 45,0 0-45,34-40 46,-11 0-46,-23 40 51,0 0-51,14-33 51,-12 7-51,-2 26 46,0 0-46,-9-15 47,-9 15-47,18 0 40,0 0-40,-21 17 41,-2 21-41,0-2-897</inkml:trace>
  <inkml:trace contextRef="#ctx0" brushRef="#br0" timeOffset="106020.0806">23404 15786 662,'0'0'0,"0"0"0,-9-43 0,9 43 22,0 0-22,-7-38 23,7 1-23,0 37 56,0 0-56,7-34 56,9 4-56,-16 30 46,0 0-46,14-20 46,-3 11-46,-11 9 26,0 0-26,16 0 27,8 7-27,-24-7 19,0 0-19,32 28 19,9 27-19,-41-55 13,0 0-13,42 78 13,4 21-13,-46-99 9,0 0-9,46 119 10,-2 16-10,-44-135 15,0 0-15,46 135 15,0-17-15,-46-118 20,0 0-20,46 112 20,-2-6-20,-44-106 30,0 0-30,39 91 30,-11-23-30,-28-68 32,0 0-32,18 43 33,-8-19-33,-10-24 36,0 0-36,4 18 36,-4-3-36,0-15 37,0 0-37,-7 11 38,-8-10-38,15-1 38,0 0-38,-21-8 39,-3-13-39,24 21 36,0 0-36,-30-35 37,-2-11-37,32 46 32,0 0-32,-34-56 32,-1-3-32,35 59 29,0 0-29,-39-53 29,-3 8-29,42 45 19,0 0-19,-44-35 20,-4 7-20,48 28 16,0 0-16,-46-15 16,4 13-16,42 2 10,0 0-10,-41 16 10,-3 17-10,44-33 5,0 0-5,-42 57 5,1 26-5,41-83 2,0 0-2,-25 90 2,20-4-2,5-86 0,0 0 0,14 83 1,23 0-1,-37-83 0,0 0 0,52 75 0,15-8 0,-67-67 0,0 0 0,81 50 0,12-17 0,-93-33 0,0 0 0,99 14 0,-5-21 0,-94 7 0,0 0 0,93-31 0,10-24 0,-103 55 0,0 0 0,98-66 0,-6-5 0,-92 71 1,0 0-1,81-76 1,-15-9-1,-66 85 2,0 0-2,53-86 3,-18 1-3,-35 85 4,0 0-4,17-75 5,-11 18-5,-6 57 8,0 0-8,-7-41 9,-9 10-9,16 31 12,0 0-12,-21-21 13,1 12-13,20 9 14,0 0-14,-26 4 14,-1 11-14,27-15 10,0 0-10,-26 28 10,1 12-10,25-40 4,0 0-4,-19 50 5,6 9-5,13-59 1,0 0-1,-7 52 1,6-18-1,1-34 0,0 0 0,5 28 0,7-7 0,-12-21 0,0 0 0,18 22 0,5-1 0,-23-21-1,0 0 1,30 12 0,7-12 0,-37 0-2,0 0 2,37-12-1,0-12 1,-37 24-1,0 0 1,33-31-1,-1-9 1,-32 40 0,0 0 0,28-43 0,-5-4 0,-23 47 0,0 0 0,18-43 0,-7 8 0,-11 35 0,0 0 0,1-28 1,-6 6-1,5 22 0,0 0 0,-9-21 0,-3 5 0,12 16-1,0 0 1,-11-12 0,8 4 0,3 8-1,0 0 1,2-7 0,-2 7 0,0 0-1,0 0 1,26-16 0,11-1 0,-37 17-1,0 0 1,48-24 0,5-4 0,-53 28-1,0 0 1,62-36-1,6-9 1,-68 45-1,0 0 1,74-51 0,4 1 0,-78 50-1,0 0 1,76-50 0,-14 2 0,-62 48 0,0 0 0,47-45 0,-15-2 0,-32 47 0,0 0 0,21-49 0,-12 3 0,-9 46 0,0 0 0,-3-38 1,-10 10-1,13 28 2,0 0-2,-21-17 2,-7 15-2,28 2 4,0 0-4,-39 17 4,-3 16-4,42-33 4,0 0-4,-46 45 4,9 5-4,37-50 3,0 0-3,-30 50 3,10-5-3,20-45 0,0 0 0,-10 42 1,8-9-1,2-33-1,0 0 1,7 31 0,9 4 0,-16-35-3,0 0 3,19 27-3,-1-11 3,-18-16-5,0 0 5,25-2-5,15-15 5,-40 17-5,0 0 5,41-28-5,-8-10 5,-33 38-2,0 0 2,30-43-1,-1 0 1,-29 43 0,0 0 0,30-42 0,-2 0 0,-28 42 0,0 0 0,23-31 0,-4 12 0,-19 19 1,0 0-1,14-8 1,-3 6-1,-11 2 2,0 0-2,21 14 3,20 19-3,-41-33 1,0 0-1,47 52 1,3 20-1,-50-72 0,0 0 0,51 92 1,-2 10-1,-49-102 0,0 0 0,52 109 0,6-2 0,-58-107-1,0 0 1,62 108 0,8 6 0,-70-114-1,0 0 1,67 116 0,-7 7 0,-60-123 0,0 0 0,48 119 0,-9-5 0,-39-114 0,0 0 0,23 109 1,-15 2-1,-8-111 2,0 0-2,-12 107 2,-20 1-2,32-108 3,0 0-3,-46 86 3,-7-32-3,53-54 6,0 0-6,-63 34 6,-8-13-6,71-21 9,0 0-9,-77 0 10,-12-21-10,89 21 20,0 0-20,-95-43 20,-7-24-20,102 67 28,0 0-28,-99-82 28,13-4-28,86 86 25,0 0-25,-76-90 26,10 0-26,66 90 16,0 0-16,-49-90 17,14-5-17,35 95 12,0 0-12,-20-92 12,18 16-12,2 76 2,0 0-2,9-76 2,9 0-2,0 1-1536</inkml:trace>
  <inkml:trace contextRef="#ctx0" brushRef="#br0" timeOffset="111964.5346">25917 15814 259,'0'0'0,"0"0"0,-21-43 0,21 43 6,0 0-6,-21-38 7,0-1-7,21 39 32,0 0-32,-23-34 33,-4 3-33,27 31 60,0 0-60,-30-33 61,-3 5-61,33 28 73,0 0-73,-39-24 74,-9-6-74,48 30 38,0 0-38,-56-25 38,-17-3-38,73 28 29,0 0-29,-76-26 30,1 3-30,75 23 29,0 0-29,-82-17 29,-4 5-29,86 12 43,0 0-43,-92-2 44,-5 11-44,97-9 46,0 0-46,-100 19 47,-8 9-47,108-28 42,0 0-42,-111 34 42,-6 6-42,117-40 41,0 0-41,-127 48 41,-11 10-41,138-58 37,0 0-37,-144 69 38,-6 16-38,150-85 24,0 0-24,-152 91 24,2-4-24,150-87 16,0 0-16,-138 88 17,10 14-17,128-102 12,0 0-12,-115 107 12,4 9-12,111-116 3,0 0-3,-96 137 4,17 28-4,79-165 3,0 0-3,-62 185 3,13 22-3,49-207 3,0 0-3,-23 212 4,26-8-4,-3-204 3,0 0-3,37 183 3,27-27-3,-64-156 3,0 0-3,95 125 4,34-37-4,-129-88 4,0 0-4,152 59 4,14-30-4,-166-29 3,0 0-3,167 7 4,1-17-4,-168 10 4,0 0-4,166-35 5,5-27-5,-171 62 8,0 0-8,180-71 9,7-9-9,-187 80 12,0 0-12,191-93 13,3-15-13,-194 108 20,0 0-20,190-114 21,-11 3-21,-179 111 33,0 0-33,164-121 34,-21-10-34,-143 131 29,0 0-29,127-130 30,-16 11-30,-111 119 33,0 0-33,88-125 34,-26-12-34,-62 137 39,0 0-39,37-142 40,-25 7-40,-12 135 36,0 0-36,-12-129 37,-27 11-37,39 118 32,0 0-32,-70-111 33,-29 9-33,99 102 26,0 0-26,-127-97 27,-27 14-27,154 83 22,0 0-22,-164-64 23,-11 17-23,175 47 18,0 0-18,-167-26 18,24 19-18,143 7 15,0 0-15,-136 18 15,14 27-15,122-45 2,0 0-2,-97 67 3,32 23-3,1 2-1473</inkml:trace>
  <inkml:trace contextRef="#ctx0" brushRef="#br0" timeOffset="113330.7449">28218 15371 1155,'0'0'0,"0"0"0,-1-28 0,1 28 14,0 0-14,-11-28 15,-8-4-15,19 32 37,0 0-37,-30-28 37,-9 9-37,39 19 10,0 0-10,-44-12 10,-6 7-10,50 5 6,0 0-6,-56 3 7,-11 9-7,67-12 4,0 0-4,-80 30 4,-10 25-4,90-55 0,0 0 0,-84 71 0,6 12 0,78-83 0,0 0 0,-69 92 0,14 13 0,55-105 0,0 0 0,-40 104 0,22-14 0,18-90 0,0 0 0,-3 76 0,13-22 0,-10-54 0,0 0 0,21 40 0,15-6 0,-36-34 0,0 0 0,44 21 1,5-19-1,-49-2 7,0 0-7,57-16 7,8-17-7,-65 33 18,0 0-18,67-41 18,0-6-18,-67 47 22,0 0-22,60-55 23,-12-8-23,-48 63 30,0 0-30,35-60 30,-7 10-30,-28 50 29,0 0-29,20-49 29,-11 13-29,-9 36 27,0 0-27,3-30 28,-1 11-28,-2 19 21,0 0-21,-2-15 22,-3 8-22,5 7 17,0 0-17,-9 3 17,-3 8-17,12-11 14,0 0-14,-13 20 14,3 10-14,10-30 10,0 0-10,-4 40 11,9 12-11,-5-52 7,0 0-7,11 43 7,3-12-7,-14-31 4,0 0-4,27 28 4,17 3-4,-44-31 2,0 0-2,58 15 2,11-16-2,-69 1 2,0 0-2,70-23 3,6-17-3,-76 40 3,0 0-3,73-58 4,-8-13-4,-65 71 2,0 0-2,63-89 3,-1-13-3,-62 102 3,0 0-3,60-116 4,-5-10-4,-55 126 3,0 0-3,48-149 3,-4-19-3,-44 168 0,0 0 0,37-171 1,-9 8-1,-28 163 0,0 0 0,21-128 0,-9 33 0,-12 95-3,0 0 3,8-71-2,-5 23 2,-3 48-6,0 0 6,2-33-5,0 14 5,-2 19-5,0 0 5,1-7-5,-1 7 5,0 0-5,0 0 5,-7 19-4,0 9 4,7-28-4,0 0 4,-3 44-3,3 24 3,0-68-3,0 0 3,3 81-3,3 15 3,-6-96-2,0 0 2,10 107-2,4 12 2,-14-119-1,0 0 1,16 121-1,-2 2 1,-14-123-1,0 0 1,14 121 0,-1 6 0,-13-127 0,0 0 0,9 116 0,1-19 0,-10-97 0,0 0 0,9 81 0,-4-19 0,-5-62 0,0 0 0,4 47 0,-4-23 0,0-24 1,0 0-1,2 16 1,-1-8-1,-1-8 2,0 0-2,0 0 2,-9-5-2,9 5 3,0 0-3,-7-7 3,2-8-3,5 15 4,0 0-4,-5-14 4,1-2-4,4 16 5,0 0-5,-3-15 5,-1-1-5,4 16 4,0 0-4,-7-14 5,2 2-5,5 12 4,0 0-4,-4-14 4,1-1-4,3 15 2,0 0-2,-4-21 3,1-5-3,3 26 1,0 0-1,-2-26 2,0 0-2,2 26 0,0 0 0,-2-21 1,2 4-1,0 17 0,0 0 0,0-12 1,0 12-1,0 0 0,0 0 0,2-7 1,-2 7-1,0 0 0,0 0 0,7 2 1,-7-2-1,0 0-1257</inkml:trace>
  <inkml:trace contextRef="#ctx0" brushRef="#br0" timeOffset="114095.9321">28135 15405 841,'0'0'0,"0"0"0,-8-58 0,8 58 40,0 0-40,-15-49 40,-7 2-40,22 47 68,0 0-68,-27-43 69,1 7-69,26 36 64,0 0-64,-29-28 64,-1 11-64,30 17 38,0 0-38,-33-7 38,-4 10-38,37-3 28,0 0-28,-50 21 28,-15 24-28,65-45 25,0 0-25,-69 76 26,0 44-26,69-120 22,0 0-22,-65 142 22,7 27-22,58-169 22,0 0-22,-39 175 22,30-16-22,9-159 27,0 0-27,11 140 28,19-22-28,-30-118 27,0 0-27,47 93 27,19-22-27,-66-71 28,0 0-28,77 49 29,13-21-29,-90-28 30,0 0-30,89 5 30,-10-21-30,-79 16 28,0 0-28,87-34 29,15-25-29,-102 59 27,0 0-27,95-80 27,-8-22-27,-87 102 31,0 0-31,72-114 31,-16-14-31,-56 128 40,0 0-40,36-130 40,-26-8-40,-10 138 44,0 0-44,-17-135 45,-29 6-45,46 129 37,0 0-37,-73-110 37,-27 21-37,100 89 35,0 0-35,-104-60 35,0 20-35,104 40 25,0 0-25,-108-10 26,-5 29-26,113-19 8,0 0-8,-102 64 9,19 50-9,83-114 8,0 0-8,-60 116 9,17-28-9,1 4-1631</inkml:trace>
  <inkml:trace contextRef="#ctx0" brushRef="#br0" timeOffset="115207.0144">28543 14161 1166,'0'0'0,"-5"-19"0,-9-40 0,14 59 78,0 0-78,-11-60 79,8 4-79,3 56 70,0 0-70,3-41 70,6 18-70,-9 23 33,0 0-33,21-7 33,14 13-33,-35-6 11,0 0-11,44 34 11,6 32-11,-50-66 6,0 0-6,44 86 6,-12 22-6,-32-108 3,0 0-3,21 131 3,-10 35-3,-11-166 2,0 0-2,1 206 2,-10 35-2,9-241 2,0 0-2,-7 223 3,9-29-3,-2-194 4,0 0-4,14 164 4,15-20-4,-29-144 2,0 0-2,30 118 2,0-21-2,-30-97 6,0 0-6,24 71 7,-8-28-7,-16-43 10,0 0-10,11 22 11,-6-8-11,-5-14 13,0 0-13,9-2 13,12-18-13,-21 20 12,0 0-12,21-47 13,-5-36-13,-16 83 17,0 0-17,25-102 18,10-9-18,-35 111 19,0 0-19,42-114 20,3 8-20,-45 106 19,0 0-19,45-91 19,1 23-19,-46 68 18,0 0-18,41-48 19,-6 15-19,-35 33 16,0 0-16,37-19 16,4 8-16,-41 11 11,0 0-11,48 4 12,8 13-12,-56-17 9,0 0-9,53 38 9,-9 21-9,-44-59 4,0 0-4,34 69 5,-13 4-5,-21-73 1,0 0-1,9 66 1,-16-14-1,7-52 0,0 0 0,-25 45 1,-18-2-1,43-43 0,0 0 0,-56 40 0,-11 1 0,67-41-1,0 0 1,-76 40 0,-7-4 0,83-36-2,0 0 2,-83 33-1,2 0 1,81-33-4,0 0 4,-69 29-3,21-4 3,48-25-5,0 0 5,-28 15-4,19-6 4,9-9-7,0 0 7,11 0-6,24-9 6,-35 9-9,0 0 9,57-19-8,20-12 8,-77 31-8,0 0 8,90-45-7,6-15 7,-96 60-8,0 0 8,104-65-7,12-5 7,-116 70-8,0 0 8,115-75-7,-9-10 7,-106 85-4,0 0 4,108-93-3,-3 3 3,-105 90-1,0 0 1,90-78-1,-17 12 1,-73 66-1,0 0 1,62-64 0,-8 0 0,-54 64 0,0 0 0,46-60 0,-2 4 0,-44 56 0,0 0 0,37-43 0,-5 14 0,-32 29 0,0 0 0,25-19 0,-9 8 0,-16 11-1,0 0 1,10-7 0,-3 4 0,-7 3-1,0 0 1,7 3 0,2 6 0,-9-9-1,0 0 1,23 19 0,20 14 0,-43-33-2,0 0 2,58 34-2,7-1 2,-65-33-4,0 0 4,78 28-3,17-7 3,-95-21-2,0 0 2,101 12-2,-6-9 2,-95-3-2,0 0 2,95-8-1,9-11 1,-104 19-1,0 0 1,103-32 0,-8-9 0,-95 41 0,0 0 0,97-45 1,2 2-1,-99 43 3,0 0-3,97-37 3,-11 8-3,-86 29 7,0 0-7,69-23 7,-21 10-7,-48 13 10,0 0-10,35-7 10,-10 3-10,-25 4 10,0 0-10,18-2 11,-6 1-11,-12 1 9,0 0-9,10 1 9,-2 6-9,-8-7 6,0 0-6,0 16 6,-13 13-6,13-29 2,0 0-2,-33 26 2,-27-15-2,0 1-1349</inkml:trace>
  <inkml:trace contextRef="#ctx0" brushRef="#br0" timeOffset="122445.9593">4767 9849 180,'0'0'0,"0"0"0,40 0 0,-40 0 3,0 0-3,41 1 3,-4 3-3,-37-4 7,0 0-7,40 7 7,1-2-7,-41-5 11,0 0-11,37 7 11,-2-5-11,-35-2 9,0 0-9,37 1 10,4-1-10,-41 0 7,0 0-7,44 2 8,-3 1-8,-41-3 6,0 0-6,40 6 6,1-1-6,-41-5 5,0 0-5,33 9 5,3 4-5,-36-13 6,0 0-6,26 11 6,-15-10-6,1 1-158</inkml:trace>
  <inkml:trace contextRef="#ctx0" brushRef="#br0" timeOffset="123600.9707">6837 9819 214,'0'0'0,"0"0"0,60-7 0,-60 7 1,0 0-1,65-5 1,13 2-1,-78 3 2,0 0-2,86-2 3,4 2-3,-90 0 7,0 0-7,95 0 8,13-2-8,-108 2 10,0 0-10,113 2 10,-5 8-10,-108-10 12,0 0-12,113 9 12,8-6-12,-121-3 22,0 0-22,129 0 22,0-5-22,-129 5 40,0 0-40,136-5 41,9 0-41,-145 5 46,0 0-46,158-9 46,1-1-46,-159 10 59,0 0-59,166-14 60,-4-2-60,-162 16 55,0 0-55,150-19 55,-10-1-55,-140 20 48,0 0-48,132-18 49,-3 6-49,-129 12 41,0 0-41,118-10 42,-17 5-42,-101 5 34,0 0-34,95 0 34,-7 5-34,-88-5 33,0 0-33,80 10 33,-1 4-33,-79-14 13,0 0-13,73 10 14,-6-15-14,1 2-741</inkml:trace>
  <inkml:trace contextRef="#ctx0" brushRef="#br0" timeOffset="134500.2087">4317 10733 203,'0'0'0,"0"0"0,0 0 0,0 0 8,0 0-8,0 0 8,31 5-8,-31-5 39,0 0-39,30 4 40,2-4-40,-32 0 70,0 0-70,37 0 71,4 0-71,-41 0 71,0 0-71,40 0 71,10 0-71,-50 0 43,0 0-43,54 3 44,14 1-44,-68-4 32,0 0-32,72 5 32,9 2-32,-81-7 25,0 0-25,81 12 26,-3 5-26,-78-17 19,0 0-19,81 19 19,9 10-19,-90-29 13,0 0-13,95 28 14,1-2-14,-96-26 13,0 0-13,98 23 14,10-8-14,-108-15 11,0 0-11,110 12 12,2-1-12,-112-11 16,0 0-16,113 7 16,-3-4-16,-110-3 21,0 0-21,111 4 21,-7 4-21,-104-8 16,0 0-16,104 9 17,0-4-17,-104-5 12,0 0-12,99 7 13,5-2-13,-104-5 6,0 0-6,108-2 7,5-17-7,2 2-723</inkml:trace>
  <inkml:trace contextRef="#ctx0" brushRef="#br0" timeOffset="136330.03">8146 10795 91,'0'0'0,"0"0"0,0 0 0,0 0 0,0 0 0,-18-14 0,13 7 0,5 7 5,0 0-5,-9-3 6,0 1-6,9 2 13,0 0-13,-14-3 13,-3-2-13,17 5 20,0 0-20,-21-4 20,1 1-20,20 3 19,0 0-19,-18-4 19,1 1-19,17 3 18,0 0-18,-20-2 19,-6-1-19,26 3 17,0 0-17,-27-6 18,10 6-18,17 0 16,0 0-16,-14 0 17,0 0-17,14 0 21,0 0-21,-18 2 21,-3 2-21,21-4 22,0 0-22,-20 3 22,6-1-22,14-2 33,0 0-33,-9 2 34,1-1-34,8-1 34,0 0-34,-9 4 34,0-1-34,9-3 31,0 0-31,-9 4 32,4 1-32,5-5 29,0 0-29,0 0 29,-9 12-29,9-12 22,0 0-22,0 5 22,0 2-22,0-7 19,0 0-19,0 0 20,18 12-20,-18-12 20,0 0-20,14 4 20,3-4-20,-17 0 19,0 0-19,23 1 19,6 1-19,-29-2 14,0 0-14,31 2 14,5-2-14,-36 0 18,0 0-18,40 0 18,4 3-18,-44-3 19,0 0-19,46 4 20,-2-4-20,-44 0 21,0 0-21,52 1 22,-3 1-22,-49-2 20,0 0-20,58 0 20,11-3-20,-69 3 19,0 0-19,76-4 20,10-4-20,-86 8 18,0 0-18,85-7 18,-7 1-18,-78 6 15,0 0-15,84-8 16,14 1-16,-98 7 11,0 0-11,98-7 12,-4 2-12,-94 5 8,0 0-8,95-9 9,6-1-9,-101 10 9,0 0-9,104-5 10,-5-2-10,-99 7 7,0 0-7,102-6 8,2-6-8,-104 12 7,0 0-7,101-12 8,1 7-8,-102 5 6,0 0-6,104-3 7,2-6-7,-106 9 6,0 0-6,108-4 7,-9 1-7,-99 3 6,0 0-6,98-2 7,-6-1-7,-92 3 5,0 0-5,94-4 6,1 4-6,-95 0 4,0 0-4,92 0 5,-13 0-5,-79 0 6,0 0-6,78-5 6,0-2-6,-78 7 9,0 0-9,81-8 10,7 1-10,-88 7 11,0 0-11,83-7 11,-13 0-11,-70 7 11,0 0-11,69-7 11,-2-2-11,-67 9 11,0 0-11,66-8 11,-5-3-11,-61 11 10,0 0-10,59-8 10,-10-3-10,-49 11 11,0 0-11,48-5 11,-8 0-11,-40 5 12,0 0-12,36-4 13,-8-1-13,-28 5 7,0 0-7,26 0 7,-5 2-7,-21-2 4,0 0-4,18 3 5,-4-3-5,-14 0 2,0 0-2,14 2 2,0 8-2,-14-10 0,0 0 0,8 6 1,-10-12-1,0-2-1025</inkml:trace>
  <inkml:trace contextRef="#ctx0" brushRef="#br0" timeOffset="138616.2404">9253 10878 113,'0'0'0,"0"0"0,19 12 0,-19-12 1,0 0-1,18 6 2,-1-3-2,-17-3 5,0 0-5,18 5 6,7 6-6,-25-11 12,0 0-12,26 8 13,1 4-13,-27-12 21,0 0-21,26 18 22,2 4-22,-28-22 19,0 0-19,36 26 20,9 12-20,-45-38 15,0 0-15,46 18 15,-14-43-15,0-2-138</inkml:trace>
  <inkml:trace contextRef="#ctx0" brushRef="#br0" timeOffset="165278.8283">3697 12924 236,'0'0'0,"0"21"0,0 39 0,0-60 2,0 0-2,0 83 2,0 18-2,0-101 14,0 0-14,-5 119 14,-7 19-14,12-138 17,0 0-17,-15 151 17,-4 13-17,19-164 20,0 0-20,-21 167 20,1-5-20,20-162 15,0 0-15,-21 161 16,-5-7-16,26-154 14,0 0-14,-28 152 15,-1-1-15,29-151 15,0 0-15,-35 145 15,0 1-15,35-146 15,0 0-15,-36 150 15,3 13-15,33-163 15,0 0-15,-32 166 16,6 0-16,26-166 13,0 0-13,-29 158 14,5-15-14,24-143 18,0 0-18,-20 141 18,-1 4-18,21-145 20,0 0-20,-14 137 20,0-15-20,14-122 21,0 0-21,-9 106 22,0-16-22,9-90 18,0 0-18,-5 73 19,0-21-19,5-52 11,0 0-11,-7 46 12,1 6-12,6-52 10,0 0-10,0 54 10,6 1-10,-6-55 8,0 0-8,7 59 8,-2 0-8,-5-59 7,0 0-7,9 54 8,5-11-8,-14-43 7,0 0-7,17 41 7,10-2-7,-27-39 7,0 0-7,37 32 8,9-6-8,-46-26 9,0 0-9,55 18 9,12-10-9,-67-8 10,0 0-10,72 4 11,-1-4-11,-71 0 14,0 0-14,72-5 14,0-6-14,-72 11 15,0 0-15,78-12 15,3-2-15,-81 14 22,0 0-22,87-19 22,6-8-22,-93 27 26,0 0-26,104-42 26,18-15-26,-122 57 21,0 0-21,118-73 22,-17-10-22,1 0-702</inkml:trace>
  <inkml:trace contextRef="#ctx0" brushRef="#br0" timeOffset="166071.84">3964 12607 561,'0'0'0,"23"-12"0,38-17 0,-61 29 1,0 0-1,82-42 2,13-3-2,-95 45 3,0 0-3,104-48 3,4-4-3,-108 52 19,0 0-19,105-47 19,0 4-19,-105 43 20,0 0-20,98-31 21,-8 13-21,0 1-427</inkml:trace>
  <inkml:trace contextRef="#ctx0" brushRef="#br0" timeOffset="183652.9072">14954 16311 393,'0'0'0,"0"0"0,0 0 0,0 0 13,0 0-13,0 0 14,0 0-14,0 0 25,0 0-25,0 0 26,-5-23-26,5 23 26,0 0-26,0-10 26,0-4-26,0 14 36,0 0-36,0-14 36,-2 4-36,2 10 23,0 0-23,-1-6 24,1 6-24,0 0 25,0 0-25,-9-10 26,9 10-26,0 0 33,0 0-33,-5-9 33,5 9-33,0 0 33,0 0-33,0 0 33,0 0-33,0 0 33,0 0-33,0 0 33,0 0-33,0 0 30,0 0-30,0 0 30,0 0-30,0 0 25,0 0-25,0 0 26,0 9-26,0-9 17,0 0-17,8 2 18,3-1-18,-11-1 14,0 0-14,18 0 15,8-3-15,-26 3 9,0 0-9,32-3 9,8 1-9,-40 2 9,0 0-9,45 0 10,15 0-10,-60 0 10,0 0-10,63 0 11,8 0-11,-71 0 13,0 0-13,77 0 14,10-5-14,-87 5 16,0 0-16,90-13 17,9-4-17,-99 17 21,0 0-21,98-19 22,3 2-22,-101 17 23,0 0-23,99-17 23,-4-1-23,-95 18 24,0 0-24,90-14 24,-16 6-24,-74 8 21,0 0-21,67-11 22,-3-2-22,-64 13 18,0 0-18,62-13 18,1 5-18,-63 8 19,0 0-19,57-5 19,-10 5-19,-47 0 14,0 0-14,36 1 14,-12 3-14,-24-4 10,0 0-10,18 1 11,-9-1-11,-9 0 4,0 0-4,0 0 5,-20 18-5,3-1-1062</inkml:trace>
  <inkml:trace contextRef="#ctx0" brushRef="#br0" timeOffset="184403.9003">15067 15764 393,'0'0'0,"-8"12"0,-22 19 0,30-31 27,0 0-27,-34 40 27,-1-4-27,35-36 42,0 0-42,-32 35 43,0-2-43,32-33 31,0 0-31,-28 32 31,2-2-31,26-30 36,0 0-36,-23 29 37,1-3-37,22-26 30,0 0-30,-14 28 30,2 8-30,12-36 25,0 0-25,-9 37 25,7-10-25,2-27 18,0 0-18,4 25 18,1-5-18,-5-20 14,0 0-14,11 23 15,10 1-15,-21-24 10,0 0-10,23 24 11,9-5-11,-32-19 9,0 0-9,35 12 10,0-3-10,-35-9 19,0 0-19,41 5 20,6-1-20,-47-4 27,0 0-27,55 1 28,7 6-28,-62-7 33,0 0-33,60 11 34,2 4-34,-62-15 34,0 0-34,54 18 34,-4-1-34,-50-17 31,0 0-31,40 17 31,-4 2-31,-36-19 25,0 0-25,28 18 26,-5-3-26,-23-15 22,0 0-22,21 14 23,-5-2-23,-16-12 20,0 0-20,16 17 20,-2 9-20,-14-26 20,0 0-20,18 30 21,-4 4-21,-14-34 19,0 0-19,12 35 20,2-2-20,-14-33 18,0 0-18,14 28 19,0-2-19,-14-26 17,0 0-17,22 26 18,4 1-18,-26-27 15,0 0-15,20 9 15,-29-35-15,3 0-1059</inkml:trace>
  <inkml:trace contextRef="#ctx0" brushRef="#br0" timeOffset="186986.0509">16968 15952 830,'0'0'0,"0"0"0,-26-8 0,26 8 39,0 0-39,-25-9 40,9 0-40,16 9 71,0 0-71,-14-5 72,7 3-72,7 2 57,0 0-57,0 0 58,0 0-58,0 0 33,0 0-33,12 23 33,11 18-33,-23-41 22,0 0-22,28 59 23,4 24-23,-32-83 16,0 0-16,30 87 17,-3-4-17,-27-83 12,0 0-12,24 74 12,-3-13-12,-21-61 10,0 0-10,16 50 11,0-15-11,-16-35 5,0 0-5,20 33 6,11 3-6,-31-36 0,0 0 0,39 19 1,7-31-1,-4 0-966</inkml:trace>
  <inkml:trace contextRef="#ctx0" brushRef="#br0" timeOffset="187170.8889">16788 15440 886,'0'0'0,"0"0"0,14 9 0,-14-9-6,0 0 6,27 14-5,19 6 5,-46-20-10,0 0 10,60 26-10,5 14 10,0 0-582</inkml:trace>
  <inkml:trace contextRef="#ctx0" brushRef="#br0" timeOffset="188040.3093">17115 16276 886,'0'0'0,"-4"-24"0,-7-33 0,11 57-4,0 0 4,-8-70-3,4 1 3,4 69 0,0 0 0,2-67 0,5-1 0,-7 68 0,0 0 0,12-62 0,6 1 0,-18 61 0,0 0 0,18-48 1,4 11-1,-22 37 3,0 0-3,25-24 4,5 12-4,-30 12 6,0 0-6,32-5 6,9 14-6,-41-9 9,0 0-9,44 22 10,10 18-10,-54-40 15,0 0-15,52 47 15,0 10-15,-52-57 18,0 0-18,45 59 19,-3-1-19,-42-58 18,0 0-18,35 61 19,-6 8-19,-29-69 18,0 0-18,22 71 18,-7 0-18,-15-71 19,0 0-19,8 61 20,-6-18-20,-2-43 21,0 0-21,0 29 21,0-11-21,0-18 24,0 0-24,2 10 25,-4-3-25,2-7 27,0 0-27,-7-9 27,-3-17-27,10 26 24,0 0-24,-8-50 24,7-31-24,1 81 17,0 0-17,1-106 18,7-22-18,-8 128 8,0 0-8,10-137 8,4-11-8,-14 148 0,0 0 0,14-149 1,2 5-1,-16 144-1,0 0 1,14-121 0,-8 36 0,-6 85-4,0 0 4,7-65-3,2 14 3,-9 51-2,0 0 2,12-34-2,7 13 2,-19 21-1,0 0 1,29-7-1,11 16 1,-40-9 0,0 0 0,41 24 0,5 17 0,-46-41 0,0 0 0,44 66 0,-4 29 0,-40-95 0,0 0 0,41 109 1,1 4-1,-42-113 0,0 0 0,44 114 0,-1 2 0,-43-116 0,0 0 0,47 106 0,-4-23 0,-43-83 2,0 0-2,40 72 2,-4-13-2,-36-59 3,0 0-3,26 49 4,-14-18-4,-12-31 6,0 0-6,11 21 7,-6-6-7,-5-15 10,0 0-10,6 11 11,-6-11-11,0 0 14,0 0-14,0 0 14,-18-25-14,18 25 13,0 0-13,-19-34 14,-1-11-14,20 45 16,0 0-16,-25-50 17,-6-6-17,31 56 16,0 0-16,-30-59 17,8 4-17,22 55 16,0 0-16,-21-45 17,7 21-17,14 24 14,0 0-14,-14-9 15,0 11-15,14-2 14,0 0-14,-23 22 15,-3 20-15,26-42 13,0 0-13,-29 52 13,-1 0-13,30-52 7,0 0-7,-26 46 7,1-6-7,25-40 4,0 0-4,-18 33 5,6-12-5,12-21 3,0 0-3,-5 14 3,-2-6-3,7-8 2,0 0-2,0 11 3,7 4-3,-7-15 3,0 0-3,17 19 3,17 0-3,-34-19 2,0 0-2,23-5 3,-25-38-3,-3 0-1183</inkml:trace>
  <inkml:trace contextRef="#ctx0" brushRef="#br0" timeOffset="190412.5687">17595 13988 695,'0'0'0,"0"0"0,0 0 0,0 0 0,0 0 0,19 21 0,9 7 0,-28-28 0,0 0 0,32 41 0,9 18 0,-41-59 5,0 0-5,45 78 6,8 24-6,-53-102 15,0 0-15,59 123 15,9 15-15,-68-138 30,0 0-30,69 163 30,2 27-30,-71-190 28,0 0-28,70 198 29,3-3-29,-73-195 40,0 0-40,70 175 40,-3-28-40,-67-147 40,0 0-40,53 118 41,-7-27-41,-46-91 43,0 0-43,34 70 44,-11-20-44,-23-50 53,0 0-53,16 33 53,-6-14-53,-10-19 54,0 0-54,4 10 55,-8-1-55,4-9 56,0 0-56,-19-4 56,-27-18-56,46 22 49,0 0-49,-58-33 49,-15-16-49,73 49 42,0 0-42,-76-57 42,-5-8-42,81 65 40,0 0-40,-77-59 41,-1 19-41,78 40 39,0 0-39,-81-21 40,-4 23-40,85-2 33,0 0-33,-81 29 34,9 30-34,72-59 27,0 0-27,-67 75 28,12 4-28,55-79 14,0 0-14,-46 85 15,14 7-15,32-92 9,0 0-9,-12 90 9,21-7-9,-9-83 5,0 0-5,21 79 5,16-8-5,-37-71 2,0 0-2,49 64 3,11 2-3,-60-66 1,0 0-1,76 57 2,16-14-2,-92-43 0,0 0 0,95 23 1,2-21-1,-97-2 0,0 0 0,97-25 0,11-28 0,-108 53 0,0 0 0,104-71 1,-14-14-1,-90 85 1,0 0-1,85-102 2,-13-21-2,-72 123 3,0 0-3,64-131 4,-13-4-4,-51 135 5,0 0-5,39-118 5,-20 23-5,-19 95 5,0 0-5,12-68 6,-12 25-6,0 43 5,0 0-5,0-24 5,-7 12-5,7 12 5,0 0-5,-10 7 6,-8 17-6,18-24 6,0 0-6,-14 36 6,2 9-6,12-45 5,0 0-5,-7 42 5,3-13-5,4-29 4,0 0-4,0 23 5,5-3-5,-5-20 2,0 0-2,9 18 3,5-6-3,-14-12 2,0 0-2,20-2 2,8-22-2,-28 24 1,0 0-1,32-42 1,0-18-1,-32 60 1,0 0-1,28-76 2,-5-6-2,-23 82 3,0 0-3,17-90 3,-8-14-3,-9 104 3,0 0-3,0-100 4,2 10-4,-2 90 4,0 0-4,-2-80 5,-1 20-5,3 60 4,0 0-4,-6-40 5,-2 19-5,8 21 4,0 0-4,-13 9 4,-12 29-4,25-38 3,0 0-3,-33 73 3,-8 41-3,41-114 2,0 0-2,-38 135 2,11 10-2,27-145 0,0 0 0,-18 147 1,18-15-1,0-132 0,0 0 0,22 121 0,18-15 0,-40-106-2,0 0 2,53 88-2,5-19 2,-58-69-4,0 0 4,62 45-4,3-28 4,-65-17-5,0 0 5,69-13-5,9-31 5,-78 44-2,0 0 2,72-64-1,-5-15 1,-67 79-1,0 0 1,57-96 0,-11-19 0,-46 115 0,0 0 0,38-118 1,-15 12-1,-23 106 2,0 0-2,18-88 3,-6 26-3,-12 62 5,0 0-5,9-44 5,-5 22-5,-4 22 5,0 0-5,0-10 6,0 10-6,0 0 4,0 0-4,7 19 4,-2 31-4,-5-50 2,0 0-2,12 55 2,1-8-2,-13-47 1,0 0-1,21 41 1,9 6-1,-30-47 1,0 0-1,32 45 1,8-7-1,-40-38 0,0 0 0,41 31 1,-6-8-1,-35-23 0,0 0 0,37 17 1,-8-13-1,-29-4 0,0 0 0,30-4 0,-6-6 0,-24 10 0,0 0 0,27-18 0,-3-6 0,-24 24 0,0 0 0,23-24 0,-3 8 0,-20 16 0,0 0 0,17-10 0,-2 7 0,-15 3 0,0 0 0,19 0 0,9 1 0,-28-1 0,0 0 0,36 7 0,4 2 0,-40-9 0,0 0 0,41 10 0,-6 1 0,-35-11 0,0 0 0,34 7 0,-4-13 0,-30 6 0,0 0 0,33-10 0,6-9 0,-39 19 0,0 0 0,42-29 0,6-13 0,-48 42 0,0 0 0,49-55 0,4-18 0,-53 73 2,0 0-2,44-97 2,-3-26-2,-41 123 5,0 0-5,33-147 5,-6-38-5,-27 185 8,0 0-8,19-206 8,-12-7-8,-7 213 7,0 0-7,-7-194 8,-16 26-8,23 168 8,0 0-8,-37-136 8,-10 28-8,47 108 6,0 0-6,-51-79 7,-1 18-7,52 61 6,0 0-6,-49-45 7,8 12-7,41 33 5,0 0-5,-38-12 6,2 23-6,36-11 1,0 0-1,-32 36 2,2 30-2,30-66 0,0 0 0,-26 95 0,3 40 0,23-135-1,0 0 1,-14 156 0,14 27 0,0-183-2,0 0 2,14 192-2,14-1 2,-28-191-4,0 0 4,34 162-4,5-29 4,-39-133-7,0 0 7,40 115-6,3-13 6,-43-102-8,0 0 8,44 81-7,0-19 7,-44-62-8,0 0 8,40 45-8,-11-17 8,-29-28-7,0 0 7,24 17-7,-8-4 7,-16-13-6,0 0 6,13 5-5,-6-4 5,-7-1-5,0 0 5,12-1-4,9-4 4,-21 5-5,0 0 5,25-23-5,1-12 5,-26 35-5,0 0 5,29-48-5,1-18 5,-30 66-5,0 0 5,35-72-4,-2-10 4,-33 82-4,0 0 4,45-90-4,6-12 4,-51 102-4,0 0 4,51-100-3,-5 18 3,-46 82-2,0 0 2,40-65-2,-11 9 2,-29 56-2,0 0 2,26-46-1,-7 6 1,-19 40-1,0 0 1,15-30-1,-7 16 1,-8 14-1,0 0 1,0 0 0,9 6 0,-9-6 0,0 0 0,0 29 0,-2 32 0,2-61 0,0 0 0,-3 78 0,-1 12 0,4-90 0,0 0 0,2 93 0,9-7 0,-11-86 0,0 0 0,17 75 0,5-9 0,-22-66 0,0 0 0,23 62 1,-1 0-1,-22-62 1,0 0-1,23 56 1,9-13-1,-32-43 3,0 0-3,27 33 4,-4-11-4,-23-22 6,0 0-6,21 2 7,0-24-7,0-1-1518</inkml:trace>
  <inkml:trace contextRef="#ctx0" brushRef="#br0" timeOffset="190830.06">21318 14879 1423,'0'0'0,"-5"-7"0,-7-13 0,12 20 19,0 0-19,-16-23 20,5 6-20,11 17 37,0 0-37,-7-12 38,7 12-38,0 0 46,0 0-46,-2-11 46,8 3-46,-6 8 23,0 0-23,12-12 23,13-9-23,-25 21 19,0 0-19,30-31 19,-2-9-19,-28 40 12,0 0-12,30-61 12,2-25-12,-32 86 12,0 0-12,31-101 12,-2-6-12,-29 107 11,0 0-11,23-107 11,-2-9-11,-21 116 10,0 0-10,14-97 10,-5 33-10,-9 64 18,0 0-18,3-42 19,2 22-19,-5 20 19,0 0-19,-3 13 20,-2 43-20,5-56 19,0 0-19,-11 76 19,2 17-19,9-93 14,0 0-14,-3 108 15,10 15-15,-7-123 10,0 0-10,19 124 11,11-8-11,-30-116 8,0 0-8,39 123 8,7 9-8,-46-132 5,0 0-5,62 138 5,17 4-5,-79-142 5,0 0-5,88 149 5,-1 5-5,-87-154 6,0 0-6,79 169 6,-17 13-6,-62-182 3,0 0-3,42 190 4,-24 4-4,-18-194 0,0 0 0,-2 156 0,-15-50 0,17-106 0,0 0 0,-27 67 0,-8-27 0,35-40-2,0 0 2,-51 10-2,-24-27 2,75 17-7,0 0 7,-84-36-6,-6-18 6,90 54-27,0 0 27,-92-73-26,-7-22 26,4 2-1404</inkml:trace>
  <inkml:trace contextRef="#ctx0" brushRef="#br0" timeOffset="191337.8408">21216 15757 1054,'0'0'0,"-5"-16"0,-10-32 0,15 48 4,0 0-4,-10-59 5,5-3-5,5 62 6,0 0-6,5-64 6,9-11-6,-14 75 22,0 0-22,25-74 23,6-1-23,-31 75 28,0 0-28,36-65 29,4 9-29,-40 56 31,0 0-31,46-50 31,-5 2-31,-41 48 46,0 0-46,40-49 46,-1-10-46,-39 59 51,0 0-51,37-64 51,-5 0-51,-32 64 44,0 0-44,28-59 44,-7 6-44,-21 53 39,0 0-39,20-49 40,-3 8-40,-17 41 33,0 0-33,15-31 33,-7 15-33,-8 16 24,0 0-24,0 0 24,9-2-24,-9 2 16,0 0-16,7 24 17,9 32-17,-16-56 13,0 0-13,16 69 14,0 9-14,-16-78 10,0 0-10,18 81 10,5-8-10,-23-73 6,0 0-6,30 57 7,5-19-7,-35-38 7,0 0-7,47 24 7,5-13-7,-52-11 8,0 0-8,54-7 9,3-17-9,-57 24 10,0 0-10,46-45 10,-2-26-10,-44 71 18,0 0-18,40-83 18,-4-6-18,-36 89 23,0 0-23,28-93 23,-5-2-23,-23 95 24,0 0-24,12-85 24,-5 17-24,-7 68 22,0 0-22,6-48 23,-3 22-23,-3 26 20,0 0-20,0-14 21,0 14-21,0 0 19,0 0-19,-7 19 19,-2 43-19,9-62 14,0 0-14,-3 82 14,-3 11-14,6-93 10,0 0-10,11 113 11,17 17-11,-28-130 5,0 0-5,44 145 6,16 16-6,-60-161 2,0 0-2,66 175 2,-3 5-2,-63-180 3,0 0-3,51 166 3,-19-16-3,-32-150 1,0 0-1,7 139 2,-24-13-2,17-126 1,0 0-1,-57 97 2,-35-42-2,1-1-1581</inkml:trace>
  <inkml:trace contextRef="#ctx0" brushRef="#br0" timeOffset="191746.1471">19666 14978 1334,'0'0'0,"0"0"0,0 0 0,0 0 22,0 0-22,13-2 22,10-3-22,-23 5 38,0 0-38,33-7 38,15-3-38,-48 10 28,0 0-28,60-18 28,10-11-28,-70 29 26,0 0-26,85-36 26,21-8-26,-106 44 19,0 0-19,113-41 19,0 6-19,-113 35 15,0 0-15,104-50 16,-28-24-16,2-1-1164</inkml:trace>
  <inkml:trace contextRef="#ctx0" brushRef="#br0" timeOffset="194477.6155">13897 12114 651,'0'0'0,"0"0"0,-14-16 0,14 16 26,0 0-26,-14-12 27,4 0-27,10 12 69,0 0-69,-7-7 69,7 7-69,0 0 66,0 0-66,-9-10 67,9 10-67,0 0 38,0 0-38,-7-7 39,7 7-39,0 0 28,0 0-28,0 0 29,12 7-29,-12-7 21,0 0-21,21 8 21,13 3-21,-34-11 14,0 0-14,40 10 15,4-5-15,-44-5 10,0 0-10,50 7 11,-3-5-11,-47-2 6,0 0-6,59 4 7,11 2-7,-70-6 6,0 0-6,73 13 6,-1 2-6,-72-15 5,0 0-5,67 24 5,-3 11-5,-64-35 5,0 0-5,63 38 5,-5 2-5,-58-40 5,0 0-5,55 41 6,-14-4-6,-41-37 6,0 0-6,31 36 6,-11-5-6,-20-31 6,0 0-6,12 35 7,-12 8-7,0-43 5,0 0-5,-5 49 6,-7 11-6,12-60 4,0 0-4,-11 68 5,2 9-5,9-77 5,0 0-5,-7 82 5,-2 4-5,9-86 4,0 0-4,-9 96 4,8 13-4,1-109 8,0 0-8,-4 114 9,2 2-9,2-116 10,0 0-10,2 121 11,7 7-11,-9-128 12,0 0-12,18 133 13,5 7-13,-23-140 13,0 0-13,28 134 14,4-15-14,-32-119 14,0 0-14,31 113 15,-1-3-15,-30-110 13,0 0-13,23 104 14,-5-14-14,-18-90 24,0 0-24,9 80 25,-8-13-25,-1-67 28,0 0-28,-1 61 28,-8-6-28,9-55 25,0 0-25,-5 43 26,-2-18-26,7-25 33,0 0-33,-6 22 33,-3 6-33,9-28 33,0 0-33,-8 22 33,2-10-33,6-12 33,0 0-33,-3 11 33,1-3-33,2-8 22,0 0-22,-4 9 23,1-2-23,3-7 17,0 0-17,-2 9 18,-5 3-18,7-12 12,0 0-12,-5 10 13,1-1-13,4-9 9,0 0-9,-1 7 10,1-7-10,0 0 8,0 0-8,0 15 9,0 3-9,0-18 6,0 0-6,0 22 7,0 4-7,0-26 5,0 0-5,0 35 6,0 8-6,0-43 3,0 0-3,-9 50 4,-5 6-4,14-56 2,0 0-2,-18 55 3,-3-5-3,21-50 1,0 0-1,-25 45 1,-10-2-1,35-43 1,0 0-1,-32 42 1,-3-6-1,35-36 1,0 0-1,-29 37 1,-1-6-1,30-31 1,0 0-1,-28 33 1,2 3-1,26-36 1,0 0-1,-23 35 1,3-6-1,20-29 1,0 0-1,-17 29 2,-6-3-2,23-26 2,0 0-2,-32 28 2,-3-2-2,35-26 2,0 0-2,-46 22 2,-2-4-2,48-18 2,0 0-2,-51 17 3,-4 2-3,55-19 2,0 0-2,-58 17 3,-14-4-3,72-13 2,0 0-2,-85 12 2,-21 2-2,106-14 1,0 0-1,-120-9 1,-12-33-1,-6-1-1466</inkml:trace>
  <inkml:trace contextRef="#ctx0" brushRef="#br0" timeOffset="195812.7638">14900 13677 673,'0'0'0,"0"0"0,0 0 0,0 0 18,0 0-18,0 0 19,0 0-19,0 0 58,0 0-58,0 0 59,0 0-59,0 0 58,0 0-58,0 0 58,0 0-58,0 0 38,0 0-38,0 0 38,-6 20-38,6-20 26,0 0-26,0 0 26,2 9-26,-2-9 21,0 0-21,0 0 22,18 2-22,-18-2 19,0 0-19,26-11 19,10-15-19,-36 26 18,0 0-18,51-36 18,16-12-18,-67 48 26,0 0-26,78-51 26,4 3-26,-82 48 34,0 0-34,89-43 35,3 3-35,-92 40 47,0 0-47,93-36 48,2 4-48,-95 32 53,0 0-53,90-27 53,-21 4-53,-69 23 48,0 0-48,62-17 48,-16 1-48,-46 16 42,0 0-42,32-8 42,-15 3-42,-17 5 40,0 0-40,11-4 41,-11 4-41,0 0 33,0 0-33,0 0 34,-14 4-34,14-4 24,0 0-24,-16 5 25,-4 3-25,20-8 21,0 0-21,-37-17 22,-31-47-22,0-3-1388</inkml:trace>
  <inkml:trace contextRef="#ctx0" brushRef="#br0" timeOffset="196412.7307">15159 12875 595,'0'0'0,"0"0"0,0 0 0,0 0 8,0 0-8,0 0 9,13 18-9,-13-18 20,0 0-20,0 19 21,0 17-21,0-36 20,0 0-20,-4 50 21,-10 13-21,14-63 18,0 0-18,-20 67 18,-6 6-18,26-73 14,0 0-14,-35 69 15,-6-9-15,41-60 12,0 0-12,-40 61 13,2-9-13,38-52 9,0 0-9,-40 47 10,5-7-10,35-40 27,0 0-27,-29 34 27,13 1-27,16-35 33,0 0-33,-1 36 34,10 6-34,-9-42 41,0 0-41,21 41 41,16-10-41,-37-31 39,0 0-39,46 30 40,12-4-40,-58-26 28,0 0-28,72 29 28,20 6-28,-92-35 25,0 0-25,97 40 26,4 11-26,-101-51 20,0 0-20,100 49 20,11-4-20,-111-45 6,0 0-6,113 34 7,-8-14-7,-1-1-874</inkml:trace>
  <inkml:trace contextRef="#ctx0" brushRef="#br0" timeOffset="197450.0275">16342 12778 953,'0'0'0,"0"-19"0,0-31 0,0 50-1,0 0 1,1-57 0,1 5 0,-2 52 0,0 0 0,2-41 1,1 4-1,-3 37 20,0 0-20,-3-24 20,-1 12-20,4 12 34,0 0-34,-1-7 35,1 7-35,0 0 38,0 0-38,-6 7 39,-11 17-39,17-24 35,0 0-35,-18 49 36,-5 29-36,23-78 25,0 0-25,-14 93 26,-2 6-26,16-99 17,0 0-17,-7 105 18,9 11-18,-2-116 18,0 0-18,14 111 18,11-21-18,-25-90 23,0 0-23,37 74 24,9-8-24,-46-66 22,0 0-22,58 50 22,5-8-22,-63-42 25,0 0-25,67 29 26,-7-17-26,-60-12 25,0 0-25,57-5 26,-6-14-26,-51 19 22,0 0-22,41-29 23,-4-6-23,-37 35 22,0 0-22,30-38 23,-2-4-23,-28 42 20,0 0-20,19-43 21,-12 0-21,-7 43 15,0 0-15,-5-45 15,-13 0-15,18 45 11,0 0-11,-35-43 11,-11 6-11,46 37 8,0 0-8,-58-34 9,-20 6-9,78 28 6,0 0-6,-81-26 7,2 4-7,79 22 1,0 0-1,-69-26 1,14-6-1,55 32 0,0 0 0,-40-38 0,10-8 0,30 46 0,0 0 0,-11-54 0,11-8 0,0 62 0,0 0 0,12-64 0,18 3 0,-30 61 0,0 0 0,45-57 0,18 5 0,-63 52-1,0 0 1,76-48 0,0-1 0,-76 49 0,0 0 0,86-45 0,10 7 0,-96 38 0,0 0 0,98-24 1,12 19-1,-110 5 1,0 0-1,107 19 2,-2 21-2,-105-40 2,0 0-2,93 60 3,-1 18-3,-92-78 3,0 0-3,85 93 4,-13 22-4,-72-115 6,0 0-6,64 117 7,-6-2-7,-58-115 10,0 0-10,60 117 10,0 4-10,-60-121 16,0 0-16,62 132 17,-13-1-17,-49-131 21,0 0-21,46 123 22,-11-10-22,-35-113 21,0 0-21,28 109 22,-8-2-22,-20-107 18,0 0-18,10 106 18,-10-9-18,0-97 10,0 0-10,-21 91 10,-30 4-10,51-95 4,0 0-4,-60 54 5,4-66-5,-3 0-1419</inkml:trace>
  <inkml:trace contextRef="#ctx0" brushRef="#br0" timeOffset="198063.8413">16723 13088 718,'0'0'0,"-2"-12"0,-3-21 0,5 33 0,0 0 0,-9-46 0,9-10 0,0 56 0,0 0 0,9-64 0,5-7 0,-14 71 3,0 0-3,28-78 4,16-7-4,-44 85 7,0 0-7,51-76 7,16 11-7,-67 65 20,0 0-20,76-59 20,-3 5-20,-73 54 30,0 0-30,72-45 30,4 10-30,-76 35 33,0 0-33,81-22 33,6 17-33,-87 5 30,0 0-30,81 10 31,-18 14-31,-63-24 33,0 0-33,55 30 34,-13 4-34,-42-34 36,0 0-36,32 37 36,-14 3-36,-18-40 34,0 0-34,7 45 35,-11 12-35,4-57 31,0 0-31,-12 62 31,-11 9-31,23-71 26,0 0-26,-25 64 26,-1-10-26,26-54 22,0 0-22,-28 38 23,8-12-23,20-26 20,0 0-20,-16 12 20,0-11-20,16-1 20,0 0-20,-7-22 21,4-26-21,3 48 21,0 0-21,9-73 22,8-26-22,-17 99 20,0 0-20,25-117 20,7-29-20,-32 146 10,0 0-10,39-149 10,3 11-10,-42 138 4,0 0-4,51-130 5,4 5-5,-55 125 1,0 0-1,55-105 2,-3 20-2,-52 85 0,0 0 0,52-67 1,-6 15-1,-46 52 0,0 0 0,37-35 0,-7 20 0,-30 15 0,0 0 0,26 6 1,11 27-1,-37-33 1,0 0-1,39 54 2,3 17-2,-42-71 2,0 0-2,50 90 3,8 19-3,-58-109 3,0 0-3,65 118 4,2 3-4,-67-121 9,0 0-9,71 116 10,1-6-10,-72-110 8,0 0-8,73 108 9,-5 1-9,-68-109 12,0 0-12,59 105 13,-22-6-13,-37-99 12,0 0-12,26 90 12,-13-23-12,-13-67 4,0 0-4,-2 51 5,-14-18-5,0-1-1170</inkml:trace>
  <inkml:trace contextRef="#ctx0" brushRef="#br0" timeOffset="198409.3838">18242 12778 1099,'0'0'0,"-16"0"0,-26-3 0,42 3 11,0 0-11,-49-5 11,8-2-11,41 7 18,0 0-18,-39-11 18,14-2-18,25 13 39,0 0-39,-15-16 40,9-1-40,6 17 28,0 0-28,7-26 29,11-17-29,-18 43 21,0 0-21,28-49 22,8-3-22,-36 52 12,0 0-12,38-57 12,10-9-12,-48 66 4,0 0-4,56-72 5,12-6-5,-68 78 4,0 0-4,70-73 4,-6 18-4,-64 55 6,0 0-6,63-40 6,-3 14-6,-60 26 3,0 0-3,65-16 4,4 15-4,-69 1 10,0 0-10,66 10 10,-5 14-10,-61-24 23,0 0-23,55 33 23,-11 19-23,-44-52 31,0 0-31,35 55 31,-6 6-31,-29-61 30,0 0-30,17 57 31,-3-3-31,-14-54 29,0 0-29,6 52 29,-3-4-29,-3-48 20,0 0-20,2 49 20,-4 6-20,2-55 12,0 0-12,-3 45 13,-3-21-13,6-24 10,0 0-10,-12-3 10,-7-30-10,-4 0-1236</inkml:trace>
  <inkml:trace contextRef="#ctx0" brushRef="#br0" timeOffset="198564.8823">18396 11922 740,'0'0'0,"7"3"0,10 6 0,-17-9-10,0 0 10,27 16-9,8 6 9,1 1-481</inkml:trace>
  <inkml:trace contextRef="#ctx0" brushRef="#br0" timeOffset="199416.0899">18952 11714 998,'0'0'0,"8"-7"0,21-14 0,-29 21-4,0 0 4,35-22-3,11 1 3,-46 21 1,0 0-1,49-12 1,6 9-1,-55 3 2,0 0-2,49 5 3,4 9-3,-53-14 19,0 0-19,46 24 20,-9 12-20,-37-36 46,0 0-46,32 43 46,-5 6-46,-27-49 42,0 0-42,19 48 42,-7 4-42,-12-52 37,0 0-37,6 54 38,-3-6-38,-3-48 31,0 0-31,-3 49 32,-6-4-32,9-45 28,0 0-28,-13 52 28,1 3-28,12-55 26,0 0-26,-11 47 26,4-21-26,7-26 25,0 0-25,-3 14 26,3-14-26,0 0 24,0 0-24,0 0 25,10-37-25,-10 37 22,0 0-22,18-43 22,7-11-22,-25 54 20,0 0-20,28-57 20,6 2-20,-34 55 18,0 0-18,35-54 19,2 6-19,-37 48 18,0 0-18,35-36 18,-5 13-18,-30 23 13,0 0-13,20-10 14,-3 11-14,-17-1 10,0 0-10,18 19 10,1 18-10,-19-37 9,0 0-9,22 40 9,-8-1-9,-14-39 4,0 0-4,17 35 5,-3-4-5,-14-31 2,0 0-2,18 21 3,3 0-3,-21-21 3,0 0-3,25 15 3,3-6-3,-28-9 2,0 0-2,37 0 3,14-11-3,-51 11 2,0 0-2,53-19 2,9-12-2,-62 31 2,0 0-2,62-39 3,-4-12-3,-58 51 3,0 0-3,46-57 3,-2-7-3,-44 64 4,0 0-4,37-60 4,-9 4-4,-28 56 7,0 0-7,23-41 7,-5 13-7,-18 28 9,0 0-9,14-17 10,2 5-10,-16 12 9,0 0-9,16-7 10,5 10-10,-21-3 7,0 0-7,28 9 7,8 10-7,-36-19 5,0 0-5,38 28 6,3 8-6,-41-36 3,0 0-3,37 41 4,-3-3-4,-34-38 0,0 0 0,30 35 1,-4-11-1,-26-24 0,0 0 0,23 18 0,5-8 0,-28-10 0,0 0 0,36-3 0,6-22 0,-42 25 0,0 0 0,44-36 0,4-19 0,-48 55 0,0 0 0,49-64 0,-3 1 0,-46 63 0,0 0 0,41-67 0,-10-4 0,-31 71 0,0 0 0,27-73 0,-4 0 0,-23 73 0,0 0 0,17-55 1,-6 19-1,-11 36 2,0 0-2,9-21 2,-7 11-2,-2 10 4,0 0-4,-2 12 5,-3 24-5,5-36 4,0 0-4,-6 52 5,4 21-5,2-73 4,0 0-4,4 79 4,5 3-4,-9-82 3,0 0-3,17 84 4,6 3-4,-23-87 1,0 0-1,25 83 2,2-22-2,-27-61 0,0 0 0,21 48 1,-12-27-1,-9-21 0,0 0 0,10 5 0,11-12 0,-21 7 0,0 0 0,14-35 0,-6-39 0,-1 1-1407</inkml:trace>
  <inkml:trace contextRef="#ctx0" brushRef="#br0" timeOffset="199526.1313">21177 11174 1054,'0'0'0,"-9"-3"0,-16-2 0,25 5 2,0 0-2,-31-9 2,-10 9-2,41 0-1,0 0 1,-40 12 0,1 12 0,0 0-733</inkml:trace>
  <inkml:trace contextRef="#ctx0" brushRef="#br0" timeOffset="200604.9693">21156 11065 1199,'0'0'0,"7"-5"0,14-14 0,-21 19-65,0 0 65,27-21-64,6-6 64,-33 27-49,0 0 49,44-21-49,6 3 49,-50 18 0,0 0 0,58-10 0,2 7 0,-60 3 10,0 0-10,58 7 11,-7 10-11,-51-17 43,0 0-43,46 24 44,-2 7-44,-44-31 61,0 0-61,41 37 62,-4 2-62,-37-39 50,0 0-50,26 40 50,-12 10-50,-14-50 33,0 0-33,4 61 33,-11 15-33,7-76 26,0 0-26,-16 76 26,-9-5-26,25-71 21,0 0-21,-31 62 22,-6-8-22,37-54 19,0 0-19,-39 52 20,2 0-20,37-52 18,0 0-18,-30 54 18,3-3-18,27-51 15,0 0-15,-19 42 16,6-11-16,13-31 15,0 0-15,-5 19 15,5-5-15,0-14 15,0 0-15,14 5 15,16-6-15,-30 1 15,0 0-15,41-13 16,12-11-16,-53 24 15,0 0-15,60-34 16,9-5-16,-69 39 13,0 0-13,63-34 14,-5 8-14,-58 26 10,0 0-10,50-23 11,-17 10-11,-33 13 10,0 0-10,23-13 10,-9-7-10,-14 20 7,0 0-7,7-21 8,-15 2-8,8 19 6,0 0-6,-22-23 6,-18 6-6,40 17 6,0 0-6,-48-14 6,-5 7-6,53 7 6,0 0-6,-54-10 6,-5 0-6,59 10 6,0 0-6,-53-11 7,7 3-7,46 8 2,0 0-2,-38-7 3,9 0-3,29 7 1,0 0-1,-21-6 1,9 5-1,12 1 0,0 0 0,0 0 0,-9-4 0,9 4 0,0 0 0,0 0 0,19-1 0,-19 1-1,0 0 1,30-6 0,15-2 0,-45 8-1,0 0 1,53-14 0,3-5 0,-56 19-1,0 0 1,64-26 0,8-5 0,-72 31 0,0 0 0,76-37 0,-4 1 0,-72 36 0,0 0 0,67-36 0,-7 5 0,-60 31 0,0 0 0,55-30 0,-2-4 0,-53 34 0,0 0 0,51-33 1,-2 5-1,-49 28 4,0 0-4,46-26 4,-2-5-4,-44 31 10,0 0-10,41-33 10,-7 0-10,-34 33 15,0 0-15,31-33 16,-4 6-16,-27 27 13,0 0-13,23-32 14,-4 3-14,-19 29 13,0 0-13,16-24 14,-2 6-14,-14 18 12,0 0-12,13-10 13,1 1-13,-14 9 9,0 0-9,14-8 10,-2 1-10,-12 7 10,0 0-10,12-5 11,3-2-11,-15 7 7,0 0-7,19-6 7,7 3-7,-26 3 5,0 0-5,25-7 6,-9 5-6,-16 2 4,0 0-4,11-3 5,-4 3-5,-7 0 3,0 0-3,0 0 4,0 0-4,0 0 3,0 0-3,7-7 3,-7 7-3,0 0 3,0 0-3,-7-10 4,-18 8-4,25 2 2,0 0-2,-32 3 3,-5 4-3,37-7 2,0 0-2,-40 9 2,-5 6-2,45-15 1,0 0-1,-44 21 2,-5 10-2,49-31 1,0 0-1,-49 42 2,-1 6-2,50-48 1,0 0-1,-46 54 2,11 5-2,35-59 0,0 0 0,-27 60 1,17-2-1,10-58 0,0 0 0,7 60 0,19 8 0,-26-68 0,0 0 0,43 62 0,15-5 0,-58-57-1,0 0 1,64 43 0,3-13 0,-67-30-1,0 0 1,72 19 0,11-11 0,-83-8 0,0 0 0,83 4 1,-7-1-1,-76-3 1,0 0-1,69 9 1,-11 3-1,-58-12 1,0 0-1,33-15 1,-31-46-1,0 0-1503</inkml:trace>
  <inkml:trace contextRef="#ctx0" brushRef="#br0" timeOffset="201772.9011">22314 11292 124,'0'0'0,"0"0"0,0 0 0,0 0 15,0 0-15,0 0 16,15 21-16,-15-21 44,0 0-44,13 7 44,1 3-44,-14-10 96,0 0-96,12 9 96,2-4-96,-14-5 85,0 0-85,13 3 86,-3-1-86,-10-2 63,0 0-63,16-2 63,12-10-63,-28 12 49,0 0-49,32-19 49,2-10-49,-34 29 58,0 0-58,33-35 58,1-1-58,-34 36 63,0 0-63,30-38 64,-7 1-64,-23 37 56,0 0-56,21-39 57,-3-1-57,-18 40 60,0 0-60,15-37 61,-2 8-61,-13 29 55,0 0-55,12-28 55,2 8-55,-14 20 48,0 0-48,14-25 48,0-11-48,-14 36 41,0 0-41,9-33 41,-16 5-41,7 28 19,0 0-19,-17-24 19,-13 5-19,0 2-1165</inkml:trace>
  <inkml:trace contextRef="#ctx0" brushRef="#br0" timeOffset="218903.9168">4465 13125 315,'0'0'0,"0"0"0,0 0 0,0 0 3,0 0-3,0 0 4,0 0-4,0 0 5,0 0-5,26 6 6,-15-6-6,-11 0 20,0 0-20,18 0 20,-1 0-20,-17 0 20,0 0-20,23-1 21,0-1-21,-23 2 12,0 0-12,30-2 13,-2 1-13,-28 1 8,0 0-8,32 0 8,3 3-8,-35-3 6,0 0-6,41 9 6,8-1-6,-49-8 3,0 0-3,60 11 4,-1-1-4,-59-10 2,0 0-2,60 10 3,7 1-3,-67-11 2,0 0-2,72 7 2,14-4-2,-86-3 1,0 0-1,90-3 1,-1-1-1,-89 4 1,0 0-1,86-5 1,4 0-1,-90 5 2,0 0-2,95-2 2,4 2-2,-99 0 3,0 0-3,101 0 4,-6 2-4,-95-2 4,0 0-4,99 7 5,18 5-5,-117-12 5,0 0-5,112 12 6,-7-2-6,-105-10 5,0 0-5,105 9 5,12 2-5,-117-11 6,0 0-6,116 6 7,-3-4-7,-113-2 8,0 0-8,113-2 9,9-4-9,-122 6 10,0 0-10,122-7 10,1-4-10,-123 11 14,0 0-14,126-8 14,-3 2-14,-123 6 15,0 0-15,134-3 15,-1-1-15,-133 4 15,0 0-15,136-3 16,-2 3-16,-134 0 14,0 0-14,144 3 14,1 1-14,-145-4 16,0 0-16,154 0 16,-1-2-16,-153 2 16,0 0-16,154-3 17,-10-1-17,-144 4 11,0 0-11,154-8 11,3-3-11,-157 11 10,0 0-10,161-12 10,8 0-10,-169 12 6,0 0-6,168-14 6,10-1-6,-178 15 3,0 0-3,183-16 3,6 7-3,-189 9 1,0 0-1,191-3 2,14 6-2,-205-3 0,0 0 0,211 9 0,5 3 0,-216-12 0,0 0 0,210 17 0,5 2 0,-215-19 0,0 0 0,205 21 0,-4 0 0,-201-21 0,0 0 0,194 19 0,-3 0 0,-191-19 1,0 0-1,185 16 1,-3-6-1,-182-10 3,0 0-3,169 9 4,-10 1-4,-159-10 7,0 0-7,153 5 7,1-3-7,-154-2 8,0 0-8,150 5 9,-7 7-9,-143-12 5,0 0-5,134 19 5,-14 18-5,-2-1-595</inkml:trace>
  <inkml:trace contextRef="#ctx0" brushRef="#br0" timeOffset="228346.9593">4632 12413 404,'0'0'0,"0"0"0,0 0 0,0 0 0,0 0 0,0 0 1,0 0-1,0 0 10,0 0-10,-5 21 10,5-9-10,0-12 13,0 0-13,0 16 14,0 5-14,0-21 6,0 0-6,4 19 7,-4-6-7,0-13 5,0 0-5,-4 13 5,-5-3-5,9-10 3,0 0-3,-23 15 4,-12 8-4,35-23 4,0 0-4,-49 31 4,-11 5-4,60-36 3,0 0-3,-67 42 4,-11 5-4,78-47 8,0 0-8,-85 52 9,-5 3-9,90-55 16,0 0-16,-95 64 17,-14 7-17,109-71 23,0 0-23,-108 80 23,-1 4-23,109-84 25,0 0-25,-105 87 25,3-6-25,102-81 30,0 0-30,-90 69 31,21-4-31,69-65 19,0 0-19,-55 55 19,24-14-19,31-41 13,0 0-13,-21 30 14,6-8-14,15-22 3,0 0-3,4 18 4,12-3-4,-16-15 1,0 0-1,33 7 1,13-7-1,-46 0 0,0 0 0,58-5 0,11-4 0,-69 9 0,0 0 0,73-5 0,-6 2 0,-67 3 0,0 0 0,65 3 0,-3 9 0,-62-12 0,0 0 0,58 18 1,-9 13-1,-49-31 3,0 0-3,34 36 3,-8 12-3,-26-48 9,0 0-9,13 61 10,-13 19-10,0-80 13,0 0-13,-9 93 13,-14 6-13,23-99 15,0 0-15,-30 105 15,-2 3-15,32-108 20,0 0-20,-31 109 20,2-2-20,29-107 28,0 0-28,-30 104 29,2-7-29,28-97 28,0 0-28,-32 93 29,2 1-29,30-94 25,0 0-25,-24 86 26,1-11-26,23-75 20,0 0-20,-22 72 20,0-3-20,22-69 18,0 0-18,-18 66 18,9-4-18,9-62 10,0 0-10,-5 56 10,10-11-10,-5-45 7,0 0-7,12 34 7,3-8-7,-15-26 5,0 0-5,14 19 6,3-1-6,-17-18 5,0 0-5,14 15 6,8 3-6,-22-18 3,0 0-3,19 20 4,-1 3-4,-18-23 5,0 0-5,17 22 5,3 1-5,-20-23 6,0 0-6,26 24 7,1 6-7,-27-30 8,0 0-8,26 27 9,6-6-9,-32-21 9,0 0-9,37 19 9,4-10-9,-41-9 9,0 0-9,40 5 9,4-3-9,-44-2 9,0 0-9,43 0 9,-8-2-9,-35 2 8,0 0-8,35-2 9,-1 4-9,-34-2 10,0 0-10,39 2 10,1-1-10,-40-1 10,0 0-10,55-3 10,14-9-10,-69 12 8,0 0-8,77-21 8,13-7-8,-90 28 3,0 0-3,99-34 4,5-3-4,-104 37 0,0 0 0,85-60 0,-43-37 0,2-2-974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09T06:09:59.37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39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0-10-09T06:13:06.856"/>
    </inkml:context>
  </inkml:definitions>
  <inkml:trace contextRef="#ctx0" brushRef="#br0">3358 7242 819,'0'0'0,"0"0"0,0 0 0,0 0 10,0 0-10,-9 23 11,8-11-11,1-12 23,0 0-23,-4 19 23,4 9-23,0-28 31,0 0-31,4 38 32,-3 5-32,-1-43 21,0 0-21,4 45 21,1 4-21,-5-49 16,0 0-16,4 46 17,1-1-17,-5-45 12,0 0-12,5 49 12,4 8-12,-9-57 9,0 0-9,13 72 9,1 10-9,-14-82 9,0 0-9,17 88 10,1-3-10,-18-85 10,0 0-10,19 97 11,-4 19-11,-15-116 6,0 0-6,8 130 6,-4 5-6,-4-135 8,0 0-8,3 140 9,-3 5-9,0-145 10,0 0-10,0 158 10,2 11-10,-2-169 7,0 0-7,7 182 7,-1 0-7,-6-182 7,0 0-7,0 190 8,-4 11-8,4-201 6,0 0-6,-5 204 6,1-3-6,4-201 5,0 0-5,-2 193 5,-1-4-5,3-189 3,0 0-3,-5 178 3,1-18-3,4-160 5,0 0-5,-5 157 6,5 4-6,0-161 8,0 0-8,2 161 9,1 2-9,-3-163 9,0 0-9,-5 160 9,-4-5-9,9-155 13,0 0-13,-12 148 13,-6 3-13,18-151 16,0 0-16,-19 149 16,4 0-16,15-149 16,0 0-16,-12 133 17,1-21-17,11-112 19,0 0-19,-8 94 19,1-9-19,7-85 16,0 0-16,-2 70 17,2-19-17,0-51 7,0 0-7,5 29 8,7-24-8,-1 0-1017</inkml:trace>
  <inkml:trace contextRef="#ctx0" brushRef="#br0" timeOffset="1559.5529">3078 7388 673,'0'0'0,"0"0"0,0 0 0,0 0 2,0 0-2,5-23 2,0 2-2,-5 21 4,0 0-4,7-20 4,2 4-4,-9 16 4,0 0-4,14-12 4,4 3-4,-18 9 0,0 0 0,19-12 0,-1 2 0,-18 10 0,0 0 0,21-10 1,2 3-1,-23 7 0,0 0 0,28-9 1,8 5-1,-36 4 0,0 0 0,40-6 1,15 0-1,-55 6 1,0 0-1,67-3 2,2 6-2,-69-3 2,0 0-2,72 4 3,6-1-3,-78-3 4,0 0-4,88 5 5,9-1-5,-97-4 7,0 0-7,111 3 7,4 3-7,-115-6 7,0 0-7,125 3 8,11-1-8,-136-2 11,0 0-11,143 0 11,16-5-11,-159 5 13,0 0-13,168-13 13,5 1-13,-173 12 10,0 0-10,174-12 11,-6 4-11,-168 8 11,0 0-11,176-16 12,4 0-12,-180 16 12,0 0-12,177-17 13,-4-5-13,-173 22 11,0 0-11,169-25 12,-22-1-12,-147 26 11,0 0-11,143-27 11,-4-3-11,-139 30 13,0 0-13,129-27 14,-9-4-14,-120 31 16,0 0-16,109-30 16,-10-1-16,-99 31 18,0 0-18,92-26 19,-7 7-19,-85 19 18,0 0-18,76-17 19,-8 10-19,-68 7 14,0 0-14,60-7 14,-10 5-14,-50 2 14,0 0-14,39 4 14,-6 4-14,-33-8 12,0 0-12,30 16 13,-7 8-13,-23-24 11,0 0-11,19 33 12,-3 3-12,-16-36 7,0 0-7,14 45 8,1 4-8,-15-49 4,0 0-4,12 52 5,2 5-5,-14-57 3,0 0-3,11 57 4,-3 14-4,-8-71 2,0 0-2,13 81 2,1 6-2,-14-87 1,0 0-1,18 95 2,-1 5-2,-17-100 1,0 0-1,14 107 2,9 15-2,-23-122 2,0 0-2,27 135 2,5 22-2,-32-157 2,0 0-2,31 177 3,5 11-3,-36-188 3,0 0-3,31 185 3,1-10-3,-32-175 4,0 0-4,28 170 4,-1-4-4,-27-166 8,0 0-8,23 169 9,3 5-9,-26-174 12,0 0-12,23 178 13,-5 3-13,-18-181 23,0 0-23,23 194 23,0 2-23,-23-196 27,0 0-27,21 199 28,-5 0-28,-16-199 28,0 0-28,16 201 28,0 5-28,-16-206 24,0 0-24,15 204 24,0-10-24,-15-194 24,0 0-24,14 183 24,-2-12-24,-12-171 17,0 0-17,16 167 17,0-12-17,-16-155 10,0 0-10,14 147 11,-11-13-11,-3-134 6,0 0-6,-3 124 7,-9-8-7,12-116 5,0 0-5,-15 102 5,1-10-5,14-92 2,0 0-2,-17 90 3,-10-2-3,27-88 3,0 0-3,-28 82 3,2-13-3,26-69 3,0 0-3,-29 57 4,-1-10-4,30-47 6,0 0-6,-28 38 7,-7 0-7,35-38 8,0 0-8,-41 36 9,-10-3-9,51-33 11,0 0-11,-62 26 11,-7-9-11,69-17 9,0 0-9,-72 11 9,0-8-9,72-3 10,0 0-10,-82 0 11,-13-3-11,95 3 10,0 0-10,-99-2 10,-8 4-10,107-2 9,0 0-9,-115 3 10,-16 4-10,131-7 6,0 0-6,-135 9 7,-8 3-7,143-12 1,0 0-1,-149 8 2,-11 3-2,160-11 0,0 0 0,-166 7 0,-7-9 0,173 2 0,0 0 0,-175-9 0,-7-10 0,182 19 0,0 0 0,-176-26 0,5-8 0,171 34 0,0 0 0,-168-31 1,-3 8-1,171 23 0,0 0 0,-175-15 1,-10 6-1,185 9 1,0 0-1,-187-4 2,-2 4-2,189 0 6,0 0-6,-180 0 6,9 0-6,171 0 12,0 0-12,-162 4 13,15-1-13,147-3 17,0 0-17,-143 6 17,5-3-17,138-3 6,0 0-6,-120 0 7,25-7-7,95 7 2,0 0-2,-83-31 2,7-31-2,4-2-1317</inkml:trace>
  <inkml:trace contextRef="#ctx0" brushRef="#br0" timeOffset="2448.8531">3104 8047 740,'0'0'0,"0"0"0,0 0 0,0 0 11,0 0-11,0 0 12,20 0-12,-20 0 14,0 0-14,8 0 14,7 4-14,-15-4 9,0 0-9,17 5 9,1 3-9,-18-8 7,0 0-7,19 9 8,8-2-8,-27-7 4,0 0-4,30 7 4,7 3-4,-37-10 2,0 0-2,40 12 3,15 1-3,-55-13 3,0 0-3,64 12 4,12 1-4,-76-13 4,0 0-4,77 14 4,18-2-4,-95-12 13,0 0-13,112 13 14,2 6-14,-114-19 22,0 0-22,134 12 23,16-5-23,-150-7 28,0 0-28,166-2 28,11-10-28,-177 12 30,0 0-30,180-12 31,5 1-31,-185 11 28,0 0-28,194-10 29,2-4-29,-196 14 30,0 0-30,208-16 30,4 1-30,-212 15 28,0 0-28,215-23 28,11-6-28,-226 29 31,0 0-31,226-31 32,-7-4-32,-219 35 29,0 0-29,215-34 30,-6 1-30,-209 33 27,0 0-27,203-28 28,-4-1-28,-199 29 24,0 0-24,176-32 24,-10 7-24,-166 25 23,0 0-23,136-20 24,-21 7-24,-115 13 16,0 0-16,93-14 17,-20-4-17,-73 18 12,0 0-12,58-12 12,-21 5-12,0 2-1098</inkml:trace>
  <inkml:trace contextRef="#ctx0" brushRef="#br0" timeOffset="3228.4076">3191 10560 606,'0'0'0,"0"0"0,17 15 0,-17-15 10,0 0-10,23 16 11,9 0-11,-32-16 21,0 0-21,41 10 21,17-3-21,-58-7 23,0 0-23,63 7 24,13 1-24,-76-8 21,0 0-21,78 9 22,8-5-22,-86-4 21,0 0-21,99 1 22,14 1-22,-113-2 18,0 0-18,127-2 18,9-3-18,-136 5 19,0 0-19,152-9 19,16-4-19,-168 13 20,0 0-20,194-19 21,19-6-21,-213 25 31,0 0-31,226-29 32,12-2-32,-238 31 42,0 0-42,254-35 43,9-3-43,-263 38 60,0 0-60,267-34 61,-2 2-61,-265 32 59,0 0-59,257-24 60,-11 3-60,-246 21 48,0 0-48,234-17 48,-13 0-48,-221 17 35,0 0-35,212-16 36,-17 1-36,-195 15 22,0 0-22,166-37 23,-39-23-23,-1-1-1078</inkml:trace>
  <inkml:trace contextRef="#ctx0" brushRef="#br0" timeOffset="5705.008">4352 7374 718,'0'0'0,"0"0"0,0 0 0,0 0 16,0 0-16,0 0 16,-18-21-16,18 21 39,0 0-39,0 0 40,-9-5-40,9 5 40,0 0-40,0 0 40,-8 0-40,8 0 31,0 0-31,-11 17 31,-3 23-31,14-40 20,0 0-20,-18 49 20,1 15-20,17-64 16,0 0-16,-18 74 16,0 18-16,18-92 13,0 0-13,-17 88 14,-1-2-14,18-86 7,0 0-7,-16 71 7,4-29-7,12-42 4,0 0-4,-9 29 4,4-11-4,5-18 6,0 0-6,-6 7 6,6-7-6,0 0 9,0 0-9,-3-19 10,8-20-10,-5 39 13,0 0-13,9-53 13,5-23-13,-14 76 17,0 0-17,21-82 17,6 3-17,-27 79 19,0 0-19,28-78 20,4 2-20,-32 76 10,0 0-10,28-66 10,2 18-10,-30 48 5,0 0-5,23-35 5,-9 18-5,-14 17 2,0 0-2,12 0 3,-1 12-3,-11-12 1,0 0-1,12 29 1,-3 18-1,-9-47 1,0 0-1,9 48 2,0 4-2,-9-52 1,0 0-1,10 54 1,4-2-1,-14-52 2,0 0-2,16 57 3,-2 3-3,-14-60 1,0 0-1,18 54 1,2-7-1,-20-47 1,0 0-1,21 36 2,-2-12-2,-19-24 2,0 0-2,21 9 3,2-5-3,-23-4 3,0 0-3,23-9 4,4-19-4,-27 28 7,0 0-7,24-43 7,6-23-7,-30 66 11,0 0-11,27-76 11,1-9-11,-28 85 21,0 0-21,18-97 21,-13-17-21,-5 114 31,0 0-31,-5-112 32,-13 23-32,18 89 33,0 0-33,-32-65 34,-3 21-34,35 44 34,0 0-34,-34-24 34,4 12-34,30 12 25,0 0-25,-35 7 26,-12 19-26,47-26 10,0 0-10,-41 40 10,14 8-10,27-48 2,0 0-2,-17 61 3,17 15-3,-4-2-1169</inkml:trace>
  <inkml:trace contextRef="#ctx0" brushRef="#br0" timeOffset="7131.5654">5079 7381 1323,'0'0'0,"0"0"0,-21-9 0,21 9 1,0 0-1,-14-7 2,3 4-2,11 3 3,0 0-3,-9 3 3,-7 4-3,16-7-5,0 0 5,-19 24-5,-4 25 5,23-49-38,0 0 38,-26 60-37,3 13 37,23-73-58,0 0 58,-18 81-57,7 8 57,11-89-47,0 0 47,-7 90-46,7-9 46,0-81-32,0 0 32,7 68-31,4-11 31,-11-57-20,0 0 20,14 46-20,2-11 20,-16-35-12,0 0 12,11 22-12,-8-11 12,-3-11-2,0 0 2,5-7-2,-1-17 2,-4 24 0,0 0 0,9-40 1,-4-15-1,-5 55 6,0 0-6,5-68 7,-1-12-7,-4 80 19,0 0-19,5-83 20,4 11-20,-9 72 29,0 0-29,12-61 29,-1 16-29,-11 45 29,0 0-29,9-33 29,-6 14-29,-3 19 23,0 0-23,0-8 23,0 8-23,0 0 18,0 0-18,0 0 19,9 20-19,-9-20 15,0 0-15,5 31 15,-8 6-15,3-37 11,0 0-11,0 41 11,9 4-11,-9-45 10,0 0-10,8 47 10,1-5-10,-9-42 9,0 0-9,14 34 9,4-4-9,-18-30 7,0 0-7,23 15 7,7-15-7,-30 0 10,0 0-10,32-15 10,8-15-10,-40 30 10,0 0-10,37-40 10,-1-15-10,-36 55 8,0 0-8,28-57 9,0 0-9,-28 57 8,0 0-8,27-52 8,-6 7-8,-21 45 8,0 0-8,14-43 8,0 5-8,-14 38 11,0 0-11,12-28 11,-3 12-11,-9 16 14,0 0-14,6 0 14,2 12-14,-8-12 11,0 0-11,9 18 12,0 16-12,-9-34 9,0 0-9,9 37 10,0 2-10,-9-39 5,0 0-5,10 42 5,3-6-5,-13-36 3,0 0-3,19 40 4,2-7-4,-21-33 2,0 0-2,23 31 2,5-7-2,-28-24 1,0 0-1,32 14 2,7-14-2,-39 0 2,0 0-2,37-8 2,4-13-2,-41 21 2,0 0-2,40-24 3,-8-4-3,-32 28 3,0 0-3,28-24 3,-1 3-3,-27 21 3,0 0-3,17-16 3,-3 8-3,-14 8 4,0 0-4,9-4 4,0 1-4,-9 3 5,0 0-5,0 0 6,9 7-6,-9-7 6,0 0-6,0 0 6,5 8-6,-5-8 7,0 0-7,9 4 7,-4-1-7,-5-3 6,0 0-6,16 2 6,0 1-6,-16-3 6,0 0-6,25 0 6,-2 0-6,-23 0 5,0 0-5,32 0 5,8 4-5,-40-4 3,0 0-3,37 2 4,0 5-4,-37-7 2,0 0-2,32 5 2,-2 2-2,-30-7 1,0 0-1,26 7 1,-1-2-1,-25-5 0,0 0 0,25 5 1,-2-3-1,-23-2 0,0 0 0,19 1 1,2-1-1,-21 0 1,0 0-1,23-1 1,0-3-1,-23 4 1,0 0-1,23-7 2,4 2-2,-27 5 3,0 0-3,33-12 3,6 0-3,-39 12 4,0 0-4,41-12 4,-1-4-4,-40 16 5,0 0-5,37-12 5,-1 0-5,-36 12 5,0 0-5,28-12 6,-2 5-6,-26 7 5,0 0-5,23-5 5,-9 5-5,-14 0 3,0 0-3,9-4 4,0 3-4,-9 1 1,0 0-1,0 0 2,9-7-2,-9 7 1,0 0-1,0 0 1,5-9-1,-5 9 0,0 0 0,4-7 1,-1-2-1,-3 9 1,0 0-1,5-12 2,4-3-2,-9 15 2,0 0-2,9-21 2,0-12-2,-9 33 4,0 0-4,9-36 4,0-13-4,-9 49 6,0 0-6,5-52 7,-5 0-7,0 52 8,0 0-8,0-45 9,0 9-9,0 36 10,0 0-10,-5-31 11,1 14-11,4 17 10,0 0-10,-9-9 11,-5-1-11,14 10 12,0 0-12,-26-6 12,-15 6-12,41 0 11,0 0-11,-46 13 11,-1 16-11,47-29 10,0 0-10,-43 43 11,3 23-11,40-66 8,0 0-8,-32 73 9,18 1-9,14-74 5,0 0-5,1 69 6,21-8-6,-22-61 3,0 0-3,31 52 4,15-2-4,-46-50 2,0 0-2,53 47 2,4-1-2,-57-46 2,0 0-2,49 25 2,-17-39-2,0 2-1323</inkml:trace>
  <inkml:trace contextRef="#ctx0" brushRef="#br0" timeOffset="10719.0188">4352 9674 595,'0'0'0,"0"0"0,18-12 0,-18 12 19,0 0-19,17-16 20,-6-12-20,-11 28 65,0 0-65,9-36 65,-1-9-65,-8 45 61,0 0-61,9-45 61,-3 2-61,-6 43 43,0 0-43,3-36 43,-6 3-43,3 33 26,0 0-26,-6-35 27,-3 6-27,9 29 21,0 0-21,-14-37 22,-3-3-22,17 40 13,0 0-13,-20-39 13,-6-3-13,26 42 9,0 0-9,-27-36 10,1-1-10,26 37 5,0 0-5,-23-31 6,3 9-6,20 22 11,0 0-11,-17-16 11,3 8-11,14 8 25,0 0-25,-21 0 26,-11 8-26,32-8 22,0 0-22,-37 38 23,-2 38-23,39-76 19,0 0-19,-34 104 20,-1 30-20,35-134 14,0 0-14,-28 141 14,3 7-14,25-148 13,0 0-13,-10 143 14,10-22-14,0-121 9,0 0-9,14 102 9,17-32-9,-31-70 5,0 0-5,45 38 6,9-30-6,-54-8 4,0 0-4,55-19 5,8-26-5,-63 45 3,0 0-3,64-65 4,7-17-4,-71 82 7,0 0-7,65-97 7,-9-17-7,-56 114 7,0 0-7,52-118 8,-12 8-8,-40 110 10,0 0-10,32-97 10,-14 3-10,-18 94 11,0 0-11,8-74 12,-4 24-12,-4 50 13,0 0-13,0-33 13,0 17-13,0 16 18,0 0-18,-7 9 18,-2 20-18,9-29 20,0 0-20,-9 52 20,4 16-20,5-68 22,0 0-22,-2 81 22,2 11-22,0-92 16,0 0-16,7 98 17,18-6-17,-25-92 10,0 0-10,33 87 11,17-8-11,-50-79 6,0 0-6,53 73 7,10-7-7,-63-66 5,0 0-5,60 57 6,2-17-6,-62-40 4,0 0-4,60 12 5,-2-33-5,-58 21 4,0 0-4,59-50 4,4-26-4,-63 76 7,0 0-7,60-97 8,-2-24-8,-58 121 11,0 0-11,50-137 12,-10-21-12,-40 158 17,0 0-17,32-176 18,-9-16-18,-23 192 18,0 0-18,21-192 19,-7 17-19,-14 175 16,0 0-16,6-140 17,-8 39-17,2 101 12,0 0-12,0-65 12,0 23-12,0 42 11,0 0-11,-4-12 11,-8 28-11,12-16 8,0 0-8,-11 41 8,3 20-8,8-61 4,0 0-4,-6 88 4,-1 38-4,7-126 2,0 0-2,-5 146 3,0 20-3,5-166 1,0 0-1,0 180 1,0-6-1,0-174 0,0 0 0,5 155 0,4-19 0,-9-136 0,0 0 0,12 111 0,4-19 0,-16-92 0,0 0 0,25 84 0,3-11 0,-28-73 0,0 0 0,32 57 0,5-20 0,-37-37-1,0 0 1,44 8-1,0-30 1,-44 22-1,0 0 1,46-52 0,0-33 0,-46 85-1,0 0 1,40-112 0,1-30 0,-41 142-1,0 0 1,35-170 0,2-32 0,-37 202 0,0 0 0,32-213 0,-5 10 0,-27 203 1,0 0-1,17-166 1,-8 57-1,-9 109 2,0 0-2,2-73 3,-4 28-3,2 45 4,0 0-4,-4-26 4,-1 14-4,5 12 3,0 0-3,-7-1 4,-3 4-4,10-3 3,0 0-3,-18 24 4,0 30-4,18-54 2,0 0-2,-14 81 2,9 35-2,5-116 1,0 0-1,0 135 1,9 12-1,-9-147 0,0 0 0,10 147 1,3-19-1,-13-128 0,0 0 0,17 122 0,3-12 0,-20-110-1,0 0 1,17 96 0,-3-27 0,-14-69-1,0 0 1,9 48-1,-5-15 1,1 0-1397</inkml:trace>
  <inkml:trace contextRef="#ctx0" brushRef="#br0" timeOffset="10881.3162">5435 9400 1311,'0'0'0,"-8"0"0,-24-7 0,32 7 11,0 0-11,-32-5 11,14 2-11,18 3 30,0 0-30,-17-4 30,-1-1-30,18 5 7,0 0-7,-10-19 7,6-14-7,4 33-43,0 0 43,18-45-42,15-19 42,2 4-932</inkml:trace>
  <inkml:trace contextRef="#ctx0" brushRef="#br0" timeOffset="11273.9927">5548 8971 740,'0'0'0,"20"-7"0,33-17 0,-53 24 7,0 0-7,69-21 7,17 9-7,-86 12 3,0 0-3,88-3 4,-5 8-4,-83-5 5,0 0-5,81 22 6,4 16-6,-85-38 22,0 0-22,81 59 23,-8 23-23,-73-82 55,0 0-55,58 84 56,-12 1-56,-46-85 66,0 0-66,33 89 66,-12-3-66,-21-86 57,0 0-57,9 88 57,-5-6-57,-4-82 49,0 0-49,-4 71 50,-13-13-50,17-58 41,0 0-41,-20 42 41,3-21-41,17-21 34,0 0-34,-27 1 34,-13-13-34,40 12 27,0 0-27,-38-36 27,21-28-27,17 64 28,0 0-28,-9-81 28,14-25-28,-5 106 26,0 0-26,13-118 27,4-15-27,-17 133 20,0 0-20,23-128 21,0 26-21,-23 102 19,0 0-19,27-92 19,4 14-19,-31 78 14,0 0-14,37-76 14,13 7-14,-50 69 12,0 0-12,51-57 12,13 21-12,-64 36 9,0 0-9,65-13 9,-10 29-9,-55-16 8,0 0-8,45 45 9,-13 29-9,-32-74 4,0 0-4,18 99 5,-15 20-5,-3-119 2,0 0-2,-8 129 2,-10-8-2,18-121 0,0 0 0,-18 102 1,4-30-1,14-72 0,0 0 0,-9 47 1,6-29-1,3-18 0,0 0 0,9-9 1,5-27-1,-14 36 0,0 0 0,26-65 1,1-25-1,1-3-1267</inkml:trace>
  <inkml:trace contextRef="#ctx0" brushRef="#br0" timeOffset="11418.9604">6837 8231 1020,'0'0'0,"0"0"0,0-18 0,0 18 5,0 0-5,3-15 5,-3 3-5,0 12 6,0 0-6,5-13 7,6-2-7,-11 15-9,0 0 9,16-14-8,2 2 8,-3 0-710</inkml:trace>
  <inkml:trace contextRef="#ctx0" brushRef="#br0" timeOffset="13030.3274">7034 8156 606,'0'0'0,"6"12"0,2 16 0,-8-28 1,0 0-1,15 45 2,-1 9-2,-14-54 42,0 0-42,12 64 43,-3 1-43,-9-65 78,0 0-78,2 83 79,-4 26-79,2-109 71,0 0-71,-13 115 72,-4 1-72,17-116 58,0 0-58,-25 114 58,-5 16-58,30-130 53,0 0-53,-32 122 53,-5-14-53,37-108 50,0 0-50,-30 92 50,6-15-50,24-77 48,0 0-48,-16 56 49,7-27-49,9-29 38,0 0-38,0 0 39,7-28-39,-7 28 30,0 0-30,18-46 30,10-22-30,-28 68 24,0 0-24,35-78 25,7-22-25,-42 100 15,0 0-15,45-97 15,4 16-15,-49 81 10,0 0-10,49-64 11,-12 19-11,-37 45 7,0 0-7,36-35 8,-3 18-8,-33 17 8,0 0-8,32-7 9,-5 10-9,-27-3 10,0 0-10,26 11 10,-3 11-10,-23-22 10,0 0-10,21 38 10,-10 19-10,-11-57 8,0 0-8,3 66 8,-6 14-8,3-80 6,0 0-6,-11 76 7,-10-10-7,21-66 6,0 0-6,-28 60 7,-8-8-7,36-52 3,0 0-3,-37 45 4,2-12-4,35-33 2,0 0-2,-28 23 2,12-11-2,16-12 1,0 0-1,-14-2 2,-6-12-2,20 14 1,0 0-1,-15-19 2,13-2-2,2 21 0,0 0 0,5-17 1,4 5-1,-9 12 0,0 0 0,18-7 0,4 4 0,-22 3-1,0 0 1,27 0-1,1 0 1,-28 0-4,0 0 4,32-2-4,3-2 4,-35 4-7,0 0 7,41-12-7,8-9 7,-49 21-10,0 0 10,55-22-10,12-7 10,-67 29-5,0 0 5,65-40-4,-3-9 4,-62 49-2,0 0 2,55-60-2,-11-13 2,-44 73-1,0 0 1,46-73 0,-6 1 0,-40 72 0,0 0 0,41-64 0,-15 19 0,-26 45 0,0 0 0,20-37 0,-8 18 0,-12 19 0,0 0 0,5-5 1,-5 5-1,0 0 1,0 0-1,-3 16 1,-8 10-1,11-26 1,0 0-1,-14 34 2,5-1-2,9-33 3,0 0-3,-3 31 3,12-7-3,-9-24 3,0 0-3,12 18 4,11-10-4,-23-8 2,0 0-2,28 0 2,8-8-2,-36 8 2,0 0-2,37-18 2,7-9-2,-44 27 2,0 0-2,40-35 3,3-1-3,-43 36 3,0 0-3,39-38 3,-11 3-3,-28 35 2,0 0-2,21-26 3,-7 11-3,-14 15 2,0 0-2,9-9 3,-9 9-3,0 0 1,0 0-1,9 9 1,-9 8-1,0-17 0,0 0 0,1 19 1,3-2-1,-4-17 0,0 0 0,2 14 1,5-4-1,-7-10 1,0 0-1,9 11 1,5-6-1,-14-5 1,0 0-1,17 4 2,10-4-2,-27 0 1,0 0-1,32-7 1,5-7-1,-37 14 1,0 0-1,40-24 1,10-20-1,-50 44 0,0 0 0,49-57 1,6-24-1,-55 81 0,0 0 0,58-94 0,6-9 0,-64 103 0,0 0 0,54-110 0,-13-16 0,-41 126 0,0 0 0,28-131 0,-12-8 0,-16 139 0,0 0 0,2-133 0,-8 19 0,6 114 0,0 0 0,-14-89 0,-12 29 0,26 60-1,0 0 1,-27-40 0,4 23 0,23 17 0,0 0 0,-28 5 0,-4 16 0,32-21 1,0 0-1,-30 45 2,16 22-2,14-67 4,0 0-4,-5 88 4,16 30-4,-11-118 6,0 0-6,21 133 6,12 18-6,-33-151 7,0 0-7,44 145 7,15-15-7,-59-130 5,0 0-5,58 120 5,-7-3-5,-51-117 4,0 0-4,46 102 4,-7-15-4,-39-87 3,0 0-3,28 74 3,-10-15-3,-18-59 2,0 0-2,5 45 2,-7-19-2,2-26 1,0 0-1,-3 14 1,-3-5-1,6-9 0,0 0 0,-17-11 1,-20-15-1,37 26 0,0 0 0,-50-43 0,-3-11 0,53 54 0,0 0 0,-54-71 0,-10-19 0,64 90 0,0 0 0,-62-84 0,8 23 0,54 61-1,0 0 1,-43-43-1,17 22 1,26 21-3,0 0 3,-14-9-2,14 9 2,0 0-5,0 0 5,-7-7-5,7 7 5,0 0-9,0 0 9,12 13-9,14 0 9,-26-13-10,0 0 10,38 11-9,14-4 9,-52-7-9,0 0 9,64-4-8,10-8 8,-74 12-8,0 0 8,80-17-8,-8-11 8,-72 28-7,0 0 7,69-33-6,-8-3 6,-61 36-4,0 0 4,57-43-4,1-8 4,-58 51-4,0 0 4,53-46-3,-11 6 3,-42 40-1,0 0 1,36-33-1,-17 7 1,-19 26 0,0 0 0,16-16 0,-5 16 0,-11 0 1,0 0-1,8 9 2,-2 14-2,-6-23 5,0 0-5,7 29 6,-2 0-6,-5-29 8,0 0-8,4 32 9,-4-8-9,0-24 11,0 0-11,5 17 11,0-1-11,-5-16 11,0 0-11,13 3 11,-3-11-11,-10 8 10,0 0-10,21-20 11,6-21-11,-27 41 8,0 0-8,32-52 9,5-15-9,-37 67 7,0 0-7,40-64 7,1 3-7,-41 61 5,0 0-5,40-59 6,-13 4-6,-27 55 3,0 0-3,14-42 4,-14 11-4,0 31 3,0 0-3,-18-14 4,-19 19-4,37-5 4,0 0-4,-47 25 4,4 20-4,43-45 2,0 0-2,-40 60 3,8 16-3,32-76 0,0 0 0,-18 80 0,9 5 0,9-85 0,0 0 0,4 81 0,10-12 0,-14-69 0,0 0 0,23 54 0,9-7 0,-32-47 0,0 0 0,49 36 0,13-7 0,-62-29 0,0 0 0,72 16 1,6-16-1,-6-3-1367</inkml:trace>
  <inkml:trace contextRef="#ctx0" brushRef="#br0" timeOffset="14937.9006">9718 7865 505,'0'0'0,"0"0"0,0-19 0,0 19 7,0 0-7,0-13 8,0 0-8,0 13 38,0 0-38,-3-12 38,-2 5-38,5 7 36,0 0-36,0 0 36,-13-5-36,13 5 16,0 0-16,-17 2 17,-17 8-17,34-10 13,0 0-13,-37 18 13,7 6-13,30-24 6,0 0-6,-28 31 7,-2 5-7,30-36 8,0 0-8,-27 38 8,3 6-8,24-44 8,0 0-8,-23 43 8,2-5-8,21-38 15,0 0-15,-15 40 15,10 5-15,5-45 20,0 0-20,5 41 21,13-1-21,-18-40 22,0 0-22,23 38 23,12-1-23,-35-37 26,0 0-26,43 29 27,11-8-27,-54-21 28,0 0-28,66 12 29,8 0-29,-74-12 25,0 0-25,76 9 25,-4 6-25,-72-15 20,0 0-20,60 17 20,-4 11-20,-56-28 16,0 0-16,52 37 17,-15 6-17,-37-43 15,0 0-15,30 53 16,-13 17-16,-17-70 15,0 0-15,2 72 15,-20 4-15,18-76 13,0 0-13,-37 73 14,-17-5-14,54-68 16,0 0-16,-85 65 16,-28-1-16,113-64 18,0 0-18,-127 44 18,-4-18-18,131-26 18,0 0-18,-144-2 18,-19-29-18,1-2-925</inkml:trace>
  <inkml:trace contextRef="#ctx0" brushRef="#br0" timeOffset="16228.4831">8810 8888 1065,'0'0'0,"0"0"0,0 0 0,0 0 19,0 0-19,0 0 20,0 0-20,0 0 50,0 0-50,0 0 51,37-12-51,-37 12 45,0 0-45,35-5 46,13 1-46,-48 4 23,0 0-23,47-3 24,-1 6-24,-46-3 15,0 0-15,44 0 15,2 0-15,-46 0 10,0 0-10,50-3 11,4-2-11,-54 5 9,0 0-9,55-12 9,0-7-9,-55 19 6,0 0-6,53-26 6,-4-6-6,-49 32 3,0 0-3,42-45 4,-3-6-4,-39 51 13,0 0-13,32-56 14,-7 3-14,-25 53 24,0 0-24,21-58 24,-12 1-24,-9 57 35,0 0-35,3-55 35,-10-2-35,7 57 39,0 0-39,-10-49 40,-8 10-40,18 39 37,0 0-37,-23-26 37,2 14-37,21 12 22,0 0-22,-28 5 23,-22 19-23,50-24 15,0 0-15,-49 36 16,-6 20-16,55-56 7,0 0-7,-49 62 8,5 2-8,44-64 5,0 0-5,-34 73 6,4 11-6,30-84 4,0 0-4,-18 85 4,13-10-4,5-75 4,0 0-4,9 67 4,9-11-4,-18-56 4,0 0-4,26 46 5,15-8-5,-41-38 6,0 0-6,54 25 7,10-17-7,-64-8 4,0 0-4,72-12 5,9-28-5,-81 40 0,0 0 0,82-72 1,-5-46-1,4 5-1350</inkml:trace>
  <inkml:trace contextRef="#ctx0" brushRef="#br0" timeOffset="19037.224">4062 12432 1087,'0'0'0,"-8"-19"0,-24-41 0,32 60 20,0 0-20,-35-71 21,-2-9-21,37 80 49,0 0-49,-32-74 49,-4 11-49,36 63 44,0 0-44,-35-58 45,10 1-45,25 57 23,0 0-23,-21-52 23,7 7-23,14 45 14,0 0-14,-5-37 15,7 10-15,-2 27 6,0 0-6,12-18 6,11 10-6,-23 8 3,0 0-3,32 8 4,12 22-4,-44-30 1,0 0-1,46 46 1,3 20-1,-49-66 0,0 0 0,46 73 1,-9 0-1,-37-73 0,0 0 0,35 69 0,-5 0 0,-30-69 0,0 0 0,23 61 0,0-18 0,-23-43 0,0 0 0,14 29 0,0-13 0,-14-16 0,0 0 0,13 0 1,-4-17-1,-9 17 2,0 0-2,8-37 2,7-27-2,-15 64 3,0 0-3,14-73 4,3-3-4,-17 76 6,0 0-6,23-81 6,4 0-6,-27 81 7,0 0-7,32-80 7,5 16-7,-37 64 7,0 0-7,37-45 8,-2 21-8,-35 24 9,0 0-9,30-5 10,-7 12-10,-23-7 10,0 0-10,23 25 11,0 20-11,-23-45 12,0 0-12,17 52 12,-2 2-12,-15-54 11,0 0-11,14 50 12,-6-12-12,-8-38 13,0 0-13,9 33 13,-5-9-13,-4-24 11,0 0-11,9 23 12,5-6-12,-14-17 11,0 0-11,17 12 11,-2-5-11,-15-7 10,0 0-10,19 0 10,7-5-10,-26 5 9,0 0-9,30-7 10,2-5-10,-32 12 11,0 0-11,32-21 11,1 2-11,-33 19 10,0 0-10,32-19 10,0 5-10,-32 14 10,0 0-10,30-10 10,-4 8-10,-26 2 6,0 0-6,23 7 7,0 12-7,-23-19 2,0 0-2,20 26 3,-3 7-3,-17-33 0,0 0 0,22 33 1,-5 0-1,-17-33 0,0 0 0,23 31 0,2-7 0,-25-24 0,0 0 0,35 14 0,9-9 0,-44-5 0,0 0 0,50-7 0,10-22 0,-60 29 0,0 0 0,61-40 0,3-7 0,-64 47 0,0 0 0,64-53 0,-1-8 0,-63 61 0,0 0 0,64-60 1,-15 4-1,-49 56 1,0 0-1,41-38 2,-15 14-2,-26 24 3,0 0-3,23-14 3,-9 9-3,-14 5 4,0 0-4,9 3 4,-4 4-4,-5-7 6,0 0-6,6 17 6,1 8-6,-7-25 7,0 0-7,8 24 7,-2-3-7,-6-21 6,0 0-6,9 17 6,5-3-6,-14-14 5,0 0-5,12 10 6,2-5-6,-14-5 5,0 0-5,18-1 6,5-11-6,-23 12 3,0 0-3,26-26 4,11-14-4,-37 40 2,0 0-2,44-54 2,2-8-2,-46 62 2,0 0-2,41-62 3,-9 4-3,-32 58 4,0 0-4,17-62 5,-11-4-5,-6 66 8,0 0-8,-6-65 9,-11 11-9,17 54 9,0 0-9,-27-43 10,-13 15-10,40 28 13,0 0-13,-41-12 13,-3 17-13,44-5 12,0 0-12,-42 30 13,1 25-13,41-55 8,0 0-8,-44 73 8,10 8-8,34-81 5,0 0-5,-24 92 6,13 17-6,11-109 4,0 0-4,9 105 4,23-15-4,-32-90 1,0 0-1,42 80 1,14-11-1,-56-69 0,0 0 0,73 61 1,13-6-1,-86-55 0,0 0 0,90 36 0,-7-34 0,-83-2-1,0 0 1,80-24 0,-8-26 0,-72 50-3,0 0 3,58-64-2,-3-14 2,-55 78-11,0 0 11,40-92-11,-11-19 11,-29 111-17,0 0 17,21-128-16,-7-10 16,-14 138-16,0 0 16,9-146-16,-4 8 16,-5 138-17,0 0 17,4-128-16,-4 15 16,0 113-13,0 0 13,-7-91-12,1 34 12,6 57-7,0 0 7,-5-37-6,0 20 6,5 17-4,0 0 4,-9 12-4,-3 33 4,12-45-1,0 0 1,-13 66-1,6 26 1,7-92 0,0 0 0,-3 110 0,6 24 0,-3-134 0,0 0 0,16 140 0,14 2 0,-30-142 0,0 0 0,37 145 1,7 4-1,-44-149 0,0 0 0,41 138 1,-1-13-1,-40-125-1,0 0 1,32 100-1,-4-22 1,-28-78-6,0 0 6,22 57-6,-14-29 6,-8-28-16,0 0 16,-8 10-15,-15-11 15,1-1-1256</inkml:trace>
  <inkml:trace contextRef="#ctx0" brushRef="#br0" timeOffset="20535.9228">6703 12062 919,'0'0'0,"-11"-10"0,-17-16 0,28 26 1,0 0-1,-44-30 1,-15 6-1,59 24 1,0 0-1,-54-16 1,4 10-1,50 6 0,0 0 0,-44 3 0,7 2 0,37-5 0,0 0 0,-35 11 1,12 2-1,23-13 3,0 0-3,-9 19 4,16 6-4,-7-25 10,0 0-10,23 15 11,18-10-11,-41-5 17,0 0-17,60-8 17,24-16-17,-84 24 20,0 0-20,92-49 20,7-34-20,-99 83 20,0 0-20,95-97 20,9-14-20,-104 111 19,0 0-19,99-129 19,-18-17-19,-81 146 20,0 0-20,67-142 20,-17 9-20,-50 133 23,0 0-23,32-112 24,-10 23-24,-22 89 34,0 0-34,15-64 35,-3 24-35,-12 40 47,0 0-47,9-17 48,5 14-48,-14 3 56,0 0-56,10 27 57,6 30-57,-16-57 54,0 0-54,16 80 54,0 17-54,-16-97 48,0 0-48,11 107 49,1 28-49,-12-135 38,0 0-38,18 130 38,1-30-38,-19-100 29,0 0-29,23 85 30,7-9-30,-30-76 19,0 0-19,28 66 20,-1-23-20,-27-43 15,0 0-15,32 26 16,-1-22-16,-31-4 11,0 0-11,36-21 11,1-24-11,-37 45 10,0 0-10,40-55 10,-3-6-10,-37 61 7,0 0-7,36-52 8,-13 14-8,-23 38 6,0 0-6,14-26 6,-9 14-6,-5 12 6,0 0-6,0 0 6,-7 14-6,7-14 6,0 0-6,-12 26 6,-8 14-6,20-40 6,0 0-6,-12 43 7,6 5-7,6-48 4,0 0-4,9 42 5,11-9-5,-20-33 4,0 0-4,28 21 4,20-11-4,-48-10 3,0 0-3,60-7 3,12-22-3,-72 29 2,0 0-2,76-40 3,1-17-3,-77 57 1,0 0-1,82-64 2,2-9-2,-84 73 1,0 0-1,75-81 1,-8-1-1,-67 82 1,0 0-1,53-67 1,-22 18-1,-31 49 2,0 0-2,20-29 2,-8 15-2,-12 14 2,0 0-2,0 0 2,2 9-2,-2-9 3,0 0-3,-5 34 3,-10 30-3,15-64 3,0 0-3,-17 75 3,-1-1-3,18-74 2,0 0-2,-10 68 3,6-9-3,4-59 2,0 0-2,9 45 2,8-6-2,-17-39 2,0 0-2,27 28 2,10-12-2,-37-16 2,0 0-2,46-2 2,16-15-2,-62 17 1,0 0-1,65-28 1,11-10-1,-76 38 1,0 0-1,62-43 1,-25-9-1,-37 52 1,0 0-1,10-54 1,-26-3-1,16 57 1,0 0-1,-38-55 1,-22 8-1,60 47 1,0 0-1,-71-38 1,-3 5-1,74 33 1,0 0-1,-81-28 2,-1 4-2,82 24 2,0 0-2,-81-30 2,9-1-2,72 31 3,0 0-3,-58-41 3,17-18-3,41 59 3,0 0-3,-28-76 3,16-21-3,12 97 3,0 0-3,0-107 4,14-9-4,-14 116 2,0 0-2,31-116 3,22-5-3,-53 121 1,0 0-1,60-111 2,11 2-2,-71 109 0,0 0 0,72-90 1,-5 15-1,-67 75 0,0 0 0,74-52 1,8 28-1,-82 24 0,0 0 0,76 14 0,-9 40 0,-67-54-1,0 0 1,56 81 0,-7 23 0,-49-104-2,0 0 2,41 125-1,-6 25 1,-35-150-4,0 0 4,29 163-3,1 5 3,-30-168-5,0 0 5,31 145-4,5-24 4,-36-121-7,0 0 7,33 113-6,-3 3 6,-30-116-2,0 0 2,28 100-2,-6-20 2,-22-80-1,0 0 1,23 60 0,-9-18 0,-14-42 0,0 0 0,10 24 0,-3-10 0,-7-14 1,0 0-1,0 0 2,-12-19-2,12 19 4,0 0-4,-18-37 4,-10-11-4,28 48 6,0 0-6,-39-61 7,-7-11-7,46 72 7,0 0-7,-46-70 8,1 13-8,45 57 8,0 0-8,-41-41 8,-3 15-8,44 26 4,0 0-4,-51-16 5,-8 20-5,59-4 2,0 0-2,-58 20 3,-2 25-3,60-45 0,0 0 0,-49 59 1,5 11-1,44-70 0,0 0 0,-29 67 0,21-8 0,8-59 0,0 0 0,5 48 0,18-15 0,-23-33-1,0 0 1,40 23-1,28-16 1,-68-7-2,0 0 2,72-6-1,9-14 1,-81 20-3,0 0 3,90-38-2,14-21 2,-104 59-4,0 0 4,101-76-3,-8-14 3,-93 90-2,0 0 2,87-103-2,-15-4 2,-72 107-1,0 0 1,64-114-1,-6-12 1,-58 126 0,0 0 0,44-111 0,-16 17 0,-28 94 0,0 0 0,13-69 0,-12 26 0,-1 43 0,0 0 0,-10-23 1,-15 22-1,25 1 0,0 0 0,-32 15 1,-1 18-1,33-33 1,0 0-1,-30 42 2,12 1-2,18-43 1,0 0-1,-7 48 2,14 3-2,-7-51 1,0 0-1,21 53 2,16 8-2,-37-61 1,0 0-1,53 64 2,6-4-2,-59-60 0,0 0 0,54 61 1,1-2-1,-55-59 0,0 0 0,41 71 0,-13 5 0,-28-76 0,0 0 0,12 83 0,-26 2 0,14-85 0,0 0 0,-41 83 0,-34-10 0,75-73-1,0 0 1,-99 65 0,-7-4 0,106-61-1,0 0 1,-122 43 0,-17-31 0,139-12-1,0 0 1,-168-27 0,-30-55 0,1 3-1533</inkml:trace>
  <inkml:trace contextRef="#ctx0" brushRef="#br0" timeOffset="24846.0402">5780 14957 348,'0'0'0,"0"0"0,0 0 0,0 0 6,0 0-6,28 2 7,-16 5-7,-12-7 36,0 0-36,9 10 37,-6 6-37,-3-16 65,0 0-65,0 28 66,0 18-66,0-46 55,0 0-55,-8 69 56,-5 30-56,13-99 33,0 0-33,-14 116 34,0 24-34,14-140 27,0 0-27,-9 163 27,-3 38-27,12-201 29,0 0-29,-11 251 30,-6 43-30,17-294 22,0 0-22,-18 310 22,-5 5-22,23-315 18,0 0-18,-18 309 18,4 1-18,14-310 17,0 0-17,-3 282 17,3-36-17,0-246 16,0 0-16,9 230 16,8-8 2,-3 203-18</inkml:trace>
  <inkml:trace contextRef="#ctx0" brushRef="#br0" timeOffset="25643.1564">5760 15087 595,'0'0'0,"0"0"0,51 5 0,-51-5 21,0 0-21,53 2 22,11-2-22,-64 0 53,0 0-53,81 0 53,23 0-53,-104 0 66,0 0-66,118-2 66,22-3-66,-140 5 29,0 0-29,144-12 30,6-11-30,-150 23 17,0 0-17,168-29 18,12-4-18,-180 33 17,0 0-17,175-41 17,-6-8-17,-169 49 9,0 0-9,163-45 9,-12 11-9,-151 34 8,0 0-8,150-30 8,-1 9-8,-149 21 9,0 0-9,146-19 9,-3 5-9,-143 14 6,0 0-6,127-8 6,-10 8-6,-117 0 5,0 0-5,104 2 5,-9 1-5,-95-3 3,0 0-3,86 7 3,-17 3-3,-69-10 1,0 0-1,53 12 2,-12 2-2,-41-14 2,0 0-2,26 21 2,-8 8-2,-18-29 0,0 0 0,7 40 1,-5 16-1,-2-56 0,0 0 0,-2 65 1,-3 10-1,5-75 0,0 0 0,-6 93 0,-2 28 0,8-121 0,0 0 0,-9 144 0,-2 22 0,11-166 0,0 0 0,-12 208 1,-2 38-1,14-246 2,0 0-2,-23 264 3,-2 15-3,25-279 7,0 0-7,-32 296 7,-10 17-7,42-313 15,0 0-15,-41 313 16,-3-6-16,44-307 20,0 0-20,-33 256 20,6-55-20,27-201 32,0 0-32,-21 155 33,10-46-33,11-109 31,0 0-31,-8 89 31,-1-22 1,0 6 0,0 17-5,-68 105-27</inkml:trace>
  <inkml:trace contextRef="#ctx0" brushRef="#br0" timeOffset="26436.0056">5654 16146 740,'0'0'0,"0"0"0,27-19 0,-27 19 37,0 0-37,35-19 37,23-3-37,-58 22 59,0 0-59,69-23 59,16 1-59,-85 22 21,0 0-21,97-19 22,25 3-22,-122 16 16,0 0-16,134-16 17,16-10-17,-150 26 17,0 0-17,157-29 18,5-4-18,-162 33 16,0 0-16,173-36 17,7-4-17,-180 40 23,0 0-23,189-40 24,5 6-24,-194 34 27,0 0-27,201-37 27,2 3-27,-203 34 26,0 0-26,207-32 27,1 6-27,-208 26 26,0 0-26,205-24 27,1 2-27,-206 22 23,0 0-23,189-18 23,-21 8-23,-168 10 20,0 0-20,144 0 21,-22 9-21,-122-9 5,0 0-5,95 22 6,-22 16-6,-1 0-976</inkml:trace>
  <inkml:trace contextRef="#ctx0" brushRef="#br0" timeOffset="26941.1897">5702 19048 600,'0'-90'-390</inkml:trace>
  <inkml:trace contextRef="#ctx0" brushRef="#br0" timeOffset="27044.9908">5716 18877 714,'0'0'20,"26"5"1,15 4-18,8 5 0,6 6 8,14 5 1,12 4 18,279 40-30</inkml:trace>
  <inkml:trace contextRef="#ctx0" brushRef="#br0" timeOffset="27158.9839">6978 19048 1404,'379'-97'0,"-126"44"0,-56 18 1,-11 13 0,-10 4 0,1-1 1,-1 0-999</inkml:trace>
  <inkml:trace contextRef="#ctx0" brushRef="#br0" timeOffset="27878.0782">5794 17678 833,'38'-2'0,"-22"0"58,-7 2-58,41 0 59,31 2-59,-37-2 47,-25 0-47,52 3 47,24 4-47,-49-3 28,-25-2-28,52 4 29,31 3-29,-53-4 27,-25-3-27,59 3 27,28 0-27,-58-1 33,-27-2-33,66-2 33,27-6-33,-57 3 30,-32 1-30,66-8 31,35-7-31,-64 8 34,-34 4-34,69-16 34,44-12-34,-75 17 23,-38 8-23,69-18 24,32-7-24,-69 17 20,-35 8-20,63-11 21,18 1-21,-55 10 20,-30 3-20,54-1 21,22 6-21,-50 0 19,-27 0-19,36-3 19,-1-11-19,-2 0-1078</inkml:trace>
  <inkml:trace contextRef="#ctx0" brushRef="#br0" timeOffset="68788.9184">13160 3684 527,'0'0'0,"0"0"0,0 0 0,0 0 4,0 0-4,-21 0 5,21 0-5,0 0 21,0 0-21,0 0 21,0 0-21,0 0 40,0 0-40,19-15 41,11-6-41,-30 21 43,0 0-43,41-28 44,10-11-44,-51 39 28,0 0-28,62-52 29,1-11-29,-63 63 21,0 0-21,69-71 22,7 0-22,-76 71 26,0 0-26,83-71 26,19-3-26,-102 74 25,0 0-25,108-80 25,5-10-25,-113 90 25,0 0-25,128-84 25,15 8-25,-143 76 38,0 0-38,142-65 39,-7 8-39,-135 57 37,0 0-37,129-52 37,-7 16-37,-122 36 33,0 0-33,106-24 33,-13 7-33,-93 17 30,0 0-30,85-7 30,-7 7-30,-78 0 24,0 0-24,63 0 25,-17 3-25,-46-3 17,0 0-17,37 4 17,-15 1-17,-22-5 11,0 0-11,12 0 11,-12 0-11,0 0 6,0 0-6,-2-9 7,-5 0-7,7 9 4,0 0-4,-18-22 5,-20-11-5,38 33 2,0 0-2,-46-40 3,-9 7-3,-3 1-996</inkml:trace>
  <inkml:trace contextRef="#ctx0" brushRef="#br0" timeOffset="69240.3099">14448 2376 595,'0'0'0,"14"0"0,14-7 0,-28 7 13,0 0-13,39-5 14,16-7-14,-55 12 44,0 0-44,67-9 45,14-1-45,-81 10 57,0 0-57,88-5 58,2-4-58,-90 9 44,0 0-44,94 0 45,3 0-45,-97 0 25,0 0-25,97 5 25,-10 4-25,-87-9 25,0 0-25,81 15 26,-9 1-26,-72-16 24,0 0-24,62 28 25,-2 13-25,-60-41 21,0 0-21,51 56 22,-12 13-22,-39-69 18,0 0-18,23 69 18,-18-2-18,-5-67 15,0 0-15,-12 73 15,-22 2-15,34-75 14,0 0-14,-49 76 15,-13-7-15,62-69 11,0 0-11,-65 59 11,-11-18-11,76-41 10,0 0-10,-83 31 10,-7-5-10,90-26 13,0 0-13,-87 19 13,13-10-13,74-9 8,0 0-8,-65 4 9,7-8-9,58 4 0,0 0 0,-48-33 1,16-39-1,1-1-907</inkml:trace>
  <inkml:trace contextRef="#ctx0" brushRef="#br0" timeOffset="75033.9154">16968 1428 292,'0'0'0,"0"0"0,-42 22 0,42-22 22,0 0-22,-39 26 23,-5 17-23,44-43 20,0 0-20,-48 66 20,-5 19-20,53-85 30,0 0-30,-56 100 31,-4 18-31,60-118 25,0 0-25,-57 125 26,17-4-26,40-121 22,0 0-22,-22 117 22,28-16-22,-6-101 20,0 0-20,24 85 20,24-16-20,-48-69 18,0 0-18,64 52 19,10-25-19,-74-27 26,0 0-26,92 6 27,22-22-27,-114 16 32,0 0-32,118-29 32,2-23-32,-120 52 36,0 0-36,128-61 36,4-3-36,-132 64 32,0 0-32,136-74 33,-7-18-33,-129 92 27,0 0-27,118-97 27,-16 7-27,-102 90 33,0 0-33,85-80 33,-23 15-33,-62 65 33,0 0-33,44-47 33,-21 21-33,-23 26 33,0 0-33,3-12 33,-19 5-33,16 7 30,0 0-30,-28 12 30,-18 16-30,46-28 25,0 0-25,-56 40 25,-13 22-25,69-62 22,0 0-22,-67 80 22,7 8-22,60-88 15,0 0-15,-53 85 16,16-23-16,37-62 10,0 0-10,-23 52 10,11-12-10,12-40 5,0 0-5,0 29 5,8-13-5,-8-16 3,0 0-3,22 0 4,13-13-4,-35 13 2,0 0-2,46-24 2,10-9-2,-56 33 3,0 0-3,55-39 4,-6-15-4,-49 54 5,0 0-5,43-64 6,-6-9-6,-37 73 6,0 0-6,26-69 7,-8 21-7,-18 48 11,0 0-11,11-35 12,-6 14-12,-5 21 12,0 0-12,3-12 12,-1 7-12,-2 5 10,0 0-10,0 0 10,-14 9-10,14-9 8,0 0-8,-11 20 8,3 20-8,8-40 6,0 0-6,-7 49 6,7 11-6,0-60 3,0 0-3,8 52 3,10-14-3,-18-38 1,0 0-1,30 24 1,12-13-1,-42-11 0,0 0 0,59-4 1,16-15-1,-75 19 0,0 0 0,78-33 0,2-19 0,-80 52 0,0 0 0,81-60 0,0-6 0,-81 66 0,0 0 0,79-76 0,4-12 0,-83 88 0,0 0 0,80-99 1,-10-10-1,-70 109 2,0 0-2,64-121 3,3-19-3,-67 140 3,0 0-3,65-135 3,-7 15-3,-58 120 2,0 0-2,48-110 2,-11 9-2,-37 101 2,0 0-2,25-85 3,-11 28-3,-14 57 1,0 0-1,7-36 2,-11 8-2,4 28 2,0 0-2,-10-19 2,-8 11-2,18 8 2,0 0-2,-30 27 3,-7 46-3,37-73 3,0 0-3,-40 109 3,-3 45-3,43-154 3,0 0-3,-35 173 3,7 26-3,28-199 0,0 0 0,-11 189 1,27-35-1,-16-154-1,0 0 1,33 133 0,22-31 0,-55-102-1,0 0 1,65 76-1,8-27 1,-73-49-3,0 0 3,74 15-3,2-39 3,-76 24-5,0 0 5,79-52-4,13-21 4,-92 73-4,0 0 4,92-97-4,1-39 4,-93 136-2,0 0 2,92-159-1,-7-27 1,-85 186 0,0 0 0,76-181 0,-7 15 0,-69 166 2,0 0-2,49-134 3,-21 37-3,-28 97 7,0 0-7,14-69 7,-10 29-7,-4 40 12,0 0-12,-11-27 12,-15 11-12,26 16 6,0 0-6,-36 12 7,-11 35-7,47-47 6,0 0-6,-46 69 7,4 28-7,42-97 6,0 0-6,-34 113 6,8 22-6,26-135 1,0 0-1,-15 140 1,14 5-1,1-145 0,0 0 0,14 145 0,14 1 0,-28-146-1,0 0 1,41 133-1,12-10 1,-53-123-5,0 0 5,61 104-4,8-28 4,-69-76-9,0 0 9,71 57-8,1-28 8,-72-29-6,0 0 6,78-1-6,5-34 6,-83 35-4,0 0 4,81-57-4,-2-21 4,-79 78-2,0 0 2,69-95-1,-7-11 1,-62 106-1,0 0 1,51-112 0,-2-2 0,-49 114 0,0 0 0,38-102 0,-16 22 0,-22 80 0,0 0 0,11-64 0,-13 22 0,2 42 0,0 0 0,-16-27 0,-19 15 0,35 12 0,0 0 0,-44 8 0,-5 20 0,49-28 0,0 0 0,-57 43 0,-10 14 0,67-57 0,0 0 0,-67 76 0,7 14 0,60-90 0,0 0 0,-53 89 0,16-11 0,37-78 1,0 0-1,-26 64 1,17-12-1,9-52 2,0 0-2,5 38 3,13-11-3,-18-27 4,0 0-4,31 16 4,17-20-4,-48 4 5,0 0-5,60-12 5,7-15-5,-67 27 3,0 0-3,62-33 4,-11-9-4,-51 42 3,0 0-3,37-40 3,-16 13-3,-21 27 3,0 0-3,14-18 3,-8 8-3,-6 10 3,0 0-3,0 0 4,0 0-4,0 0 3,0 0-3,-2 19 4,-7 10-4,9-29 2,0 0-2,-7 35 3,5-2-3,2-33 1,0 0-1,6 29 2,6-4-2,-12-25 0,0 0 0,23 15 1,14-11-1,-37-4 0,0 0 0,51-12 0,20-13 0,-71 25 0,0 0 0,77-40 0,8-25 0,-85 65 0,0 0 0,88-85 0,9-12 0,-97 97 0,0 0 0,94-116 0,-2-17 0,-92 133 0,0 0 0,84-147 1,-1-6-1,-83 153 1,0 0-1,71-148 2,-15 13-2,-56 135 3,0 0-3,39-122 4,-23 19-4,-16 103 5,0 0-5,-2-89 6,-21 27-6,23 62 8,0 0-8,-31-31 8,-10 27-8,41 4 8,0 0-8,-44 28 9,3 29-9,41-57 6,0 0-6,-35 83 6,5 23-6,30-106 2,0 0-2,-21 109 3,12 9-3,9-118 0,0 0 0,0 112 0,14 2 0,-14-114-2,0 0 2,21 104-1,4-10 1,-25-94-4,0 0 4,26 79-4,-1-22 4,-25-57-6,0 0 6,23 42-5,-2-18 5,-21-24-7,0 0 7,27 4-6,12-17 6,-39 13-5,0 0 5,47-27-4,10-11 4,-57 38-3,0 0 3,54-52-2,-1-18 2,-53 70-2,0 0 2,46-67-2,-9 19 2,-37 48-2,0 0 2,32-33-2,-2 17 2,-30 16-1,0 0 1,28 7-1,-5 26 1,-23-33-1,0 0 1,20 48-1,-6 18 1,-14-66-1,0 0 1,14 80 0,5 10 0,-19-90-1,0 0 1,18 100 0,-2 6 0,-16-106-1,0 0 1,9 97-1,-9-21 1,0-76-2,0 0 2,-16 64-1,-19-7 1,35-57-2,0 0 2,-50 40-2,-5-11 2,55-29-7,0 0 7,-63 9-6,-2-23 6,65 14-9,0 0 9,-69-24-9,0-4 9,69 28-5,0 0 5,-58-33-4,15-3 4,43 36-4,0 0 4,-28-28-3,12 16 3,16 12-3,0 0 3,-3-9-3,3 9 3,0 0-1,0 0 1,17-15-1,22-4 1,-39 19-1,0 0 1,57-18 0,15-1 0,-72 19-1,0 0 1,92-20 0,15-13 0,-107 33-1,0 0 1,127-40 0,18-9 0,-145 49-1,0 0 1,161-45-1,13 0 1,-174 45-1,0 0 1,166-45-1,-14 2 1,-152 43-1,0 0 1,118-36 0,-28 3 0,-90 33 0,0 0 0,64-21 0,-29 9 0,-35 12 0,0 0 0,20-10 0,-8 4 0,-12 6-1,0 0 1,-5-6-1,-9-3 1,14 9-3,0 0 3,-29 0-2,-13 15 2,42-15-5,0 0 5,-51 33-4,-9 19 4,60-52-5,0 0 5,-57 70-5,6 18 5,51-88-7,0 0 7,-40 90-6,18-9 6,22-81-9,0 0 9,-8 71-8,13-22 8,-5-49-9,0 0 9,19 32-8,9-16 8,-28-16-9,0 0 9,38-3-9,6-22 9,-44 25-8,0 0 8,46-40-7,-1-25 7,-45 65-4,0 0 4,41-80-4,-7-8 4,-34 88-2,0 0 2,35-87-1,0-1 1,-35 88 0,0 0 0,39-85 0,0-12 0,-39 97 0,0 0 0,44-84 1,5 26-1,-49 58 2,0 0-2,51-43 3,6 17-3,-57 26 2,0 0-2,58-10 2,2 17-2,-60-7 0,0 0 0,55 24 1,0 16-1,-55-40 0,0 0 0,51 57 1,0 16-1,-51-73 0,0 0 0,49 77 0,-3 3 0,-46-80 0,0 0 0,41 81 0,-9 8 0,-32-89 0,0 0 0,23 84 0,-13-6 0,-10-78 0,0 0 0,7 68 0,-5-18 0,-2-50 0,0 0 0,-4 35 0,-3-15 0,7-20 0,0 0 0,-7 9 0,7-9 0,0 0 0,0 0 0,-5-24 0,10-18 0,-5 42 0,0 0 0,13-67 0,8-23 0,-21 90 0,0 0 0,32-101 0,8-1 0,-40 102 2,0 0-2,46-107 2,2 5-2,-48 102 7,0 0-7,51-94 7,5 24-7,-56 70 12,0 0-12,53-54 13,-7 21-13,-46 33 10,0 0-10,46-19 10,5 7-10,-51 12 5,0 0-5,50 3 6,1 9-6,-51-12 3,0 0-3,48 25 3,6 4-3,-54-29 1,0 0-1,60 40 2,6 3-2,-66-43 0,0 0 0,67 42 1,-4-3-1,-63-39 0,0 0 0,62 33 0,-4-8 0,-58-25 0,0 0 0,62 20 0,3-9 0,-65-11 0,0 0 0,55 1 0,-16-9 0,-39 8 0,0 0 0,33-18 0,4-18 0,-37 36-1,0 0 1,30-43 0,-14-6 0,-16 49-2,0 0 2,5-45-1,-8 13 1,3 32-2,0 0 2,-14-32-1,-9 8 1,23 24-3,0 0 3,-34-17-2,-10 10 2,44 7-3,0 0 3,-49 7-2,-2 14 2,51-21-2,0 0 2,-48 33-2,4 15 2,44-48-2,0 0 2,-37 55-2,5 2 2,32-57-6,0 0 6,-21 58-5,1-13 5,20-45-7,0 0 7,-10 31-6,10-11 6,0-20-7,0 0 7,7 13-7,5-10 7,-12-3-4,0 0 4,29-7-4,18-10 4,-47 17-3,0 0 3,60-21-2,11-7 2,-71 28-1,0 0 1,72-31-1,-5 5 1,-67 26 0,0 0 0,62-22 0,-11 10 0,-51 12-1,0 0 1,48 0 0,1 12 0,-49-12-1,0 0 1,48 22-1,1 8 1,-49-30-2,0 0 2,50 33-1,-1 1 1,-49-34-3,0 0 3,51 26-2,0 2 2,-51-28-3,0 0 3,52 28-2,-3-8 2,-49-20-1,0 0 1,51 12 0,7-5 0,-58-7 0,0 0 0,62-3 0,9-6 0,-71 9 0,0 0 0,74-24 0,0-16 0,-74 40 1,0 0-1,74-60 1,13-41-1,-87 101 2,0 0-2,83-114 3,-8-2-3,-75 116 2,0 0-2,68-121 3,-19 3-3,-49 118 4,0 0-4,33-117 4,-20 1-4,-13 116 3,0 0-3,0-115 4,-11 15-1,-6 7 0,-5 8-1,1 24 1,2 27 1,3 16 0,5 6 1,3 28 0,-1 25-2,3 27 1,3 37-1,3 22 0,2 22-3,-2-149 1,0 0-1,1 164 2,3 30-2,-4-194 1,0 0-1,3 194 2,-1-23-2,-2-171 0,0 0 0,-3 156 1,-6-18-1,9-138 0,0 0 0,-13 106 0,-2-30 0,15-76-3,0 0 3,-20 53-2,3-25 2,17-28-12,0 0 12,-20 7-12,1-23 12,19 16-25,0 0 25,-21-36-25,-4-21 25,25 57-29,0 0 29,-28-67-28,-4-6 28,32 73-19,0 0 19,-35-73-18,-3 4 18,38 69-10,0 0 10,-35-64-10,7-5 10,28 69-5,0 0 5,-23-64-4,12 10 4,11 54-2,0 0 2,-1-45-1,8 17 1,-7 28 0,0 0 0,26-27 0,25-15 0,-51 42 0,0 0 0,73-36 0,13 12 0,-86 24 0,0 0 0,94-16 0,5 4 0,-99 12 0,0 0 0,102-9 1,6 9-1,-108 0 1,0 0-1,107 5 1,-13 8-1,-94-13 0,0 0 0,88 15 1,-9 6-1,-79-21 0,0 0 0,71 24 0,-11 4 0,-60-28 0,0 0 0,49 40 1,-17 17-1,-32-57 0,0 0 0,21 64 1,-8 10-1,-13-74 1,0 0-1,3 73 1,-6-9-1,3-64 2,0 0-2,-7 64 3,-6-7-3,13-57 3,0 0-3,-14 52 4,-3-7-4,17-45 3,0 0-3,-16 36 4,5-8-4,11-28 4,0 0-4,-3 14 4,3-14-4,0 0 3,0 0-3,8-12 4,10-21-4,-18 33 3,0 0-3,25-45 3,5-7-3,0-2-939</inkml:trace>
  <inkml:trace contextRef="#ctx0" brushRef="#br0" timeOffset="75800.0667">28557 1080 642,'-25'19'0,"25"-19"20,0 0-20,-56 54 21,-6 18-21,62-72 14,0 0-14,-58 73 15,7-4-15,51-69 8,0 0-8,-41 71 8,13-2-8,28-69 10,0 0-10,-14 73 10,19-12-10,-5-61 12,0 0-12,23 53 13,14-13-13,-37-40 13,0 0-13,46 33 14,5-14-14,-51-19 21,0 0-21,60 5 21,9-10-21,-69 5 23,0 0-23,74-16 23,0-3-23,-74 19 37,0 0-37,59-20 38,-26 2-38,-33 18 37,0 0-37,19-31 37,-10-23-37,-9 54 36,0 0-36,-10-55 36,-22 1-36,32 54 31,0 0-31,-46-43 32,-16 7-32,62 36 23,0 0-23,-61-42 24,6-10-24,55 52 20,0 0-20,-50-60 21,8-16-21,42 76 11,0 0-11,-39-75 11,7 11-11,32 64 7,0 0-7,-22-52 7,7 12-7,15 40 5,0 0-5,-5-29 5,7 8-5,-2 21 2,0 0-2,12-19 3,11 2-3,-23 17 2,0 0-2,41-10 2,21 8-2,-62 2 2,0 0-2,70 5 2,15 11-2,-85-16 0,0 0 0,86 27 1,-5 11-1,-81-38 0,0 0 0,73 59 0,-13 14 0,-60-73 0,0 0 0,47 86 0,-11 10 0,-36-96 0,0 0 0,24 93 0,-13 9 0,-11-102 1,0 0-1,2 97 2,-9-12-2,7-85 3,0 0-3,-11 69 4,1-17-4,10-52 6,0 0-6,-9 31 6,5-17-6,4-14 8,0 0-8,0-5 8,2-23-8,-2 28 10,0 0-10,11-54 10,10-29-10,-21 83 10,0 0-10,35-90 11,20 6-11,-55 84 13,0 0-13,63-82 14,4 6-14,-67 76 14,0 0-14,69-73 15,0 16-15,-69 57 13,0 0-13,69-39 13,0 18-13,-69 21 7,0 0-7,67-4 8,-7 20-8,-60-16 4,0 0-4,53 36 5,-11 16-5,-42-52 2,0 0-2,37 61 3,-9 1-3,-28-62 0,0 0 0,32 76 0,3 9 0,-35-85 0,0 0 0,32 73 0,-7-16 0,0 0-1073</inkml:trace>
  <inkml:trace contextRef="#ctx0" brushRef="#br0" timeOffset="98184.7851">10807 5337 236,'0'0'0,"43"0"0,71 0 0,-114 0 6,0 0-6,142 0 6,11 7-6,-153-7 25,0 0-25,168 5 26,3-1-26,-171-4 28,0 0-28,180 0 29,5-11-29,-185 11 31,0 0-31,194-14 31,-8-10-31,-186 24 21,0 0-21,181-22 22,-22 4-22,-159 18 19,0 0-19,152-15 19,-11 6-19,-141 9 12,0 0-12,110-31 12,-40-28-12,3 0-333</inkml:trace>
  <inkml:trace contextRef="#ctx0" brushRef="#br0" timeOffset="106336.9917">13829 15585 236,'0'0'0,"0"0"0,54-17 0,-54 17 7,0 0-7,48-17 8,3-7-8,-51 24 36,0 0-36,57-28 37,4-5-37,-61 33 39,0 0-39,66-36 40,8-1-40,-74 37 38,0 0-38,72-33 39,-7 9-39,-65 24 22,0 0-22,59-21 23,-6 2-23,-53 19 19,0 0-19,49-17 20,-3 3-20,-46 14 13,0 0-13,40-10 14,-11-1-14,-29 11 11,0 0-11,26-10 12,-13-2-12,-13 12 12,0 0-12,8-12 12,-2 0-12,-6 12 13,0 0-13,0-9 13,0 9-13,0 0 13,0 0-13,-7-9 14,7 9-14,0 0 11,0 0-11,-11-3 11,6 3-11,-4 0-475</inkml:trace>
  <inkml:trace contextRef="#ctx0" brushRef="#br0" timeOffset="106802.9231">14370 14810 91,'0'0'0,"11"0"0,17 0 0,-28 0 12,0 0-12,32-2 13,3 1-13,-35 1 24,0 0-24,37-4 25,6 1-25,-43 3 41,0 0-41,46-2 41,3 2-41,-49 0 50,0 0-50,51 0 51,7 2-51,-58-2 28,0 0-28,52 7 29,-3 8-29,-49-15 19,0 0-19,48 23 20,-6 6-20,-42-29 28,0 0-28,39 36 29,-2 9-29,-37-45 35,0 0-35,26 49 35,-6-1-35,-20-48 35,0 0-35,7 56 35,-11 6-35,4-62 32,0 0-32,-17 78 33,-15 26-33,32-104 26,0 0-26,-44 119 27,-7 14-27,51-133 20,0 0-20,-73 141 20,-15 13-20,88-154 14,0 0-14,-101 157 15,-8-5-15,-4-1-561</inkml:trace>
  <inkml:trace contextRef="#ctx0" brushRef="#br0" timeOffset="130525.017">15849 13870 203,'0'0'0,"0"0"0,50-19 0,-50 19 4,0 0-4,58-19 4,9 2-4,-67 17 25,0 0-25,74-17 26,2 3-26,-76 14 28,0 0-28,67-16 29,-7-1-29,-60 17 35,0 0-35,58-16 35,-8 1-35,-50 15 34,0 0-34,46-14 35,-11 2-35,-35 12 25,0 0-25,32-9 25,-17 6-25,-15 3 17,0 0-17,9 0 18,0-5-18,-9 5 14,0 0-14,7-4 14,-7 4-14,0 0 12,0 0-12,0 0 12,0 0-12,0 0 12,0 0-12,0 0 13,-9 2-13,9-2 11,0 0-11,-17 9 12,-24 6-12,41-15 14,0 0-14,-46 16 14,-7-1-14,53-15 15,0 0-15,-54 12 15,-1 4-15,55-16 7,0 0-7,-58 16 7,-11-6-7,69-10 3,0 0-3,-71 10 4,-1 2-4,72-12 3,0 0-3,-65 14 3,12-3-3,53-11 6,0 0-6,-46 8 7,10 1-7,36-9 15,0 0-15,-31 9 16,-6-2-16,37-7 22,0 0-22,-32 5 23,14 2-23,18-7 25,0 0-25,-14 0 25,4 1-25,10-1 16,0 0-16,0 0 17,-9 2-17,9-2 10,0 0-10,0 0 10,21-3-10,-21 3 5,0 0-5,28-6 5,7-6-5,-35 12 4,0 0-4,41-17 5,3-4-5,-44 21 4,0 0-4,50-22 5,1-1-5,-51 23 5,0 0-5,61-21 5,3-1-5,-64 22 8,0 0-8,67-21 8,-2 0-8,-65 21 11,0 0-11,62-19 12,-7 6-12,-55 13 15,0 0-15,58-16 16,0 2-16,-58 14 14,0 0-14,55-14 15,-9 2-15,-46 12 11,0 0-11,40-10 12,-4-2-12,-36 12 10,0 0-10,28-12 11,-10 1-11,-18 11 8,0 0-8,8-5 8,1-2-8,-9 7 6,0 0-6,9-5 7,-9 5-7,0 0 6,0 0-6,0 0 6,0 0-6,0 0 5,0 0-5,-12-2 5,-20 13-5,32-11 4,0 0-4,-46 15 5,-10 11-5,56-26 2,0 0-2,-66 31 3,-2-1-3,68-30 2,0 0-2,-73 33 2,3 1-2,70-34 1,0 0-1,-76 30 1,-7 1-1,83-31 0,0 0 0,-85 24 0,7 4 0,78-28 0,0 0 0,-72 26 0,5-4 0,67-22 0,0 0 0,-60 23 0,-4 1 0,64-24 0,0 0 0,-49 22 1,14-4-1,35-18 0,0 0 0,-23 10 0,9-7 0,14-3 0,0 0 0,0 0 0,-7 2 0,7-2 0,0 0 0,0 0 0,12 4 0,-12-4 0,0 0 0,21-6 0,25-11 0,-46 17 0,0 0 0,55-22 0,3-1 0,-58 23 0,0 0 0,58-22 0,6-3 0,-64 25 0,0 0 0,69-22 0,8 1 0,-77 21 5,0 0-5,76-19 5,0 4-5,-76 15 11,0 0-11,67-14 12,-3-2-12,-64 16 19,0 0-19,61-12 20,-1 0-20,-60 12 18,0 0-18,55-12 18,-7 3-18,-48 9 22,0 0-22,39-10 23,-11 1-23,-28 9 20,0 0-20,21-9 21,-10 4-21,-11 5 17,0 0-17,0 0 17,0 0-17,0 0 9,0 0-9,0 0 10,-8 2-10,8-2 5,0 0-5,-21 2 6,-19 3-6,40-5 0,0 0 0,-51 7 1,-2 7-1,53-14-1,0 0 1,-60 17 0,-2 5 0,62-22-3,0 0 3,-69 21-2,-5 2 2,74-23-5,0 0 5,-74 22-5,-4 6 5,78-28-6,0 0 6,-67 28-6,9-4 6,58-24-8,0 0 8,-46 21-8,9-2 8,37-19-4,0 0 4,-27 14-3,10-6 3,17-8-2,0 0 2,-14 4-1,5-3 1,9-1 0,0 0 0,-7 0 0,7 0 0,0 0 0,0 0 0,0 0 0,0 0 0,0 0 0,0 0 0,5-12 0,11-2 0,-16 14 1,0 0-1,25-17 1,8 2-1,-33 15 2,0 0-2,37-14 2,6 2-2,-43 12 4,0 0-4,49-11 4,7 3-4,-56 8 4,0 0-4,55-6 4,-4 5-4,2-1-990</inkml:trace>
  <inkml:trace contextRef="#ctx0" brushRef="#br0" timeOffset="138819.685">22552 16430 225,'0'0'0,"0"0"0,0 0 0,0 0 21,0 0-21,0 0 22,0 0-22,0 0 42,0 0-42,0 0 42,0 0-42,0 0 18,0 0-18,0 0 18,0 0-18,0 0 11,0 0-11,0 0 12,0 0-12,0 0 6,0 0-6,0 0 6,0 0-6,0 0 7,0 0-7,0 0 8,0 0-8,0 0 12,0 0-12,0 0 13,0 0-13,0 0 18,0 0-18,0 0 18,0 0-18,0 0 23,0 0-23,0 0 24,0 0-24,0 0 36,0 0-36,0 0 36,0 0-36,0 0 35,0 0-35,0 0 36,21 10-36,0 1-457</inkml:trace>
  <inkml:trace contextRef="#ctx0" brushRef="#br0" timeOffset="158686.8988">16005 13021 617,'0'0'0,"1"-7"0,5-14 0,-6 21 22,0 0-22,1-21 23,-1 7-23,0 14 44,0 0-44,0-6 45,0 6-45,0 0 39,0 0-39,-21 1 40,-9 15-40,30-16 28,0 0-28,-40 24 29,-6 9-29,46-33 28,0 0-28,-55 40 28,-12 6-28,67-46 23,0 0-23,-72 49 24,-8-1-24,80-48 14,0 0-14,-77 49 15,8-6-15,69-43 12,0 0-12,-71 47 13,6 10-13,65-57 9,0 0-9,-66 74 10,10 25-10,56-99 15,0 0-15,-53 123 15,12 20-15,41-143 20,0 0-20,-28 168 20,7 26-20,21-194 20,0 0-20,-2 220 20,18 27-20,-16-247 19,0 0-19,32 263 20,16 9-20,-48-272 18,0 0-18,58 265 19,5-12-19,-63-253 12,0 0-12,73 228 12,4-27-12,-77-201 10,0 0-10,82 169 11,8-22-11,-90-147 2,0 0-2,83 132 2,-13-7-2,-70-125 0,0 0 0,64 116 0,-3-4 0,-61-112-1,0 0 1,62 106-1,-2-8 1,-60-98 0,0 0 0,60 80 0,0-14 0,-60-66 0,0 0 0,58 48 0,-5-19 0,-53-29 2,0 0-2,48 11 2,1-20-2,-49 9 6,0 0-6,57-22 6,3-15-6,-60 37 11,0 0-11,58-46 11,-8-6-11,-50 52 21,0 0-21,40-52 22,-17-2-22,-23 54 17,0 0-17,14-48 18,-10 10-18,-4 38 8,0 0-8,-7-32 9,-4 10-9,11 22 3,0 0-3,-11-14 3,3 5-3,8 9 0,0 0 0,-7-5 0,7 5 0,0 0-1,0 0 1,0 0-1,-6-1 1,6 1-10,0 0 10,0 0-9,-3 6 9,3-6-23,0 0 23,0 0-22,0 9 22,0-9-29,0 0 29,3 11-28,-3 6 28,0-17-24,0 0 24,2 15-24,-2-4 24,0-11-10,0 0 10,0 0-10,0 8 10,0-8-1,0 0 1,0 0-1,0 0 1,0 0 0,0 0 0,0 0 1,0 0-1,0 0 4,0 0-4,-14 6 5,-13-10-5,27 4 10,0 0-10,-38-8 10,-5-3-10,43 11 13,0 0-13,-42-9 13,0 3-13,42 6 14,0 0-14,-43-2 15,3 2-15,40 0 4,0 0-4,-32 2 5,4 3-5,28-5 1,0 0-1,-23 5 1,0-3-1,23-2 0,0 0 0,-16 0 0,7 0 0,9 0 1,0 0-1,0 0 1,0 0-1,0 0 2,0 0-2,16-6 2,7 3-2,-23 3 4,0 0-4,32-3 5,3-1-5,-35 4 9,0 0-9,37-2 10,12 2-10,-49 0 14,0 0-14,59 4 14,8 6-14,-67-10 13,0 0-13,69 23 14,-6 13-14,-63-36 14,0 0-14,55 52 15,-9 15-15,-46-67 11,0 0-11,35 77 12,-14 6-12,-21-83 7,0 0-7,7 91 8,-16 10-8,9-101 4,0 0-4,-21 97 5,-11-18-5,32-79 2,0 0-2,-38 66 2,-7-14-2,45-52 0,0 0 0,-49 41 1,-4-6-1,53-35 1,0 0-1,-53 26 2,7-9-2,46-17 2,0 0-2,-39 4 2,11-6-2,28 2 3,0 0-3,-26-10 4,8-11-4,18 21 3,0 0-3,-12-24 3,5-4-3,7 28 0,0 0 0,0-28 1,5 2-1,-5 26-1,0 0 1,9-27-1,14-10 1,0 1-1086</inkml:trace>
  <inkml:trace contextRef="#ctx0" brushRef="#br0" timeOffset="160055.2606">16892 12799 180,'0'0'0,"0"0"0,-23 14 0,23-14 0,0 0 0,-14 12 0,5 0 0,0 0-75</inkml:trace>
  <inkml:trace contextRef="#ctx0" brushRef="#br0" timeOffset="166754.0924">21039 13201 371,'0'0'0,"0"0"0,0 17 0,0-17 7,0 0-7,-3 12 7,-1-3-7,4-9 22,0 0-22,0 0 23,-7 8-23,7-8 28,0 0-28,0 0 29,-3 11-29,3-11 22,0 0-22,0 0 23,-4 7-23,4-7 18,0 0-18,0 0 19,0 0-19,0 0 11,0 0-11,0 0 11,0 0-11,0 0 5,0 0-5,0 0 6,0 0-6,0 0 2,0 0-2,0 0 3,7 0-3,-7 0 0,0 0 0,0 0 0,7 1 0,-7-1-1,0 0 1,0 0-1,9 7 1,-9-7-1,0 0 1,0 0-1,7 4 1,-7-4-1,0 0 1,0 0-1,0 0 1,0 0-1,0 0 1,0 0 0,7 5 0,-7-5-1,0 0 1,0 0 0,0 0 0,0 0-390</inkml:trace>
  <inkml:trace contextRef="#ctx0" brushRef="#br0" timeOffset="182408.1626">22539 12171 651,'0'0'0,"0"0"0,-31-40 0,31 40 13,0 0-13,-37-33 14,-8-1-14,45 34 28,0 0-28,-56-35 29,-4 1-29,60 34 35,0 0-35,-67-35 35,-5 4-35,72 31 21,0 0-21,-83-31 22,-20 5-22,103 26 14,0 0-14,-111-21 15,-4 7-15,115 14 10,0 0-10,-123-9 11,-18 9-11,141 0 16,0 0-16,-147 6 16,-5 4-16,152-10 23,0 0-23,-153 24 23,5 9-23,148-33 24,0 0-24,-143 42 25,2 4-25,141-46 23,0 0-23,-136 61 23,2 20-23,134-81 18,0 0-18,-128 101 19,1 11-19,127-112 22,0 0-22,-127 139 22,7 21-22,120-160 18,0 0-18,-109 179 18,15 4-18,94-183 17,0 0-17,-74 189 17,27 5-17,47-194 9,0 0-9,-30 197 10,15-2-10,15-195 6,0 0-6,4 184 6,15-18-6,-19-166 4,0 0-4,39 157 5,18-8-5,-57-149 2,0 0-2,77 128 3,15-27-3,-92-101 2,0 0-2,113 79 3,21-22-3,-134-57 4,0 0-4,159 28 4,21-33-4,-180 5 6,0 0-6,208-35 6,27-23-6,-235 58 15,0 0-15,254-94 15,11-34-15,-265 128 29,0 0-29,261-156 29,-14-15-29,-247 171 41,0 0-41,229-189 42,-17-22-42,-212 211 40,0 0-40,182-221 40,-30-3-40,-152 224 44,0 0-44,129-216 44,-9 3-44,-120 213 39,0 0-39,90-206 40,-32 14-40,-58 192 33,0 0-33,28-173 33,-24 21-33,-4 152 29,0 0-29,-22-140 30,-23 6-30,45 134 24,0 0-24,-67-107 25,-25 28-25,92 79 19,0 0-19,-108-54 20,-17 28-20,125 26 13,0 0-13,-145 5 14,-24 37-14,169-42 8,0 0-8,-187 74 9,-16 32-9,203-106 0,0 0 0,-193 110 0,17-4 0,-2-2-1416</inkml:trace>
  <inkml:trace contextRef="#ctx0" brushRef="#br0" timeOffset="182782.3273">19502 12162 1199,'0'0'0,"0"0"0,-2-13 0,2 13 3,0 0-3,9-13 4,21 3-4,-30 10 18,0 0-18,55-2 18,23 13-18,-78-11 21,0 0-21,84 26 22,8 26-22,-92-52 10,0 0-10,104 67 10,13 7-10,-117-74 7,0 0-7,127 96 7,14 25-7,-141-121 8,0 0-8,162 128 8,18 2-8,-180-130 8,0 0-8,200 136 8,20 6-8,-220-142 9,0 0-9,230 134 10,1-20-10,-231-114 11,0 0-11,226 97 11,-6-21-11,-220-76 12,0 0-12,203 57 13,-17-24-13,-186-33 13,0 0-13,159 12 14,-24-21-14,-135 9 11,0 0-11,105-33 11,-35-19-11,-1-1-1040</inkml:trace>
  <inkml:trace contextRef="#ctx0" brushRef="#br0" timeOffset="183055.2233">22601 12377 796,'0'0'0,"-16"-21"0,-28-34 0,44 55 3,0 0-3,-60-64 4,-10 3-4,70 61 6,0 0-6,-71-52 6,0 9-6,71 43 0,0 0 0,-65-40 1,7 6-1,58 34 0,0 0 0,-55-30 0,0 3 0,55 27 0,0 0 0,-56-21 0,-2 5 0,58 16 0,0 0 0,-60 0 1,-4 17-1,64-17 4,0 0-4,-74 35 5,-12 10-5,86-45 11,0 0-11,-94 73 11,-14 32-11,108-105 24,0 0-24,-111 130 25,-12 26-25,123-156 38,0 0-38,-131 190 39,-3 33-39,134-223 47,0 0-47,-138 243 48,-5 13-48,143-256 60,0 0-60,-150 268 61,-12 14-61,162-282 63,0 0-63,-185 268 63,-32-11-63,-6-1-927</inkml:trace>
  <inkml:trace contextRef="#ctx0" brushRef="#br0" timeOffset="184271.8058">19313 16892 673,'0'0'0,"0"0"0,-17-16 0,17 16 36,0 0-36,-16-13 37,0-1-37,16 14 80,0 0-80,-12-12 80,1 3-80,11 9 72,0 0-72,-7-5 72,7 5-72,0 0 40,0 0-40,-2-7 40,9-2-40,-7 9 26,0 0-26,16-8 27,9 2-27,-25 6 22,0 0-22,30 0 22,5 2-22,-35-2 11,0 0-11,34 5 11,-8 6-11,-26-11 7,0 0-7,27 20 7,3 15-7,-30-35 4,0 0-4,30 55 4,0 28-4,-30-83 2,0 0-2,26 97 2,6 5-2,-32-102 1,0 0-1,39 90 2,8-15-2,-47-75 1,0 0-1,55 57 1,9-19-1,-64-38 2,0 0-2,79 7 3,25-36-3,-104 29 2,0 0-2,115-64 3,19-33-3,-134 97 2,0 0-2,148-120 2,13-18-2,1 1-911</inkml:trace>
  <inkml:trace contextRef="#ctx0" brushRef="#br0" timeOffset="184644.9602">22121 17342 1099,'0'0'0,"7"-16"0,9-23 0,-16 39 11,0 0-11,21-51 11,6 1-11,-27 50 33,0 0-33,26-43 33,-1 12-33,-25 31 29,0 0-29,18-21 30,-10 11-30,-8 10 24,0 0-24,9 20 25,9 41-25,-18-61 20,0 0-20,19 74 21,-1 8-21,-18-82 15,0 0-15,21 81 15,0-7-15,-21-74 11,0 0-11,34 63 11,10-20-11,-44-43 8,0 0-8,58 19 9,16-29-9,-74 10 18,0 0-18,92-42 18,33-34-18,-125 76 25,0 0-25,152-116 26,40-55-26,-192 171 35,0 0-35,184-263 35,-52-99-35,4 2-1112</inkml:trace>
  <inkml:trace contextRef="#ctx1" brushRef="#br0">23589 16867,'0'-74,"-25"-100,1 25,24 348,0-100,0 25,0-25,0 50,0-124,0 0,0-1,0 1,0 0,0 0,0 0,0 173,0-173,0 0,0 0,0-75,0 75,0 272,0-272,0 0,0 0,0 0,0 173,0-173,0 0,-25-25,25 24,0 1,0 0,0 0,0 0,0-1,0 1,0 0,0 0,0 0,0-75,0 75,0 372,0-372,0-373,25 869,-50-868,25 595,0-223,0-100,0 100,0 0,0-99,0 173,0-74,0-1,0 1,0-99,0 99,0-1,0 1,-25-25</inkml:trace>
  <inkml:trace contextRef="#ctx0" brushRef="#br0" timeOffset="193787.481">21265 6367 281,'0'0'0,"0"0"0,0 0 0,0 0 0,0 0 0,0 0 1,0 0-1,0 0 5,0 0-5,0 0 5,-14-21-5,14 21 18,0 0-18,-3-7 18,3-2-18,0 9 27,0 0-27,-2-12 27,-7-3-27,9 15 25,0 0-25,-12-18 26,-1 3-26,13 15 26,0 0-26,-16-16 26,-5-5-26,21 21 25,0 0-25,-28-20 25,-4-5-25,32 25 24,0 0-24,-35-27 25,-9-1-25,44 28 29,0 0-29,-46-33 30,-5 2-30,51 31 28,0 0-28,-51-33 28,-1 0-28,52 33 27,0 0-27,-54-33 27,-5 6-27,59 27 25,0 0-25,-63-24 26,-13 6-26,76 18 25,0 0-25,-76-15 25,-1 3-25,77 12 24,0 0-24,-78-16 25,-9 4-25,87 12 20,0 0-20,-88-7 20,-7 5-20,95 2 12,0 0-12,-99 0 13,-2 2-13,101-2 9,0 0-9,-104 7 9,-5 0-9,109-7 7,0 0-7,-108 14 7,6 5-7,102-19 1,0 0-1,-101 24 2,-1 0-2,102-24 0,0 0 0,-94 36 1,10 9-1,84-45 0,0 0 0,-81 52 1,3 2-1,78-54 0,0 0 0,-80 52 0,-1 2 0,81-54 0,0 0 0,-77 60 0,13 16 0,64-76 0,0 0 0,-62 80 0,6 10 0,56-90 0,0 0 0,-53 88 0,2 0 0,51-88 0,0 0 0,-44 96 0,0 16 0,44-112-1,0 0 1,-38 113-1,3-8 1,35-105-3,0 0 3,-26 109-2,10 16 2,16-125-4,0 0 4,-7 117-4,7-4 4,0-113-6,0 0 6,12 104-6,13-7 6,-25-97-9,0 0 9,39 86-8,12-15 8,-51-71-5,0 0 5,56 66-5,1-6 5,-57-60-3,0 0 3,60 66-3,0 7 3,-60-73-5,0 0 5,67 71-5,10-9 5,-77-62-3,0 0 3,82 57-2,2-5 2,-84-52-1,0 0 1,87 47-1,3-2 1,-90-45 0,0 0 0,97 40 0,7 5 0,-104-45 1,0 0-1,106 38 1,-4-7-1,-102-31 2,0 0-2,104 28 3,9-4-3,-113-24 9,0 0-9,111 21 9,-3-9-9,-108-12 14,0 0-14,106 8 14,7-1-14,-113-7 22,0 0-22,113 0 23,-2-8-23,-111 8 27,0 0-27,113-16 27,2-12-27,-115 28 27,0 0-27,114-33 27,-11-6-27,-103 39 24,0 0-24,99-44 24,3 3-24,-102 41 17,0 0-17,92-42 17,-8-1-17,-84 43 12,0 0-12,76-52 12,2-5-12,-78 57 7,0 0-7,74-69 8,9-7-8,-83 76 5,0 0-5,81-75 6,-7 8-6,-74 67 5,0 0-5,71-73 6,-6-7-6,-65 80 7,0 0-7,58-81 7,-6-9-7,-52 90 6,0 0-6,44-85 6,-9 6-6,-35 79 10,0 0-10,21-85 11,-8-12-11,-13 97 14,0 0-14,7-93 14,-6 1-14,-1 92 13,0 0-13,-1-87 14,-10-6-14,11 93 13,0 0-13,-14-95 13,-5 1-13,19 94 11,0 0-11,-25-91 12,-5 6-12,30 85 10,0 0-10,-34-85 11,1-10-11,33 95 10,0 0-10,-37-88 10,-4 4-10,41 84 8,0 0-8,-46-77 8,-10-1-8,56 78 6,0 0-6,-66-80 7,-15 2-7,81 78 5,0 0-5,-88-71 5,0 21-5,88 50 3,0 0-3,-106-36 3,-14 8-3,120 28 2,0 0-2,-131-17 3,-12 15-3,143 2-2,0 0 2,-158 14-1,-24 15 1,-3-1-1077</inkml:trace>
  <inkml:trace contextRef="#ctx0" brushRef="#br0" timeOffset="202270.5968">21023 6718 247,'0'0'0,"0"0"0,0 0 0,0 0 3,0 0-3,0 0 3,0 0-3,0 0 6,0 0-6,0 0 6,0 0-6,0 0 27,0 0-27,0 0 28,0 0-28,0 0 55,0 0-55,0 0 55,0 0-55,0 0 45,0 0-45,0 0 45,-28-3-45,28 3 44,0 0-44,-9 0 45,2 0-45,7 0 42,0 0-42,0 0 43,-8-4-43,8 4 54,0 0-54,-2-5 55,0-11-55,2 16 51,0 0-51,0-27 52,0-15-52,0 42 47,0 0-47,0-47 48,-4-3-48,4 50 41,0 0-41,-3-48 41,1-1-41,2 49 37,0 0-37,-5-43 37,1 5-37,4 38 34,0 0-34,-8-31 35,2 7-35,6 24 30,0 0-30,-5-21 31,-2-3-31,7 24 25,0 0-25,-5-21 26,-1-7-26,6 28 22,0 0-22,-3-28 22,1-1-22,2 29 15,0 0-15,-2-31 16,0 10-16,2 21 11,0 0-11,0-24 12,0 0-12,0 24 13,0 0-13,2-28 14,0 11-14,-2 17 12,0 0-12,2-16 12,0 4-12,-2 12 11,0 0-11,0-12 11,1 5-11,-1 7 12,0 0-12,0 0 12,2-5-12,-2 5 13,0 0-13,0 0 13,0 0-13,0 0 13,0 0-13,0-9 14,0 9-14,0 0 14,0 0-14,0 0 15,0 0-15,0 0 11,0 0-11,5-7 12,-5 7-12,0 0 7,0 0-7,0 0 8,13-5-8,-13 5 4,0 0-4,17-3 5,15-3-5,-32 6 3,0 0-3,41-3 4,-1-1-4,-40 4 2,0 0-2,41-3 3,5 1-3,-46 2 1,0 0-1,47-2 1,1 2-1,-48 0 0,0 0 0,53 2 1,7 3-1,-60-5 0,0 0 0,69 4 0,8-1 0,-77-3 0,0 0 0,80 6 0,5-3 0,-85-3 0,0 0 0,90 2 0,17-1 0,-107-1 0,0 0 0,118 2 0,-3-2 0,-115 0 0,0 0 0,125-2 0,15 2 0,-140 0 0,0 0 0,150 0 0,21-1 0,-171 1 0,0 0 0,184-2 0,1-1 0,-185 3 0,0 0 0,196 0 0,7 0 0,-203 0 0,0 0 0,208-4 1,2 1-1,-210 3 1,0 0-1,210-2 1,-4-2-1,-206 4 1,0 0-1,207-5 1,5 2-1,-212 3 1,0 0-1,208-4 2,0 1-2,-208 3 1,0 0-1,205-2 1,-4 7-1,-201-5 0,0 0 0,191 0 1,-2 0-1,-189 0 0,0 0 0,183-5 1,-6 3-1,-177 2 1,0 0-1,158 0 2,-9 0-2,-149 0 3,0 0-3,139 2 4,2 7-4,-141-9 5,0 0-5,127 0 6,-10-7-6,-117 7 7,0 0-7,107-4 7,1 4-7,-108 0 7,0 0-7,97-1 8,-10-3-8,-87 4 6,0 0-6,77-5 6,-3 5-6,-74 0 5,0 0-5,64 0 6,-15 2-6,-49-2 4,0 0-4,39 3 5,-7-3-5,-32 0 7,0 0-7,28 0 7,-3 4-7,-25-4 8,0 0-8,19 1 9,-6-1-9,-13 0 6,0 0-6,8 2 7,-2 3-7,-6-5 3,0 0-3,0 0 4,-11 7-4,-1 2-1307</inkml:trace>
  <inkml:trace contextRef="#ctx0" brushRef="#br0" timeOffset="203035.2259">27971 4998 516,'0'0'0,"0"0"0,0 0 0,0 0 36,0 0-36,2 9 37,3 10-37,-5-19 54,0 0-54,6 26 55,1 17-55,-7-43 26,0 0-26,7 55 27,0 23-27,-7-78 23,0 0-23,3 85 24,-6 17-24,3-102 19,0 0-19,-5 112 19,-1 22-19,6-134 19,0 0-19,-9 143 19,-6 17-19,15-160 20,0 0-20,-20 169 21,-1 4-21,21-173 19,0 0-19,-18 158 20,2-25-20,16-133 21,0 0-21,-10 118 21,8-22-21,2-96 32,0 0-32,5 82 32,8-25-32,-13-57 33,0 0-33,12 36 33,-3-17-33,-9-19 31,0 0-31,10-3 31,17-25-31,-27 28 28,0 0-28,32-50 29,1-31-29,1 1-874</inkml:trace>
  <inkml:trace contextRef="#ctx0" brushRef="#br0" timeOffset="203846.1643">27768 4735 897,'0'0'0,"13"-4"0,20-4 0,-33 8 15,0 0-15,53-7 15,12 7-15,-65 0 36,0 0-36,85 10 37,21 7-37,-106-17 36,0 0-36,117 19 36,17 7-36,-134-26 18,0 0-18,148 28 18,30 2-18,-178-30 12,0 0-12,200 27 12,18-8-12,-218-19 10,0 0-10,239 9 10,18-6-10,-257-3 6,0 0-6,270 0 7,4-3-7,-274 3 5,0 0-5,270-5 5,-9 6-5,-261-1 8,0 0-8,249 0 9,-16-5-9,-233 5 9,0 0-9,215-7 9,-23-1-9,-192 8 11,0 0-11,161-9 11,-23-3-11,-138 12 12,0 0-12,120-12 13,-7-11-13,-113 23 15,0 0-15,98-17 16,-11 5-16,-87 12 16,0 0-16,71-12 16,-22 5-16,-49 7 16,0 0-16,46-2 17,9 11-17,-55-9 12,0 0-12,49 15 13,-14 15-13,-35-30 11,0 0-11,25 45 11,-13 10-11,-12-55 4,0 0-4,2 80 4,-4 27-4,2-107 1,0 0-1,-3 119 1,1-1-1,2-118 0,0 0 0,4 126 1,4 15-1,-8-141 0,0 0 0,16 142 1,9 10-1,-25-152 0,0 0 0,26 142 1,4-9-1,-30-133 0,0 0 0,29 126 1,-3 11-1,-26-137 0,0 0 0,20 128 1,-10-5-1,-10-123 1,0 0-1,4 109 1,-11-5-1,7-104 2,0 0-2,-16 85 2,-9-23-2,25-62 2,0 0-2,-35 43 3,-15-24-3,50-19 3,0 0-3,-58 5 4,-16-13-4,74 8 5,0 0-5,-99-23 6,-31-11-6,130 34 7,0 0-7,-154-44 8,-30-13-8,184 57 8,0 0-8,-217-57 8,-30 7-8,247 50 8,0 0-8,-263-38 9,-14 5-9,277 33 7,0 0-7,-287-24 7,-20 5-7,307 19 6,0 0-6,-316-7 6,-9 14-6,325-7 4,0 0-4,-312 12 5,20 3-5,292-15 4,0 0-4,-270 16 4,27-4-4,243-12 3,0 0-3,-217 5 3,30-10-3,187 5 3,0 0-3,-156-7 4,29-8-4,127 15 4,0 0-4,-105-12 4,16 3-4,89 9 4,0 0-4,-69-9 4,22-1-4,47 10 0,0 0 0,-34-9 0,18 6 0,1 1-1113</inkml:trace>
  <inkml:trace contextRef="#ctx0" brushRef="#br0" timeOffset="204303.3273">28677 5114 774,'0'0'0,"-5"-7"0,-11-21 0,16 28 14,0 0-14,-16-27 14,7 6-14,9 21 24,0 0-24,-1-16 25,2 8-25,-1 8 22,0 0-22,9-2 22,11 7-22,-20-5 11,0 0-11,24 19 12,3 26-12,-27-45 7,0 0-7,21 61 8,-3 16-8,-18-77 2,0 0-2,10 92 3,-5 10-3,-5-102 3,0 0-3,6 109 4,4 7-4,-10-116 3,0 0-3,16 109 4,7-22-4,-23-87 2,0 0-2,28 83 3,2-10-3,-30-73 10,0 0-10,30 60 11,2-15-11,-32-45 19,0 0-19,27 30 19,-13-18-19,-14-12 25,0 0-25,12-18 25,7-34-25,1 1-740</inkml:trace>
  <inkml:trace contextRef="#ctx0" brushRef="#br0" timeOffset="204927.2535">29424 5148 427,'0'0'0,"1"7"0,7 14 0,-8-21 1,0 0-1,8 31 1,-1 7-1,-7-38 0,0 0 0,2 40 1,-9 3-1,7-43 0,0 0 0,-16 45 0,-10 4 0,26-49-2,0 0 2,-32 52-2,-2 5 2,34-57-2,0 0 2,-37 54-1,-5-4 1,42-50 0,0 0 0,-41 38 0,1-14 0,40-24 1,0 0-1,-41 16 1,-1-10-1,42-6 20,0 0-20,-37 2 21,9-4-21,28 2 45,0 0-45,-20-3 46,13 0-46,7 3 51,0 0-51,0 0 52,0 0-52,0 0 49,0 0-49,18-6 49,24-4-49,-42 10 42,0 0-42,51-5 42,-1 10-42,-50-5 31,0 0-31,46 16 32,-4 8-32,-42-24 23,0 0-23,44 27 23,0 3-23,-44-30 10,0 0-10,46 33 11,-2 1-11,-44-34 5,0 0-5,48 26 5,3-1-5,-51-25 5,0 0-5,57 22 5,-1-8-5,-56-14 5,0 0-5,48 10 5,-17-4-5,-31-6 6,0 0-6,32-4 6,5-10-6,-37 14 6,0 0-6,43-24 6,-1-11-6,-42 35 5,0 0-5,35-38 6,-8 2-6,-27 36 8,0 0-8,21-40 9,-5-12-9,-16 52 8,0 0-8,10-53 9,-4 1-9,-6 52 10,0 0-10,1-44 11,-4 18-11,3 26 10,0 0-10,-9-15 10,-5 6-10,14 9 10,0 0-10,-18 5 10,-1 14-10,19-19 11,0 0-11,-16 33 11,4 9-11,12-42 7,0 0-7,-9 52 8,2 3-8,7-55 5,0 0-5,-2 52 5,7-7-5,-5-45 3,0 0-3,11 42 3,3 1-3,-14-43 1,0 0-1,16 45 2,0-4-2,-16-41 0,0 0 0,17 37 1,1-10-1,-18-27 0,0 0 0,14 16 0,-5-7 0,0-1-832</inkml:trace>
  <inkml:trace contextRef="#ctx0" brushRef="#br0" timeOffset="205085.3009">29958 5337 516,'0'0'0,"0"0"0,-12 0 0,12 0 0,0 0 0,-7 12 0,7 5 0,0 3-327</inkml:trace>
  <inkml:trace contextRef="#ctx0" brushRef="#br0" timeOffset="206879.669">30430 4756 751,'0'0'0,"8"6"0,15 7 0,-23-13 24,0 0-24,29 26 24,-1 8-24,-28-34 50,0 0-50,23 45 50,-9 9-50,-14-54 40,0 0-40,5 71 41,-5 19-41,0-90 18,0 0-18,-2 97 19,-1-9-19,3-88 15,0 0-15,-2 85 16,4-13-16,-2-72 14,0 0-14,7 70 14,5 2-14,-12-72 11,0 0-11,18 64 11,1-13-11,-19-51 15,0 0-15,20 43 16,-3-12-16,-17-31 24,0 0-24,13 26 25,-6-7-25,-7-19 31,0 0-31,2 9 31,-6-2-31,4-7 30,0 0-30,-9-2 30,-3-7-30,12 9 28,0 0-28,-16-14 29,-3-5-29,19 19 22,0 0-22,-20-24 22,1-12-22,19 36 17,0 0-17,-21-42 18,1 2-18,20 40 16,0 0-16,-25-36 17,-10 8-17,35 28 12,0 0-12,-46-8 12,-10 20-12,56-12 9,0 0-9,-60 33 9,-2 15-9,62-48 7,0 0-7,-60 55 7,2 3-7,58-58 2,0 0-2,-51 57 3,15 3-3,36-60 0,0 0 0,-17 61 1,22-4-1,-5-57 0,0 0 0,23 48 0,19-16 0,-42-32-1,0 0 1,50 17 0,3-14 0,-53-3-1,0 0 1,65-12 0,16-15 0,-81 27 0,0 0 0,88-40 1,2-10-1,-90 50 2,0 0-2,85-59 3,-6-4-3,-79 63 4,0 0-4,78-72 5,2-4-5,-80 76 6,0 0-6,75-77 6,-13 12-6,-62 65 6,0 0-6,44-52 7,-19 24-7,-25 28 7,0 0-7,16-17 7,-4 5-7,-12 12 4,0 0-4,9-7 5,0 3-5,-9 4 3,0 0-3,5 7 3,-8 12-3,3-19 1,0 0-1,-6 30 2,-2 13-2,8-43 0,0 0 0,-9 50 0,2 5 0,7-55 0,0 0 0,-6 49 0,1-8 0,5-41-2,0 0 2,-2 37-2,2-6 2,0-31-2,0 0 2,4 24-1,1-10 1,-5-14-2,0 0 2,7 10-1,0-6 1,-7-4-1,0 0 1,0 0 0,9 5 0,-9-5 0,0 0 0,14-16 0,18-16 0,-32 32 1,0 0-1,39-45 2,-6-4-2,-33 49 5,0 0-5,30-57 6,0 5-6,-30 52 10,0 0-10,25-40 10,-11 16-10,-14 24 9,0 0-9,9-15 10,-2 9-10,-7 6 9,0 0-9,5 9 10,-1 15-10,-4-24 5,0 0-5,-2 37 6,-1 8-6,3-45 2,0 0-2,-4 48 2,8-5-2,-4-43 0,0 0 0,10 37 1,8-5-1,-18-32 0,0 0 0,21 30 0,4-6 0,-25-24-2,0 0 2,26 23-1,1-10 1,-27-13-2,0 0 2,26 11-2,1-11 2,-27 0-2,0 0 2,33-7-1,13-10 1,-46 17-1,0 0 1,46-25-1,-14 3 1,-32 22-1,0 0 1,31-24 0,5-6 0,-36 30-1,0 0 1,31-31-1,-9 9 1,-22 22-1,0 0 1,14-19-1,-4 6 1,-10 13-1,0 0 1,7-8-1,0 4 1,-7 4-1,0 0 1,11 4-1,1 8 1,-12-12-1,0 0 1,13 17-1,-1 6 1,-12-23-2,0 0 2,12 24-2,3-2 2,-15-22-4,0 0 4,12 19-3,2-6 3,-14-13-6,0 0 6,12 8-5,1-1 5,-13-7-10,0 0 10,14 2-9,-2 0 9,-12-2-7,0 0 7,21-7-7,15-9 7,-36 16-4,0 0 4,40-28-4,-4-10 4,-36 38-2,0 0 2,30-48-2,-4-7 2,-26 55-1,0 0 1,19-54 0,-8 2 0,-11 52 0,0 0 0,4-45 0,-11 9 0,7 36 0,0 0 0,-15-28 1,-6 4-1,21 24 1,0 0-1,-28-18 1,-4 3-1,32 15 0,0 0 0,-32-12 0,1 5 0,31 7-1,0 0 1,-34-4 0,-5 6 0,39-2-4,0 0 4,-38 5-3,6 7 3,32-12-9,0 0 9,-34 19-8,1 11 8,33-30-7,0 0 7,-29 36-7,7 16 7,22-52-8,0 0 8,-18 62-7,2 13 7,16-75-7,0 0 7,-11 72-7,8-9 7,3-63-9,0 0 9,5 55-8,9-6 8,-14-49-11,0 0 11,21 36-10,6-12 10,-27-24-10,0 0 10,35 18-10,8-12 10,-43-6-10,0 0 10,45-3-10,12-13 10,-57 16-2,0 0 2,56-20-1,-10-1 1,-46 21 0,0 0 0,43-31 1,1-2-1,-44 33 6,0 0-6,39-40 6,-4 2-6,-35 38 11,0 0-11,26-38 11,-10-4-11,-16 42 14,0 0-14,9-39 14,-4 14-14,-5 25 17,0 0-17,2-15 17,-4 10-17,2 5 15,0 0-15,-7 3 15,-7 13-15,14-16 13,0 0-13,-14 24 14,5 9-14,9-33 7,0 0-7,-5 36 8,7 0-8,-2-36 3,0 0-3,10 33 4,11-3-4,-21-30 1,0 0-1,27 24 1,1-5-1,-28-19 0,0 0 0,32 16 0,7-8 0,-39-8 0,0 0 0,42 0 0,11-12 0,-53 12 0,0 0 0,58-19 0,6-7 0,-64 26 0,0 0 0,60-36 0,-5-4 0,-55 40 1,0 0-1,51-40 1,-7-1-1,-44 41 5,0 0-5,35-37 6,-8 10-6,-27 27 16,0 0-16,17-28 16,-6 11-16,-11 17 16,0 0-16,7-13 17,-7 13-17,0 0 13,0 0-13,9 4 14,-9 25-14,0-29 9,0 0-9,0 44 9,0 13-9,0-57 5,0 0-5,0 60 6,-4-3-6,4-57 2,0 0-2,-3 64 2,3 13-2,0-77 1,0 0-1,1 83 1,1 12-1,-2-95 0,0 0 0,2 93 1,0 1-1,-2-94 0,0 0 0,-4 100 1,-12 6-1,16-106 0,0 0 0,-40 105 1,-34-1-1,74-104 0,0 0 0,-105 100 1,-37 6-1,142-106 0,0 0 0,-177 88 0,-29-25 0,206-63-1,0 0 1,-216 15-1,-3-51 1,1-4-1261</inkml:trace>
  <inkml:trace contextRef="#ctx0" brushRef="#br0" timeOffset="208215.135">20692 6346 561,'0'0'0,"0"0"0,0 0 0,0 0 30,0 0-30,0 0 30,0 0-30,0 0 58,0 0-58,0 0 58,0 0-58,0 0 49,0 0-49,0 0 49,0 0-49,0 0 40,0 0-40,-4-19 41,11 19-41,-7 0 35,0 0-35,9 3 35,2 1-35,-11-4 28,0 0-28,12 5 28,4 7-28,-16-12 26,0 0-26,16 17 26,-2 2-26,-14-19 18,0 0-18,9 25 18,5 4-18,-14-29 14,0 0-14,17 31 15,-4-3-15,-13-28 12,0 0-12,16 24 13,1-3-13,-17-21 9,0 0-9,18 16 10,-7-3-10,-11-13 12,0 0-12,10 11 12,-1-3-12,-9-8 13,0 0-13,11 6 13,-6-3-13,2 1-880</inkml:trace>
  <inkml:trace contextRef="#ctx0" brushRef="#br0" timeOffset="208562.1203">21292 6400 729,'0'0'0,"0"0"0,-7-9 0,7 9 23,0 0-23,0 0 23,-7-10-23,7 10 48,0 0-48,0 0 49,-9-6-49,9 6 30,0 0-30,-7-5 30,-2 2-30,9 3 22,0 0-22,-11-4 23,2 1-23,9 3 18,0 0-18,-8-2 19,-1 0-19,9 2 19,0 0-19,-7 2 19,-4 7-19,11-9 18,0 0-18,-14 17 18,-9 19-18,23-36 20,0 0-20,-25 47 20,-3 10-20,28-57 17,0 0-17,-32 54 17,2-6-17,30-48 9,0 0-9,-24 40 10,1-12-10,23-28 5,0 0-5,-20 15 6,12-9-6,-1 0-834</inkml:trace>
  <inkml:trace contextRef="#ctx0" brushRef="#br0" timeOffset="208872.4333">20656 6358 751,'0'0'0,"0"0"0,0 0 0,0 0 0,0 0 0,0 0 1,0 0-1,0 0 0,0 0 0,7 0 1,-7 0-1,0 0-505</inkml:trace>
  <inkml:trace contextRef="#ctx0" brushRef="#br0" timeOffset="209266.7873">20720 6282 684,'0'0'0,"0"0"0,12-9 0,-12 9 0,0 0 0,6-7 0,-6 7 0,0 0 1,0 0-1,10-12 2,-5 7-2,-5 5 9,0 0-9,8-12 10,4-7-10,-12 19 16,0 0-16,9-24 16,-2-6-16,-7 30 18,0 0-18,7-36 19,-2-11-19,-5 47 28,0 0-28,4-45 29,-1 0-29,-3 45 46,0 0-46,5-33 46,-1 14-46,-4 19 45,0 0-45,2-8 46,0-1-46,-2 9 44,0 0-44,0 0 44,1-10-44,-1 10 31,0 0-31,0 0 31,0 0-31,0 0 18,0 0-18,14 3 18,4 7-18,-18-10 9,0 0-9,23 18 10,2 6-10,-25-24 5,0 0-5,28 24 5,9-3-5,-37-21 4,0 0-4,34 19 5,1-2-5,-35-17 3,0 0-3,35 16 4,0 1-4,-35-17 3,0 0-3,34 23 3,-6 6-3,-28-29 7,0 0-7,25 28 7,-7 1-7,-18-29 12,0 0-12,19 28 13,4 0-13,-23-28 16,0 0-16,21 24 17,-3 0-17,-18-24 18,0 0-18,16 21 18,-2-6-18,-14-15 15,0 0-15,24 12 16,3-3-16,-27-9 15,0 0-15,30 4 16,-2-4-16,-28 0 15,0 0-15,21 0 16,-12-4-16,0 4-1030</inkml:trace>
  <inkml:trace contextRef="#ctx0" brushRef="#br0" timeOffset="218516.301">20461 7203 180,'0'0'0,"0"0"0,14 20 0,-4-1-75</inkml:trace>
  <inkml:trace contextRef="#ctx0" brushRef="#br0" timeOffset="228409.4624">29247 6415 348,'0'0'0,"23"-8"0,39-8 0,-62 16 22,0 0-22,102-21 23,38 6-23,-140 15 57,0 0-57,173-16 57,35 7-57,-208 9 88,0 0-88,245-8 89,27 8-89,-272 0 59,0 0-59,286-4 59,12 1-59,-298 3 47,0 0-47,297-4 47,-13 3-47,-284 1 34,0 0-34,270-7 34,-16-9-34,-254 16 26,0 0-26,224-17 27,-23-7-27,-201 24 22,0 0-22,170-21 23,-31 2-23,-139 19 13,0 0-13,106-9 14,-27 6-14,-79 3 8,0 0-8,53-16 9,-26-17-9,-1-3-770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1T03:24:11.4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19523 6275 214,'0'0'0,"0"0"0,0 0 0,0 0 14,0 0-14,0 0 15,0 0-15,0 0 28,0 0-28,0 0 28,0 0-28,0 0 41,0 0-41,0 0 42,0 0-42,0 0 33,0 0-33,0 0 34,0 0-34,0 0 24,0 0-24,0 0 25,23 16-25,-23-16 16,0 0-16,18 15 17,0 2-17,-18-17 17,0 0-17,21 23 18,11 1-18,-32-24 13,0 0-13,31 33 13,-1 5-13,-30-38 9,0 0-9,34 43 10,8 6-10,-42-49 6,0 0-6,44 48 6,2-3-6,-46-45 10,0 0-10,50 45 10,4-1-10,-54-44 11,0 0-11,59 48 12,8 13-12,-67-61 15,0 0-15,67 64 15,-4 8-15,-63-72 12,0 0-12,59 70 13,-1-6-13,-58-64 9,0 0-9,56 60 10,1-3-10,-57-57 6,0 0-6,58 68 6,2 10-6,-60-78 3,0 0-3,58 69 4,-7-12-4,-51-57 3,0 0-3,46 52 3,-3-9-3,-43-43 2,0 0-2,37 40 2,0-5-2,-37-35 2,0 0-2,37 31 2,2-4-2,-39-27 1,0 0-1,35 28 2,2 1-2,-37-29 2,0 0-2,30 28 2,-5-4-2,1-3-525</inkml:trace>
  <inkml:trace contextRef="#ctx0" brushRef="#br0" timeOffset="718.0774">20953 6455 203,'0'0'0,"-4"9"0,-12 8 0,16-17 8,0 0-8,-19 31 8,-4 2-8,23-33 9,0 0-9,-26 40 10,-3-4-10,29-36 11,0 0-11,-35 38 11,-5 5-11,40-43 11,0 0-11,-52 49 11,-9 11-11,61-60 8,0 0-8,-69 70 8,-9 9-8,78-79 5,0 0-5,-76 75 6,4-1-6,72-74 5,0 0-5,-78 78 6,-1 3-6,79-81 5,0 0-5,-81 85 6,8-4-6,73-81 13,0 0-13,-65 71 13,5-7-13,60-64 17,0 0-17,-62 66 18,-3 7-18,65-73 25,0 0-25,-65 73 25,3-1-25,62-72 24,0 0-24,-60 70 24,-2-6-24,62-64 17,0 0-17,-63 76 18,-10 21-18,73-97 12,0 0-12,-86 83 13,-15-25-13,2 0-353</inkml:trace>
  <inkml:trace contextRef="#ctx0" brushRef="#br0" timeOffset="3482.9364">17828 9406 337,'0'0'0,"0"0"0,0 0 0,0 0 12,0 0-12,-15-14 12,15 14-12,0 0 17,0 0-17,-17-12 18,-11 8-18,28 4 5,0 0-5,-36-8 5,-3-1-5,39 9 1,0 0-1,-42-12 1,-7-4-1,49 16 1,0 0-1,-64-15 2,-8-4-2,72 19 0,0 0 0,-80-18 0,3 1 0,77 17 0,0 0 0,-82-16 0,0-3 0,82 19 0,0 0 0,-85-14 1,-14 11-1,99 3 3,0 0-3,-99 0 4,9 9-4,90-9 9,0 0-9,-95 15 10,-9 1-10,104-16 28,0 0-28,-101 21 29,6 3-29,95-24 39,0 0-39,-95 24 39,-4 2-39,99-26 42,0 0-42,-99 31 42,4 2-42,95-33 38,0 0-38,-90 40 39,3 8-39,87-48 33,0 0-33,-85 49 33,-1 4-33,86-53 27,0 0-27,-81 56 27,10-4-27,71-52 16,0 0-16,-60 50 17,6 0-17,54-50 8,0 0-8,-50 57 9,10 12-9,40-69 4,0 0-4,-32 75 5,5 3-5,27-78 2,0 0-2,-14 72 3,4-6-3,10-66 2,0 0-2,0 69 2,7 11-2,-7-80 0,0 0 0,12 81 1,7 4-1,-19-85 0,0 0 0,25 85 0,7-7 0,-32-78 0,0 0 0,37 85 0,4 6 0,-41-91 0,0 0 0,42 90 0,7-14 0,-49-76 0,0 0 0,53 68 0,11-6 0,-64-62 0,0 0 0,63 64 1,-1 0-1,-62-64 0,0 0 0,58 64 1,2-3-1,-60-61 0,0 0 0,59 54 1,8-9-1,-67-45 0,0 0 0,65 41 0,2-5 0,-67-36 0,0 0 0,60 35 0,-2-6 0,-58-29-1,0 0 1,57 28 0,-1-4 0,-56-24-2,0 0 2,67 21-2,2-7 2,-69-14-2,0 0 2,72 9-1,-1-6 1,-71-3-2,0 0 2,67-2-1,2-3 1,-69 5-2,0 0 2,72-10-1,11-4 1,-83 14 0,0 0 0,90-21 0,0-1 0,-90 22 1,0 0-1,94-30 2,10-6-2,-104 36 5,0 0-5,104-36 5,-2-11-5,-102 47 9,0 0-9,101-56 10,-6-8-10,-95 64 12,0 0-12,92-64 12,1 0-12,-93 64 11,0 0-11,82-57 12,-15 4-12,-67 53 9,0 0-9,63-54 10,-8-5-10,-55 59 7,0 0-7,55-73 8,5-15-8,-60 88 4,0 0-4,61-93 4,-1-2-4,-60 95 2,0 0-2,52-108 3,-7-16-3,-45 124 2,0 0-2,36-130 2,-8 5-2,-28 125 0,0 0 0,12-124 1,-6-3-1,-6 127 0,0 0 0,-4-128 0,-6-5 0,10 133-1,0 0 1,-18-118 0,-5 13 0,23 105-1,0 0 1,-30-95-1,-5 8 1,35 87-1,0 0 1,-43-81 0,-11 10 0,54 71-1,0 0 1,-62-54 0,-2 20 0,64 34 0,0 0 0,-67-21 0,-10 12 0,77 9 1,0 0-1,-92 12 1,-19 18-1,111-30-1,0 0 1,-117 46 0,-1 15 0,1-1-720</inkml:trace>
  <inkml:trace contextRef="#ctx0" brushRef="#br0" timeOffset="4500.829">21002 9440 102,'0'0'0,"-12"-7"0,-23-10 0,35 17 2,0 0-2,-48-16 2,-5-1-2,53 17 6,0 0-6,-58-14 7,-9 0-7,67 14 10,0 0-10,-73-12 10,-11 0-10,84 12 14,0 0-14,-85-3 15,2-1-15,83 4 18,0 0-18,-83 4 18,2-1-18,81-3 25,0 0-25,-92 12 25,0 13-25,92-25 28,0 0-28,-88 27 28,7 6-28,81-33 30,0 0-30,-81 50 30,-4 23-30,85-73 26,0 0-26,-76 80 26,9-8-26,67-72 16,0 0-16,-56 82 16,4 8-16,52-90 7,0 0-7,-42 95 7,7 7-7,35-102 5,0 0-5,-28 104 5,3-2-5,25-102 2,0 0-2,-18 104 3,9 6-3,9-110 2,0 0-2,-3 108 3,8-15-3,-5-93 2,0 0-2,13 100 3,8 10-3,-21-110 3,0 0-3,28 96 3,4-14-3,-32-82 11,0 0-11,35 72 11,6 3-11,-41-75 18,0 0-18,54 71 19,10-7-19,-64-64 26,0 0-26,72 57 27,2-14-27,-74-43 45,0 0-45,80 35 46,4-13-46,-84-22 55,0 0-55,94 14 56,17-7-56,-111-7 50,0 0-50,113-5 50,-5-5-50,-108 10 43,0 0-43,113-25 43,5-15-43,-118 40 41,0 0-41,116-57 41,-6-12-41,-110 69 28,0 0-28,104-73 29,4 1-29,-108 72 24,0 0-24,98-80 24,-11-18-24,-87 98 18,0 0-18,76-101 19,-7 8-19,-69 93 15,0 0-15,58-104 15,-12-10-15,-46 114 13,0 0-13,30-116 13,-11 5-13,-19 111 13,0 0-13,4-116 13,-11-9-13,7 125 10,0 0-10,-22-121 10,-13 14-10,35 107 9,0 0-9,-44-104 10,-9-5-10,53 109 9,0 0-9,-60-102 9,-12 14-9,72 88 10,0 0-10,-87-73 10,-13 13-10,100 60 7,0 0-7,-104-56 7,3 8-7,101 48 5,0 0-5,-101-40 6,-8 14-6,109 26 4,0 0-4,-102-12 5,6 15-5,96-3 1,0 0-1,-97 21 1,0 17-1,97-38-7,0 0 7,-99 49-6,15 9 6,84-58-31,0 0 31,-71 73-30,11 21 30,0-1-948</inkml:trace>
  <inkml:trace contextRef="#ctx0" brushRef="#br0" timeOffset="4840.9442">24242 9722 337,'0'0'0,"2"-7"0,5-17 0,-7 24 2,0 0-2,9-33 2,-5-3-2,-4 36 0,0 0 0,0-40 0,-4 4 0,0-4-196</inkml:trace>
  <inkml:trace contextRef="#ctx0" brushRef="#br0" timeOffset="5524.1133">23979 9359 326,'0'0'0,"-12"-2"0,-20 0 0,32 2 1,0 0-1,-51-7 2,-11 4-2,62 3 5,0 0-5,-72 3 6,-6 6-6,78-9 13,0 0-13,-76 19 13,6 5-13,70-24 20,0 0-20,-72 30 21,-6 17-21,78-47 43,0 0-43,-83 53 43,-4 15-43,87-68 55,0 0-55,-82 69 55,4-3-55,78-66 47,0 0-47,-78 67 47,-3-5-47,81-62 38,0 0-38,-81 71 38,3 16-38,78-87 22,0 0-22,-67 86 22,11-11-22,56-75 13,0 0-13,-55 79 13,4 11-13,51-90 9,0 0-9,-53 92 9,5 5-9,48-97 5,0 0-5,-39 94 6,6 2-6,33-96 6,0 0-6,-25 97 6,11-5-6,14-92 12,0 0-12,-3 90 13,10-17-13,-7-73 14,0 0-14,17 62 14,13 0-14,-30-62 20,0 0-20,37 63 20,9 4-20,-46-67 13,0 0-13,51 64 14,2-7-14,-53-57 20,0 0-20,64 45 20,8-10-20,-72-35 21,0 0-21,83 29 22,7-1-22,-90-28 22,0 0-22,90 21 23,-2-9-23,-88-12 26,0 0-26,92 5 26,7-3-26,-99-2 25,0 0-25,102-4 26,-5-3-26,-97 7 25,0 0-25,97-12 26,9-5-26,-106 17 18,0 0-18,104-22 18,-3-4-18,-101 26 19,0 0-19,99-39 19,1-11-19,-100 50 13,0 0-13,103-65 14,-4-8-14,-99 73 12,0 0-12,91-80 12,-1-10-12,-90 90 9,0 0-9,83-97 10,-7-15-10,-76 112 11,0 0-11,65-116 12,-15 7-12,-50 109 16,0 0-16,33-111 17,-15-10-17,-18 121 17,0 0-17,2-118 17,-16 8-17,14 110 17,0 0-17,-32-109 18,-16 0-18,48 109 15,0 0-15,-61-103 16,-12 13-16,73 90 10,0 0-10,-85-90 10,-17-8-10,102 98 6,0 0-6,-106-85 6,0 16-6,106 69 3,0 0-3,-104-61 4,2 9-4,102 52 2,0 0-2,-104-48 3,3 6-3,101 42 2,0 0-2,-100-31 2,3 3-2,97 28 2,0 0-2,-99-15 2,-4 13-2,103 2 1,0 0-1,-97 9 1,16 10-1,81-19-1,0 0 1,-78 29 0,4 8 0,74-37-14,0 0 14,-65 41-13,5 6 13,0 1-1149</inkml:trace>
  <inkml:trace contextRef="#ctx0" brushRef="#br0" timeOffset="9260.2456">14300 11913 382,'0'0'0,"0"0"0,0 0 0,0 0 4,0 0-4,0 0 5,0 0-5,0 0 21,0 0-21,0 0 21,0 0-21,0 0 36,0 0-36,0 0 37,-27-14-37,27 14 38,0 0-38,-10-10 39,-6-2-39,16 12 28,0 0-28,-11-16 29,2-1-29,9 17 24,0 0-24,-8-21 24,6-7-24,2 28 34,0 0-34,0-31 34,5-2-34,-5 33 36,0 0-36,9-32 37,5 0-37,-14 32 35,0 0-35,19-29 36,3 1-36,-22 28 34,0 0-34,26-27 35,6-3-35,-32 30 36,0 0-36,37-34 37,-2-1-37,-35 35 37,0 0-37,41-38 38,1-4-38,-42 42 33,0 0-33,53-43 33,11-2-33,-64 45 27,0 0-27,67-45 27,-2 9-27,-65 36 18,0 0-18,64-33 19,-8 3-19,-56 30 13,0 0-13,55-29 13,-6 3-13,-49 26 13,0 0-13,51-24 13,4 3-13,-55 21 13,0 0-13,53-24 13,-9 0-13,-44 24 10,0 0-10,37-23 10,-17 2-10,-20 21 9,0 0-9,15-17 10,-4 5-10,-11 12 12,0 0-12,5-12 13,-3 0-13,-2 12 13,0 0-13,-3-9 14,-10 2-14,13 7 14,0 0-14,-17-7 15,-6 2-15,23 5 15,0 0-15,-32-5 15,-9 7-15,41-2 3,0 0-3,-37 3 3,5 2-3,32-5-1,0 0 1,-30 11-1,6 1 1,-1 0-1070</inkml:trace>
  <inkml:trace contextRef="#ctx0" brushRef="#br0" timeOffset="9716.5528">15159 11384 102,'0'0'0,"-5"24"0,-13 49 0,18-73 11,0 0-11,-26 102 11,-11 31-11,37-133 8,0 0-8,-50 152 8,-10 11-8,-1 1-45</inkml:trace>
  <inkml:trace contextRef="#ctx0" brushRef="#br0" timeOffset="14711.7787">21592 6933 225,'0'0'0,"0"0"0,0 0 0,0 0 6,0 0-6,0 0 6,0 0-6,0 0 16,0 0-16,0 0 16,3-32-16,-3 32 41,0 0-41,-3-22 41,3-1-41,0 23 58,0 0-58,-4-25 59,-5-7-59,9 32 35,0 0-35,-12-33 36,-7 1-36,19 32 31,0 0-31,-22-32 32,-4-4-32,26 36 36,0 0-36,-32-40 37,-10-8-37,42 48 34,0 0-34,-46-52 34,-2 2-34,48 50 31,0 0-31,-47-47 31,-5 5-31,52 42 19,0 0-19,-58-41 19,-9 5-19,67 36 11,0 0-11,-69-35 12,-12 9-12,81 26 9,0 0-9,-81-28 10,2 1-10,79 27 6,0 0-6,-85-25 6,-12 1-6,97 24 3,0 0-3,-101-17 4,-3 7-4,104 10 3,0 0-3,-111-2 4,-9 2-4,120 0 2,0 0-2,-124 2 2,3 10-2,121-12 2,0 0-2,-126 19 2,-4 5-2,130-24 2,0 0-2,-131 28 3,9-4-3,122-24 1,0 0-1,-118 26 1,3 10-1,115-36 1,0 0-1,-105 40 1,6 5-1,99-45 0,0 0 0,-96 52 1,-1 8-1,97-60 0,0 0 0,-86 66 0,14-2 0,72-64 0,0 0 0,-69 64 0,5 0 0,64-64-1,0 0 1,-58 75 0,3 11 0,55-86 0,0 0 0,-54 90 0,1-5 0,53-85-1,0 0 1,-46 92-1,5 10 1,41-102 0,0 0 0,-35 104 0,12-11 0,23-93 0,0 0 0,-12 94 0,10-10 0,2-84 0,0 0 0,3 85 0,11 3 0,-14-88 1,0 0-1,23 82 1,6-18-1,-29-64 2,0 0-2,37 62 2,10 0-2,-47-62 6,0 0-6,50 66 7,6 7-7,-56-73 9,0 0-9,58 64 10,4-11-10,-62-53 4,0 0-4,67 45 5,13-5-5,-80-40 6,0 0-6,88 33 6,12-2-6,-100-31 7,0 0-7,108 21 7,9-5-7,-117-16 7,0 0-7,127 5 8,0-5-8,-127 0 6,0 0-6,134-5 7,7-7-7,-141 12 7,0 0-7,138-13 7,-8-6-7,-130 19 8,0 0-8,129-17 8,3-4-8,-132 21 10,0 0-10,135-24 10,0-4-10,-135 28 10,0 0-10,126-32 10,-3-5-10,-123 37 10,0 0-10,122-40 10,-4-8-10,-118 48 9,0 0-9,111-45 10,-10 5-10,-101 40 4,0 0-4,94-43 4,-10-4-4,-84 47 0,0 0 0,78-52 1,-2-3-1,-76 55-1,0 0 1,70-62 0,-3-11 0,-67 73 0,0 0 0,57-73 0,-4 9 0,-53 64-1,0 0 1,49-71 0,-5-3 0,-44 74 0,0 0 0,37-82 0,-8 3 0,-29 79 0,0 0 0,24-82 1,-1 12-1,-23 70 1,0 0-1,16-70 1,-9-4-1,-7 74 0,0 0 0,-3-76 1,-11 0-1,14 76 0,0 0 0,-23-73 1,-7 7-1,30 66 0,0 0 0,-39-59 0,-5 7 0,44 52 0,0 0 0,-57-53 0,-4-4 0,61 57-1,0 0 1,-71-61 0,-12 6 0,83 55 0,0 0 0,-86-54 0,3 6 0,83 48 0,0 0 0,-89-44 0,-8 6 0,97 38 0,0 0 0,-95-40 0,0 8 0,95 32 0,0 0 0,-101-35 1,-5 2-1,106 33 0,0 0 0,-111-33 1,-4 9-1,115 24 1,0 0-1,-121-24 1,-8 8-1,129 16 1,0 0-1,-126-17 2,8 5-2,118 12 2,0 0-2,-120-7 3,-9 2-3,129 5 1,0 0-1,-121 0 2,8 8-2,113-8 1,0 0-1,-112 9 2,-2 0-2,114-9 2,0 0-2,-111 15 3,8 9-3,103-24 3,0 0-3,-100 33 4,3 11-4,97-44 5,0 0-5,-101 48 6,7-6-6,94-42 6,0 0-6,-84 48 6,3 11-6,81-59 7,0 0-7,-80 69 7,1 18-7,79-87 6,0 0-6,-78 91 6,6-9-6,72-82 3,0 0-3,-62 83 3,14 10-3,48-93 0,0 0 0,-44 94 1,5-15-1,39-79 0,0 0 0,-31 78 0,8-5 0,23-73-2,0 0 2,-16 69-1,7 14 1,9-83-5,0 0 5,-2 83-5,9-7 5,-7-76-7,0 0 7,11 73-7,10-6 7,-21-67-9,0 0 9,19 73-9,4 2 9,-23-75-8,0 0 8,27 76-8,5-7 8,-32-69-7,0 0 7,35 62-6,2-5 6,-37-57-5,0 0 5,44 59-5,9 5 5,-53-64-4,0 0 4,60 68-3,-2-1 3,-58-67-2,0 0 2,59 62-2,-1-10 2,-58-52-1,0 0 1,63 42-1,11-6 1,-74-36 0,0 0 0,82 33 0,9-2 0,-91-31 0,0 0 0,97 25 0,-5-8 0,-92-17 2,0 0-2,103 10 3,6-6-3,-109-4 5,0 0-5,111-4 5,-1-4-5,-110 8 8,0 0-8,107-13 8,11 0-8,-118 13 5,0 0-5,117-18 5,-2-2-5,-115 20 7,0 0-7,116-23 8,6 1-8,-122 22 10,0 0-10,129-28 11,7-5-11,-136 33 12,0 0-12,139-48 13,-1-17-13,-138 65 14,0 0-14,134-70 14,3 4-14,-137 66 14,0 0-14,124-66 15,-18 2-15,-106 64 11,0 0-11,95-76 12,-15-5-12,-80 81 7,0 0-7,70-80 8,-12 11-8,-58 69 4,0 0-4,52-64 5,-8 1-5,-44 63 3,0 0-3,31-64 4,-2-8-4,-29 72 2,0 0-2,24-73 3,-1-3-3,-23 76 0,0 0 0,18-69 0,-7 11 0,-11 58-2,0 0 2,5-60-1,-7-4 1,2 64-6,0 0 6,-7-68-5,-4 3 5,11 65-11,0 0 11,-21-70-10,-7 10 10,28 60-13,0 0 13,-37-57-13,-5 5 13,42 52-15,0 0 15,-53-56-14,-11-4 14,64 60-14,0 0 14,-69-61-13,-1 8 13,70 53-12,0 0 12,-87-49-12,-20 13 12,107 36-13,0 0 13,-122-31-12,-21 13 12,2-2-831</inkml:trace>
  <inkml:trace contextRef="#ctx0" brushRef="#br0" timeOffset="19589.8491">15406 11693 427,'0'0'0,"0"0"0,0 0 0,0 0 5,0 0-5,0 0 6,-19-17-6,19 17 17,0 0-17,0 0 17,-7 0-17,7 0 35,0 0-35,0 0 35,-9 0-35,9 0 37,0 0-37,-5-2 38,-4 2-38,9 0 25,0 0-25,0 0 26,-11-8-26,11 8 22,0 0-22,-7-2 23,2 0-23,5 2 21,0 0-21,0 0 22,-9-7-22,9 7 22,0 0-22,0 0 22,0 0-22,0 0 25,0 0-25,-10-5 25,10 5-25,0 0 25,0 0-25,0 0 25,7-9-25,-7 9 30,0 0-30,15-3 30,14-7-30,-29 10 34,0 0-34,31-11 34,7 1-34,-38 10 31,0 0-31,45-5 31,12-4-31,-57 9 26,0 0-26,65-3 27,8-1-27,-73 4 20,0 0-20,74-7 20,3-3-20,-77 10 14,0 0-14,87-12 15,13-2-15,-100 14 9,0 0-9,108-14 9,0-5-9,-108 19 6,0 0-6,113-17 7,17-6-7,-130 23 4,0 0-4,136-21 4,3-1-4,-139 22 4,0 0-4,145-19 4,3 2-4,-148 17 4,0 0-4,156-13 5,11 3-5,-167 10 5,0 0-5,175-9 5,2-3-5,-177 12 5,0 0-5,180-8 6,-4 1-6,-176 7 6,0 0-6,164-4 6,-3 8-6,-161-4 6,0 0-6,160 7 7,8 3-7,-168-10 8,0 0-8,173 10 8,0 6-8,-173-16 7,0 0-7,176 17 7,6 1-7,-182-18 8,0 0-8,184 12 9,3-5-9,-187-7 10,0 0-10,196 3 10,3 1-10,-199-4 11,0 0-11,199 0 12,-3-4-12,-196 4 11,0 0-11,196-9 11,0 1-11,-196 8 6,0 0-6,196-11 7,5 3-7,-201 8 7,0 0-7,194-9 8,2 6-8,-196 3 8,0 0-8,191 0 9,-2 1-9,-189-1 10,0 0-10,190 7 10,1 2-10,-191-9 10,0 0-10,190 9 10,-1 1-10,-189-10 10,0 0-10,193 7 10,-1 2-10,-192-9 8,0 0-8,192 8 8,4 4-8,-196-12 8,0 0-8,200 12 8,1 2-8,-201-14 7,0 0-7,201 11 8,-9-4-8,-192-7 7,0 0-7,186 6 8,-12 5-8,-174-11 7,0 0-7,161 7 8,-18 1-8,-143-8 6,0 0-6,132 9 7,-10-7-7,-122-2 5,0 0-5,99 3 6,-32 1-6,-67-4 2,0 0-2,48 3 3,-22 1-3,-26-4 1,0 0-1,0 0 1,-25 1-1,1 1-1170</inkml:trace>
  <inkml:trace contextRef="#ctx0" brushRef="#br0" timeOffset="26470.2466">19206 6509 281,'0'0'0,"0"0"0,26 5 0,-26-5 11,0 0-11,23 2 12,-3-2-12,-20 0 16,0 0-16,21 0 17,0 0-17,-21 0 0,0 0 0,19 1 0,-8 3 0,1-1-193</inkml:trace>
  <inkml:trace contextRef="#ctx0" brushRef="#br0" timeOffset="27861.4046">19762 6614 191,'0'0'0,"17"16"0,33 20 0,-50-36 9,0 0-9,67 49 9,12 6-9,-79-55 32,0 0-32,88 69 33,2 16-33,-90-85 30,0 0-30,92 81 31,-5-5-31,-87-76 33,0 0-33,93 73 33,3 0-33,-96-73 22,0 0-22,95 72 22,-9 1-22,-86-73 17,0 0-17,81 61 17,-1-21-17,-80-40 9,0 0-9,76 32 9,-6-16-9,1 1-313</inkml:trace>
  <inkml:trace contextRef="#ctx0" brushRef="#br0" timeOffset="28237.404">20868 6164 460,'0'0'0,"0"0"0,-14 9 0,14-9 0,0 0 0,-18 9 0,3-3 0,15-6 0,0 0 0,-22 18 0,-4 15 0,26-33 2,0 0-2,-39 43 2,-3 5-2,42-48 3,0 0-3,-53 63 3,-7 20-3,60-83 4,0 0-4,-64 93 4,2-3-4,62-90 5,0 0-5,-68 101 6,-8 18-6,76-119 3,0 0-3,-81 123 3,-11 7-3,92-130 1,0 0-1,-99 140 1,7 10-1,92-150 0,0 0 0,-93 161 1,-10 4-1,103-165 0,0 0 0,-90 159 0,18-12 0,0 0-314</inkml:trace>
  <inkml:trace contextRef="#ctx0" brushRef="#br0" timeOffset="31364.1678">24867 15828 516,'0'0'0,"0"0"0,0 0 0,0 0 11,0 0-11,-7-21 11,2 7-11,5 14 4,0 0-4,-2-19 4,2-5-4,0 24-4,0 0 4,-2-28-3,-1 2 3,-1 0-345</inkml:trace>
  <inkml:trace contextRef="#ctx0" brushRef="#br0" timeOffset="32277.7275">24775 15558 583,'0'0'0,"-8"-7"0,-14-10 0,22 17 0,0 0 0,-37-25 0,-17-4 0,54 29 10,0 0-10,-64-35 10,-7-5-10,71 40 32,0 0-32,-77-43 32,-10-2-32,87 45 68,0 0-68,-99-41 69,-13 6-69,112 35 79,0 0-79,-124-35 79,-5 1-79,129 34 69,0 0-69,-136-35 69,-3 4-69,139 31 48,0 0-48,-152-29 49,-8-3-49,160 32 38,0 0-38,-166-31 38,-2 0-38,168 31 26,0 0-26,-164-28 26,-6 4-26,170 24 15,0 0-15,-176-19 16,-8 9-16,184 10 11,0 0-11,-188-2 11,-21 9-11,209-7 7,0 0-7,-211 12 8,-10 5-8,221-17 6,0 0-6,-231 21 6,-9 3-6,240-24 5,0 0-5,-240 25 5,-9-5-5,249-20 4,0 0-4,-247 21 4,-2 0-4,249-21 5,0 0-5,-251 24 5,-3 6-5,254-30 6,0 0-6,-252 31 6,7 5-6,245-36 6,0 0-6,-237 43 7,11 9-7,226-52 5,0 0-5,-210 52 6,20-5-6,190-47 3,0 0-3,-180 43 4,16-1-4,164-42 3,0 0-3,-161 41 3,6 8-3,155-49 1,0 0-1,-145 52 1,14 12-1,131-64 0,0 0 0,-113 67 1,11 2-1,102-69 0,0 0 0,-81 66 0,21 0 0,60-66-4,0 0 4,-41 73-4,10 17 4,31-90-12,0 0 12,-15 93-12,15 2 12,0-95-18,0 0 18,11 102-18,16 6 18,-27-108-19,0 0 19,44 105-19,16-4 19,-60-101-19,0 0 19,77 96-18,13 1 18,-90-97-16,0 0 16,108 94-15,24 1 15,-132-95-12,0 0 12,149 92-11,9-11 11,-158-81-8,0 0 8,177 80-7,8-1 7,-185-79-4,0 0 4,205 78-3,17 2 3,-222-80-1,0 0 1,235 71 0,19-12 0,-254-59 0,0 0 0,263 55 0,11-5 0,-274-50 0,0 0 0,282 50 0,4-1 0,-286-49 0,0 0 0,289 41 1,6-1-1,-295-40 0,0 0 0,300 35 1,9-2-1,-309-33 0,0 0 0,307 24 1,-4-10-1,-303-14 0,0 0 0,299 7 1,-5-7-1,-294 0 0,0 0 0,297-13 0,1-11 0,-298 24 0,0 0 0,284-38 0,-17-15 0,-267 53 0,0 0 0,247-58 1,-18-7-1,-229 65 1,0 0-1,212-75 2,-25-4-2,-187 79 2,0 0-2,162-89 2,-17-9-2,-145 98 3,0 0-3,120-92 3,-18 9-3,-102 83 4,0 0-4,78-87 5,-23-6-5,-55 93 16,0 0-16,37-92 17,-18 4-17,-19 88 23,0 0-23,2-95 23,-20-16-23,18 111 31,0 0-31,-35-114 31,-20-6-31,55 120 27,0 0-27,-63-126 28,-10-18-28,73 144 28,0 0-28,-93-147 29,-13 4-29,106 143 27,0 0-27,-116-144 28,3 9-28,113 135 23,0 0-23,-127-128 24,-18 12-24,145 116 16,0 0-16,-159-107 17,-14 12-17,173 95 9,0 0-9,-183-83 9,-17 15-9,200 68 2,0 0-2,-228-50 3,-29 15-3,257 35 1,0 0-1,-297-19 1,-40 14-1,-5 0-1219</inkml:trace>
  <inkml:trace contextRef="#ctx0" brushRef="#br0" timeOffset="34016.6886">16919 12135 628,'0'0'0,"0"0"0,0 0 0,0 0 33,0 0-33,0 0 34,-18-18-34,18 18 45,0 0-45,0 0 46,19 7-46,-19-7 57,0 0-57,29 11 57,13 1-57,-42-12 26,0 0-26,46 19 26,-2 12-26,-44-31 23,0 0-23,46 42 23,0 11-23,-46-53 22,0 0-22,49 52 22,11 5-22,-60-57 24,0 0-24,67 64 25,11 19-25,-78-83 16,0 0-16,81 90 16,-3 7-16,-78-97 17,0 0-17,81 92 18,16-6-18,-97-86 16,0 0-16,95 89 17,-1 4-17,-94-93 23,0 0-23,92 90 23,-9-17-23,-83-73 24,0 0-24,79 62 24,-1 0-24,-78-62 22,0 0-22,68 61 23,-15-4-23,-53-57 9,0 0-9,43 49 9,-15-20-9,-28-29 2,0 0-2,19 21 3,-5-11-3,1 2-955</inkml:trace>
  <inkml:trace contextRef="#ctx0" brushRef="#br0" timeOffset="34362.7682">18023 12053 975,'0'0'0,"0"0"0,-1 9 0,1-9 12,0 0-12,-7 16 13,-4 10-13,11-26 17,0 0-17,-21 45 17,-11 27-17,32-72-1,0 0 1,-42 83 0,-13 4 0,55-87-1,0 0 1,-64 102-1,-3 19 1,67-121 0,0 0 0,-77 132 0,-8 3 0,85-135 2,0 0-2,-104 150 3,-14 16-3,118-166 11,0 0-11,-126 177 11,-8 15-11,134-192 17,0 0-17,-123 197 18,19-8-18,104-189 19,0 0-19,-82 162 19,21-20-19,61-142 18,0 0-18,-37 96 19,22-51-19,1 0-816</inkml:trace>
  <inkml:trace contextRef="#ctx0" brushRef="#br0" timeOffset="34903.3241">20385 12453 1099,'0'0'0,"0"0"0,0-7 0,0 7 0,0 0 0,17-7 0,15 6 0,-32 1 6,0 0-6,53 3 7,19 11-7,-72-14 12,0 0-12,82 19 13,4 9-13,-86-28 12,0 0-12,92 38 12,12 7-12,-104-45 11,0 0-11,104 53 12,-9 6-12,-95-59 11,0 0-11,96 59 11,6-2-11,-102-57 8,0 0-8,102 55 9,-6 3-9,-96-58 7,0 0-7,88 57 7,-5 3-7,-83-60 5,0 0-5,76 54 6,-9-11-6,-67-43 3,0 0-3,54 33 4,-11-16-4,-43-17 0,0 0 0,37-1 0,0-27 0,0 0-882</inkml:trace>
  <inkml:trace contextRef="#ctx0" brushRef="#br0" timeOffset="35175.1628">21523 12053 1031,'0'0'0,"-14"9"0,-25 12 0,39-21 3,0 0-3,-55 41 3,-10 27-3,65-68 2,0 0-2,-71 83 2,-6 12-2,77-95 0,0 0 0,-85 121 0,-10 31 0,95-152 7,0 0-7,-99 172 7,5 6-7,94-178 21,0 0-21,-88 168 21,-5-18-21,93-150 38,0 0-38,-78 137 38,16-21-38,62-116 43,0 0-43,-42 99 44,7-20-44,35-79 23,0 0-23,-23 73 24,10-9-24,3 2-921</inkml:trace>
  <inkml:trace contextRef="#ctx0" brushRef="#br0" timeOffset="47048.7869">22811 12289 505,'0'0'0,"0"0"0,0 0 0,0 0 27,0 0-27,0 0 28,0 0-28,0 0 95,0 0-95,0 0 95,0 0-95,0 0 94,0 0-94,18-16 95,-15 4-95,-3 12 72,0 0-72,2-16 72,-4-3-72,2 19 42,0 0-42,-3-19 43,-2-5-43,5 24 28,0 0-28,-9-29 29,-5 1-29,14 28 28,0 0-28,-15-28 28,3-1-28,12 29 23,0 0-23,-18-31 23,-1-2-23,19 33 21,0 0-21,-23-38 21,-5-7-21,28 45 24,0 0-24,-30-52 24,2-5-24,28 57 37,0 0-37,-32-57 38,-5 7-38,37 50 42,0 0-42,-43-44 43,-9 3-43,52 41 37,0 0-37,-59-31 37,1 6-37,58 25 32,0 0-32,-60-22 33,2 5-33,58 17 24,0 0-24,-58-14 24,-4 7-24,62 7 20,0 0-20,-69-4 21,-14 4-21,83 0 16,0 0-16,-86 4 17,-4 4-17,90-8 12,0 0-12,-96 13 12,-11 2-12,107-15 6,0 0-6,-105 17 7,5 8-7,100-25 3,0 0-3,-95 24 4,1 7-4,94-31 2,0 0-2,-97 36 2,2 13-2,95-49 1,0 0-1,-94 50 1,9 0-1,85-50 0,0 0 0,-88 49 1,-9 1-1,97-50 1,0 0-1,-97 47 1,11-2-1,86-45 1,0 0-1,-89 43 2,-1 0-2,90-43 3,0 0-3,-90 52 3,-3 9-3,93-61 3,0 0-3,-92 62 3,7-5-3,85-57 3,0 0-3,-86 57 3,-9-3-3,95-54 2,0 0-2,-90 59 3,5 6-3,85-65 1,0 0-1,-81 66 1,1 3-1,80-69 0,0 0 0,-83 64 0,-5-8 0,88-56 0,0 0 0,-85 59 0,4 3 0,81-62-1,0 0 1,-77 73 0,-5 11 0,82-84-1,0 0 1,-84 90-1,-3-3 1,87-87-2,0 0 2,-81 93-1,10 18 1,71-111-2,0 0 2,-70 111-1,-1-6 1,71-105-1,0 0 1,-69 109-1,-6 16 1,75-125-1,0 0 1,-67 116 0,15-16 0,52-100 0,0 0 0,-46 101 0,4 4 0,42-105 0,0 0 0,-42 104 0,-1-9 0,43-95 0,0 0 0,-44 99 0,-3 8 0,47-107 0,0 0 0,-46 106 0,2-2 0,44-104 0,0 0 0,-43 105 0,3 15 0,40-120 0,0 0 0,-37 116 0,3-6 0,34-110 0,0 0 0,-30 108 0,4 2 0,26-110 0,0 0 0,-30 106 0,5-14 0,25-92 0,0 0 0,-23 81 0,5-7 0,18-74 0,0 0 0,-16 71 0,8 4 0,8-75 0,0 0 0,-2 71 0,4-7 0,-2-64 0,0 0 0,7 59 0,3-9 0,-10-50 0,0 0 0,16 50 0,7 4 0,-23-54 0,0 0 0,27 51 0,4 5 0,-31-56 0,0 0 0,37 54 1,4-6-1,-41-48 1,0 0-1,53 43 2,16-3-2,-69-40 1,0 0-1,72 33 2,0-7-2,-72-26 1,0 0-1,75 26 1,-5 0-1,-70-26 1,0 0-1,74 27 1,11 1-1,-85-28 1,0 0-1,86 30 2,-3 8-2,-83-38 1,0 0-1,83 39 1,4 1-1,-87-40 1,0 0-1,90 38 1,10 0-1,-100-38 0,0 0 0,103 35 0,-10-4 0,-93-31 0,0 0 0,101 33 0,3 2 0,-104-35 0,0 0 0,101 39 0,-6 3 0,-95-42 0,0 0 0,95 45 0,6 5 0,-101-50-1,0 0 1,104 50 0,-4-5 0,-100-45 0,0 0 0,103 42 0,-1-4 0,-102-38 0,0 0 0,101 35 0,-1-6 0,-100-29 0,0 0 0,96 29 0,-3-1 0,-93-28 0,0 0 0,101 24 0,5-3 0,-106-21-1,0 0 1,88 0-1,-46-28 1,2 1-1382</inkml:trace>
  <inkml:trace contextRef="#ctx0" brushRef="#br0" timeOffset="76654.6798">31501 15994 841,'0'0'0,"0"0"-1,0 0 1,0 0 0,0 0 0,0 0-16,0 0 16,-23 8-16,2-6 16,-1 0-546</inkml:trace>
  <inkml:trace contextRef="#ctx0" brushRef="#br0" timeOffset="249527.3989">26480 8210 1356,'0'0'0,"0"0"0,-2-26 0,2 26 23,0 0-23,-3-19 23,1 5-23,2 14 40,0 0-40,-4-10 40,-1 1-40,5 9 29,0 0-29,-5-10 29,5 10-29,0 0 6,0 0-6,-12 3 6,1 16-6,11-19 2,0 0-2,-12 36 2,-4 20-2,16-56 0,0 0 0,-13 69 0,6 4 0,7-73 0,0 0 0,0 78 0,11 10 0,-11-88-1,0 0 1,21 85 0,13-13 0,-34-72-1,0 0 1,42 57 0,7-15 0,-49-42 0,0 0 0,50 31 0,-8-15 0,-42-16 1,0 0-1,48 3 1,10-10-1,-58 7 2,0 0-2,60-19 3,-4-10-3,-56 29 4,0 0-4,50-45 4,-4-11-4,-46 56 4,0 0-4,39-53 4,-11 1-4,-28 52 3,0 0-3,19-43 4,-6 13-4,-13 30 4,0 0-4,7-21 4,-4 9-4,-3 12 7,0 0-7,2-10 7,-2 10-7,0 0 10,0 0-10,-7 7 11,0 17-11,7-24 12,0 0-12,-7 36 13,3 16-13,4-52 14,0 0-14,0 52 14,7-2-14,-7-50 13,0 0-13,13 44 13,4-18-13,-17-26 12,0 0-12,29 19 12,11-4-12,-40-15 9,0 0-9,51 2 10,11-12-10,-62 10 11,0 0-11,65-28 12,4-24-12,-69 52 13,0 0-13,62-57 13,-11-4-13,-51 61 14,0 0-14,44-69 14,-12-4-14,-32 73 14,0 0-14,19-76 15,-11-14-15,-8 90 19,0 0-19,-8-85 20,-11 14-20,19 71 19,0 0-19,-32-62 19,-10 12-19,42 50 16,0 0-16,-53-38 17,-9 10-17,62 28 14,0 0-14,-67-12 14,2 12-14,65 0 4,0 0-4,-58 7 4,15 12-4,43-19 1,0 0-1,-26 31 2,21 16-2,-3 0-1443</inkml:trace>
  <inkml:trace contextRef="#ctx0" brushRef="#br0" timeOffset="251780.7738">28107 8177 740,'0'0'0,"0"0"0,0 0 0,0 0 21,0 0-21,11-17 22,-11 17-22,0 0 60,0 0-60,-2-11 61,-5 6-61,7 5 12,0 0-12,-14-3 13,-9 6-13,23-3-1,0 0 1,-28 12 0,-9 14 0,37-26-2,0 0 2,-37 35-2,1 8 2,36-43-3,0 0 3,-30 47-2,2 1 2,28-48-5,0 0 5,-18 45-4,15-9 4,3-36-1,0 0 1,9 35 0,8-11 0,-17-24 1,0 0-1,27 18 1,6-10-1,-33-8 8,0 0-8,41 4 9,5-9-9,-46 5 17,0 0-17,42-11 17,-12-1-17,-30 12 23,0 0-23,23-14 24,-4-5-24,-19 19 39,0 0-39,16-17 39,-3-6-39,-13 23 47,0 0-47,3-17 48,-10-4-48,7 21 52,0 0-52,-12-20 53,-4 4-53,16 16 48,0 0-48,-18-17 48,-1-6-48,19 23 32,0 0-32,-14-24 33,5-2-33,9 26 31,0 0-31,-4-29 32,6-8-32,-2 37 25,0 0-25,9-33 26,7 9-26,-16 24 19,0 0-19,30-22 20,18-3-20,-48 25 18,0 0-18,56-19 18,4 7-18,-60 12 17,0 0-17,56-7 17,-11 4-17,-45 3 14,0 0-14,44 3 15,5 8-15,-49-11 13,0 0-13,46 15 13,-9 6-13,-37-21 11,0 0-11,28 29 12,-7 13-12,-21-42 9,0 0-9,13 47 9,-10 1-9,-3-48 7,0 0-7,-1 43 7,-6-5-7,7-38 4,0 0-4,-11 30 5,-1-6-5,12-24 3,0 0-3,-15 19 4,0-10-4,15-9 3,0 0-3,-15 7 4,8-7-4,7 0 5,0 0-5,0 0 5,-14-12-5,14 12 6,0 0-6,-7-12 6,11-11-6,-4 23 9,0 0-9,12-29 10,11-16-10,-23 45 11,0 0-11,30-52 12,5-5-12,-35 57 11,0 0-11,41-54 11,0 7-11,-41 47 11,0 0-11,31-36 11,-10 12-11,-21 24 10,0 0-10,15-16 10,-5 6-10,-10 10 2,0 0-2,9-12 3,0-6-3,-9 18 0,0 0 0,14-24 0,4-7 0,-1 0-1393</inkml:trace>
  <inkml:trace contextRef="#ctx0" brushRef="#br0" timeOffset="252216.1876">29127 7692 1188,'0'0'0,"2"-5"0,3-16 0,-5 21 20,0 0-20,4-24 20,-6 5-20,2 19 38,0 0-38,-2-17 39,2 10-39,0 7 25,0 0-25,0 0 25,0 0-25,0 0 8,0 0-8,-5 19 8,-9 16-8,14-35 4,0 0-4,-18 50 5,-3 28-5,21-78 3,0 0-3,-19 84 3,1 1-3,18-85 4,0 0-4,-12 85 4,5 5-4,7-90 7,0 0-7,0 83 7,8-14-7,-8-69 9,0 0-9,9 50 10,-2-24-10,-7-26 10,0 0-10,20 6 10,20-19-10,-40 13 10,0 0-10,44-32 10,0-29-10,-44 61 3,0 0-3,45-73 4,-5-3-4,3-2-1046</inkml:trace>
  <inkml:trace contextRef="#ctx0" brushRef="#br0" timeOffset="253930.0182">29431 7784 1054,'0'0'0,"12"-21"0,20-31 0,-32 52 17,0 0-17,42-60 17,11 1-17,-53 59 9,0 0-9,51-47 10,-12 11-10,-39 36 1,0 0-1,28-28 2,-12 13-2,-16 15 4,0 0-4,11-7 4,-4 5-4,-7 2 12,0 0-12,9 12 13,1 12-13,-10-24 25,0 0-25,-1 38 25,-19 13-25,20-51 31,0 0-31,-33 60 32,-11 15-32,44-75 30,0 0-30,-57 79 31,-12-3-31,69-76 28,0 0-28,-69 68 29,4-9-29,65-59 26,0 0-26,-65 48 27,-4-8-27,69-40 25,0 0-25,-65 33 26,8-16-26,57-17 27,0 0-27,-44 10 28,14-10-28,30 0 26,0 0-26,-19-3 26,10 0-26,9 3 23,0 0-23,0 0 23,0 0-23,0 0 14,0 0-14,14-4 15,18 8-15,-32-4 7,0 0-7,42 6 8,9 7-8,-51-13 3,0 0-3,57 15 4,1 2-4,-58-17 1,0 0-1,67 13 2,16-17-2,-83 4 1,0 0-1,92-12 1,12-9-1,-104 21 1,0 0-1,109-33 1,4-12-1,-113 45 0,0 0 0,113-55 1,-9-14-1,-104 69 0,0 0 0,96-80 1,-17-13-1,-79 93 1,0 0-1,65-94 2,-15 9-2,-50 85 2,0 0-2,35-81 3,-14 2-3,-21 79 5,0 0-5,7-70 6,-12 13-6,5 57 9,0 0-9,-16-40 10,-12 16-10,28 24 11,0 0-11,-30-12 12,2 14-12,28-2 15,0 0-15,-23 15 16,1 16-16,22-31 14,0 0-14,-12 45 14,9 9-14,3-54 11,0 0-11,5 56 11,11-1-11,-16-55 10,0 0-10,26 54 10,11 1-10,-37-55 6,0 0-6,46 62 7,0 7-7,-46-69 2,0 0-2,42 71 3,-13-13-3,-29-58 1,0 0-1,12 48 2,-19-10-2,7-38 1,0 0-1,-27 35 2,-22-9-2,49-26 1,0 0-1,-60 22 2,-3-5-2,63-17 1,0 0-1,-68 13 2,0-5-2,68-8 2,0 0-2,-66 2 2,8-6-2,58 4 4,0 0-4,-46-10 5,16-9-5,30 19 7,0 0-7,-5-29 7,26-13-7,-21 42 9,0 0-9,41-54 9,17-22-9,-58 76 9,0 0-9,72-81 10,11-2-10,-83 83 8,0 0-8,92-87 8,14-10-8,-106 97 2,0 0-2,104-91 2,-18 6-2,-86 85 0,0 0 0,78-69 0,-9 13 0,-69 56 0,0 0 0,53-36 0,-25 15 0,-28 21-1,0 0 1,18-8 0,-8 1 0,-10 7 0,0 0 0,13 7 0,6 12 0,-19-19 1,0 0-1,14 38 1,-10 21-1,-4-59 1,0 0-1,-2 74 2,-2 14-2,4-88 1,0 0-1,-3 88 2,1 1-2,2-89 3,0 0-3,0 86 3,2 2-3,-2-88 4,0 0-4,5 80 4,2-21-4,-7-59 6,0 0-6,7 40 6,0-13-6,-7-27 5,0 0-5,6 14 6,-3-3-6,-3-11 6,0 0-6,9 0 6,12-4-6,-21 4 6,0 0-6,34-15 6,13-18-6,-47 33 8,0 0-8,50-42 8,1-6-8,-51 48 8,0 0-8,55-52 8,3 0-8,-58 52 8,0 0-8,55-42 9,-17 18-9,-38 24 1,0 0-1,34-21 2,-9 11-2,-25 10 0,0 0 0,24-3 0,5 6 0,-29-3-1,0 0 1,30 9-1,1 10 1,-31-19-3,0 0 3,30 27-2,-1 13 2,-29-40-3,0 0 3,26 42-3,6-2 3,-32-40-4,0 0 4,37 29-3,7-8 3,-44-21-3,0 0 3,46 14-3,-2-6 3,-44-8-3,0 0 3,46-3-3,3-9 3,-49 12-3,0 0 3,50-25-2,-6-7 2,-44 32-2,0 0 2,39-40-2,-7-5 2,-32 45-3,0 0 3,24-49-2,-8 6 2,-16 43-3,0 0 3,7-38-2,-9 7 2,2 31-2,0 0 2,-8-24-1,-10 5 1,18 19-2,0 0 2,-23-11-1,-5 13 1,28-2-1,0 0 1,-32 10-1,-3 8 1,35-18-2,0 0 2,-34 24-1,6 9 1,28-33-2,0 0 2,-19 39-1,10 1 1,9-40-3,0 0 3,3 45-3,13 0 3,-16-45-4,0 0 4,25 44-3,3-8 3,-28-36-7,0 0 7,28 24-7,-1-8 7,-27-16-10,0 0 10,30 8-9,7-2 9,-37-6-10,0 0 10,33 3-9,-10-3 9,-23 0-5,0 0 5,20-9-4,4-11 4,-24 20-4,0 0 4,22-25-3,-14-2 3,-8 27-6,0 0 6,0-33-5,-7 2 5,7 31-7,0 0 7,-12-33-7,-4 8 7,16 25-11,0 0 11,-18-22-11,1 5 11,17 17-13,0 0 13,-18-21-13,4 0 13,14 21-10,0 0 10,-12-15-9,1-1 9,11 16-9,0 0 9,-3-12-8,3 12 8,0 0-7,0 0 7,8-7-7,1 2 7,-9 5-6,0 0 6,28-9-5,24-6 5,-52 15-10,0 0 10,61-19-9,-1 5 9,-60 14-12,0 0 12,52-12-11,-15 1 11,-37 11-13,0 0 13,30-8-13,5-1 13,-35 9-10,0 0 10,32-9-9,-9 6 9,-23 3-7,0 0 7,16-5-7,-6 5 7,-10 0-5,0 0 5,9-2-4,-2 0 4,-7 2-2,0 0 2,0 0-2,12-12 2,-12 12 0,0 0 0,7-3 0,0 3 0,-7 0 0,0 0 0,0 0 0,9-6 0,-9 6 2,0 0-2,0 0 2,7 12-2,-7-12 4,0 0-4,4 21 4,-2 7-4,-2-28 5,0 0-5,-2 41 6,-5 11-6,7-52 6,0 0-6,-13 73 7,-4 20-7,17-93 5,0 0-5,-18 106 6,4 7-6,14-113 10,0 0-10,-11 121 10,6 5-10,5-126 17,0 0-17,0 118 18,5-27-18,-5-91 23,0 0-23,9 78 23,5-14-23,-14-64 25,0 0-25,15 44 25,-5-24-25,-10-20 22,0 0-22,9-8 23,3-29-23,-12 37 11,0 0-11,4-52 11,-18-20-11,0 3-1409</inkml:trace>
  <inkml:trace contextRef="#ctx0" brushRef="#br0" timeOffset="254257.8445">32276 7312 987,'0'0'0,"14"5"0,23 10 0,-37-15 0,0 0 0,49 18 0,4 4 0,-53-22 0,0 0 0,62 24 0,8 2 0,-70-26 9,0 0-9,80 25 9,3-1-9,-83-24 30,0 0-30,81 24 30,-9 2-30,-72-26 45,0 0-45,60 29 45,-19-4-45,-41-25 44,0 0-44,32 27 45,-9 6-45,-23-33 37,0 0-37,12 28 38,-16-2-38,4-26 26,0 0-26,-14 24 27,-12 7-27,26-31 20,0 0-20,-34 28 20,-5-7-20,39-21 22,0 0-22,-42 12 22,-2-5-22,44-7 25,0 0-25,-41 0 25,8-7-25,33 7 25,0 0-25,-30-21 25,5-10-25,2 1-1107</inkml:trace>
  <inkml:trace contextRef="#ctx0" brushRef="#br0" timeOffset="260400.4224">29605 9812 102,'0'0'0,"0"0"0,0 0 0,0 0-17</inkml:trace>
  <inkml:trace contextRef="#ctx0" brushRef="#br0" timeOffset="414596.7715">26909 13573 1087,'0'0'0,"0"0"0,0 0 0,0 0 20,0 0-20,16-19 21,-6 10-21,-10 9 68,0 0-68,13-9 68,3-6-68,-16 15 43,0 0-43,12-12 44,-3 7-44,-9 5 16,0 0-16,9 3 17,-6 7-17,-3-10 10,0 0-10,7 28 10,4 24-10,-11-52 8,0 0-8,12 64 8,2 9-8,-14-73 5,0 0-5,11 86 5,-6 32-5,-5-118 5,0 0-5,0 137 5,-2 18-5,2-155 6,0 0-6,-3 172 7,-8 23-7,11-195 10,0 0-10,-14 215 10,-3 8-10,17-223 15,0 0-15,-20 220 16,1-12-16,19-208 19,0 0-19,-21 190 19,-4-26-19,25-164 19,0 0-19,-27 153 19,-1-11-19,28-142 16,0 0-16,-26 121 17,1-24-17,25-97 9,0 0-9,-21 81 9,3-14-9,18-67 5,0 0-5,-16 49 6,4-21-6,-1-1-1172</inkml:trace>
  <inkml:trace contextRef="#ctx0" brushRef="#br0" timeOffset="415497.1606">26826 13500 1233,'0'0'0,"0"0"0,-5-9 0,5 9 2,0 0-2,0 0 2,0 0-2,0 0 17,0 0-17,12-3 18,-1-2-18,-11 5 10,0 0-10,19-5 10,11-1-10,-30 6-4,0 0 4,41-3-4,6 3 4,-47 0 0,0 0 0,55 2 0,7 3 0,-62-5 5,0 0-5,70 2 5,20 1-5,-90-3 16,0 0-16,99 4 17,5-1-17,-104-3 24,0 0-24,115 0 24,14-3-24,-129 3 31,0 0-31,132-4 31,-3-1-31,-129 5 26,0 0-26,129-5 27,0-2-27,-129 7 23,0 0-23,127-11 24,-9-1-24,-118 12 25,0 0-25,109-8 26,-13 4-26,-96 4 18,0 0-18,67-2 18,-30 4-18,-37-2 15,0 0-15,24 5 15,1 6-15,-25-11 16,0 0-16,21 26 17,-5 22-17,-16-48 16,0 0-16,9 57 17,-12 9-17,3-66 14,0 0-14,-11 69 14,-3 4-14,14-73 14,0 0-14,-20 88 15,-3 30-15,23-118 11,0 0-11,-24 131 12,-3 23-12,27-154 8,0 0-8,-24 172 9,4 25-9,20-197 8,0 0-8,-14 201 8,9-9-8,5-192 9,0 0-9,5 182 10,9-13-10,-14-169 10,0 0-10,20 168 11,8 3-11,-28-171 10,0 0-10,26 172 11,-5 1-11,-21-173 15,0 0-15,16 164 16,-9-17-16,-7-147 16,0 0-16,-1 137 16,-13-4-16,14-133 16,0 0-16,-25 120 17,-12-13-17,37-107 14,0 0-14,-43 88 15,-8-15-15,51-73 17,0 0-17,-53 53 17,2-23-17,51-30 16,0 0-16,-49 9 17,-1-20-17,50 11 14,0 0-14,-54-31 15,-6-21-15,60 52 13,0 0-13,-69-59 13,-9 0-13,78 59 5,0 0-5,-85-62 5,-1 0-5,86 62 1,0 0-1,-95-62 1,-17 1-1,112 61 0,0 0 0,-116-57 0,1 8 0,115 49 0,0 0 0,-123-38 0,-3 16 0,126 22-1,0 0 1,-121-9 0,11 13 0,110-4-1,0 0 1,-104 12 0,4 7 0,100-19-1,0 0 1,-89 24 0,15 0 0,74-24-3,0 0 3,-58 18-3,16-10 3,42-8-11,0 0 11,-20-14-11,22-27 11,1-1-1532</inkml:trace>
  <inkml:trace contextRef="#ctx0" brushRef="#br0" timeOffset="415918.3066">26854 14120 1099,'0'0'0,"0"0"0,0 0 0,0 0-19,0 0 19,0 0-18,7 0 18,-7 0-8,0 0 8,27-2-7,27-7 7,-54 9-6,0 0 6,71-12-6,14-9 6,-85 21 4,0 0-4,99-31 4,19-5-4,-118 36 27,0 0-27,134-45 28,21 0-28,-155 45 45,0 0-45,166-43 46,5 6-46,-171 37 48,0 0-48,171-33 49,-12 9-49,-159 24 36,0 0-36,147-22 36,-18 4-36,-129 18 25,0 0-25,97-12 26,-36 4-26,-61 8 13,0 0-13,36 3 13,-24 11-13,0 1-1017</inkml:trace>
  <inkml:trace contextRef="#ctx0" brushRef="#br0" timeOffset="416307.2193">27191 13663 1177,'0'0'0,"0"0"0,13-12 0,-13 12 1,0 0-1,8-9 2,0 2-2,-8 7 16,0 0-16,0 0 17,7 0-17,-7 0 18,0 0-18,3 16 19,1 22-19,-4-38 15,0 0-15,1 53 16,-2 10-16,1-63 14,0 0-14,-4 79 15,1 18-15,3-97 15,0 0-15,0 94 16,1-13-16,-1-81 12,0 0-12,4 66 12,-1-25-12,-3-41 7,0 0-7,6 24 8,-1-17-8,-5-7 5,0 0-5,18-13 5,15-32-5,2 0-983</inkml:trace>
  <inkml:trace contextRef="#ctx0" brushRef="#br0" timeOffset="416608.4792">27325 13512 1121,'0'0'0,"-3"-7"0,-9-10 0,12 17 1,0 0-1,-15-23 1,0 6-1,15 17 0,0 0 0,-11-12 0,6 5 0,5 7 0,0 0 0,0 0 0,0 0 0,0 0 1,0 0-1,7 7 1,16 5-1,-23-12 3,0 0-3,38 16 3,14-4-3,-52-12 6,0 0-6,56 12 6,-1 0-6,-55-12 14,0 0-14,53 12 14,-2 0-14,-51-12 18,0 0-18,42 12 18,-12-5-18,-30-7 18,0 0-18,21 11 19,-1 1-19,-20-12 16,0 0-16,12 15 17,-6 6-17,-6-21 20,0 0-20,-9 21 20,-18-4-20,27-17 21,0 0-21,-35 14 22,-9-5-22,44-9 32,0 0-32,-43 3 33,3-3-33,40 0 46,0 0-46,-37-7 47,2-5-47,35 12 30,0 0-30,-36-17 30,-1-9-30,-2 0-1124</inkml:trace>
  <inkml:trace contextRef="#ctx0" brushRef="#br0" timeOffset="417254.4351">31037 13658 1244,'0'0'0,"0"0"0,0 0 0,0 0 12,0 0-12,0 0 13,0 0-13,0 0 45,0 0-45,7 15 46,-2-6-46,-5-9 44,0 0-44,12 17 44,10 11-44,-22-28 26,0 0-26,21 40 27,2 8-27,-23-48 19,0 0-19,23 68 20,0 22-20,-23-90 15,0 0-15,22 102 16,3 14-16,-25-116 13,0 0-13,20 135 13,-8 32-13,-12-167 21,0 0-21,9 208 22,-6 33-22,-3-241 23,0 0-23,2 242 23,0-5-23,-2-237 24,0 0-24,9 220 24,7-23-24,-16-197 20,0 0-20,15 180 20,1-7-20,-16-173 18,0 0-18,13 154 19,-8-14-19,-5-140 17,0 0-17,2 118 18,-2-30-18,0-88 13,0 0-13,-2 64 13,0-22-13,0-1-1344</inkml:trace>
  <inkml:trace contextRef="#ctx0" brushRef="#br0" timeOffset="417988.6475">30980 13393 1188,'0'0'0,"0"0"0,20 10 0,-20-10 22,0 0-22,15 5 23,0 2-23,-15-7 47,0 0-47,33 0 48,32 0-48,-65 0 63,0 0-63,90-5 63,22 2-63,-112 3 31,0 0-31,123-4 32,17-4-32,-140 8 25,0 0-25,146-7 25,11 1-25,-157 6 21,0 0-21,171-3 22,0-1-22,-171 4 15,0 0-15,173-1 15,-7 6-15,-166-5 12,0 0-12,147 9 13,-25 3-13,-122-12 9,0 0-9,105 15 10,-13-1-10,-92-14 7,0 0-7,81 23 8,-15 6-8,-66-29 11,0 0-11,49 38 12,-10 7-12,-39-45 13,0 0-13,26 52 13,-10 5-13,-16-57 12,0 0-12,6 66 13,-8 10-13,2-76 11,0 0-11,-6 92 12,-1 19-12,7-111 12,0 0-12,-8 126 13,-1 26-13,9-152 11,0 0-11,-6 171 11,6 11-11,0-182 7,0 0-7,6 191 8,3 4-8,-9-195 10,0 0-10,12 194 10,2-7-10,-14-187 13,0 0-13,18 188 14,1-1-14,-19-187 14,0 0-14,18 180 14,-2-10-14,-16-170 15,0 0-15,12 144 16,-3-32-16,-9-112 18,0 0-18,7 93 18,-4-8-18,-3-85 17,0 0-17,-1 76 18,-6-13-18,7-63 17,0 0-17,-13 46 17,-8-13-17,21-33 15,0 0-15,-35 21 15,-18-11-15,53-10 15,0 0-15,-71 2 15,-19-9-15,90 7 10,0 0-10,-111-12 10,-27-2-10,138 14 5,0 0-5,-151-8 5,-8 8-5,159 0 1,0 0-1,-177 8 2,-11 10-2,188-18 0,0 0 0,-184 19 0,2 1 0,182-20-2,0 0 2,-171 19-1,14-3 1,157-16-16,0 0 16,-136 7-16,23-14 16,113 7-23,0 0 23,-86-36-22,26-39 22,1 3-1502</inkml:trace>
  <inkml:trace contextRef="#ctx0" brushRef="#br0" timeOffset="418470.5102">30887 14113 953,'0'0'0,"8"5"0,14 2 0,-22-7 7,0 0-7,30 10 7,5-1-7,-35-9 9,0 0-9,49 3 10,22 4-10,-71-7 24,0 0-24,95 4 24,29-6-24,-124 2 28,0 0-28,141-10 28,20-6-28,-161 16 63,0 0-63,185-29 63,25-8-63,-210 37 44,0 0-44,219-31 45,1 0-45,-220 31 55,0 0-55,207-26 55,-24 4-55,-183 22 48,0 0-48,157-18 49,-24 6-49,-133 12 44,0 0-44,93-10 44,-29-1-44,-64 11 36,0 0-36,44-8 37,-19 1-37,-25 7 14,0 0-14,0-9 15,-30-1-15,0-1-1217</inkml:trace>
  <inkml:trace contextRef="#ctx0" brushRef="#br0" timeOffset="419340.6518">31718 13201 1278,'0'0'0,"0"0"0,10 8 0,-10-8 15,0 0-15,8 12 16,-1 1-16,-7-13 32,0 0-32,10 20 32,6 13-32,-16-33 35,0 0-35,16 43 35,0 18-35,-16-61 24,0 0-24,7 78 24,-12 22-24,5-100 20,0 0-20,-13 115 20,-4 7-20,17-122 18,0 0-18,-18 122 19,0-10-19,18-112 18,0 0-18,-14 93 18,2-20-18,12-73 15,0 0-15,-7 50 15,5-24-15,2-26 26,0 0-26,4 11 26,3-11-26,-7 0 29,0 0-29,10-18 29,3-21-29,-13 39 31,0 0-31,7-54 31,-7-14-31,0 68 19,0 0-19,-9-72 20,-9 3-20,18 69 12,0 0-12,-23-64 13,-3 13-13,26 51 0,0 0 0,-32-36 1,-2 13-1,34 23-4,0 0 4,-35-8-3,3 3 3,32 5-16,0 0 16,-33 5-15,-4 2 15,37-7-28,0 0 28,-34 14-27,6 8 27,28-22-29,0 0 29,-21 30-28,7 9 28,14-39-21,0 0 21,-2 45-20,12 4 20,-10-49-15,0 0 15,25 41-14,9-10 14,-34-31-11,0 0 11,46 21-10,15-9 10,-61-12-6,0 0 6,74-1-5,9-18 5,-83 19-2,0 0 2,89-33-2,1-14 2,-90 47-1,0 0 1,81-54-1,-7-5 1,-74 59 0,0 0 0,69-58 0,-4 2 0,-65 56-1,0 0 1,58-55 0,-10-2 0,-48 57-1,0 0 1,35-57 0,-12 5 0,-23 52 0,0 0 0,13-38 0,-12 13 0,-1 25 0,0 0 0,-5-10 1,-7 14-1,12-4 2,0 0-2,-20 17 3,-8 17-3,28-34 5,0 0-5,-28 40 6,3 14-6,25-54 5,0 0-5,-21 60 6,0 6-6,21-66 5,0 0-5,-18 68 5,6 4-5,12-72 3,0 0-3,-9 71 4,9-3-4,0-68 4,0 0-4,3 53 5,3-14-5,-6-39 5,0 0-5,7 27 5,-2-13-5,-5-14 7,0 0-7,7 10 7,0-8-7,-7-2 5,0 0-5,11-7 5,6-12-5,-17 19 3,0 0-3,20-33 4,-1-13-4,1 1-1220</inkml:trace>
  <inkml:trace contextRef="#ctx0" brushRef="#br0" timeOffset="419595.1146">32297 13561 1065,'0'0'0,"1"-7"0,5-11 0,-6 18 1,0 0-1,9-20 2,1 9-2,-10 11 1,0 0-1,13-5 1,2-2-1,-15 7 1,0 0-1,23-3 2,6 1-2,-29 2 5,0 0-5,30 0 5,1 2-5,-31-2 19,0 0-19,29 5 20,-6 4-20,-23-9 30,0 0-30,19 13 31,-1 10-31,-18-23 31,0 0-31,10 29 32,-8 13-32,-2-42 27,0 0-27,-11 43 28,-15-1-28,26-42 20,0 0-20,-35 34 21,-10-16-21,45-18 14,0 0-14,-49 12 15,-13-5-15,62-7 14,0 0-14,-63-7 14,-3-11-14,66 18 6,0 0-6,-60-36 7,4-21-7,0 2-999</inkml:trace>
  <inkml:trace contextRef="#ctx0" brushRef="#br0" timeOffset="421097.9297">26867 15412 751,'0'0'0,"0"0"0,0 0 0,0 0 29,0 0-29,30-1 29,-4-1-29,-26 2 67,0 0-67,30-4 68,-3 1-68,-27 3 48,0 0-48,24-3 48,-1-1-48,-23 4 38,0 0-38,25-3 38,3-1-38,-28 4 25,0 0-25,37-2 26,14 1-26,-51 1 19,0 0-19,60-6 19,4-2-19,-64 8 15,0 0-15,65-9 16,-3 1-16,-62 8 19,0 0-19,67-13 19,9 0-19,-76 13 20,0 0-20,88-19 21,16-4-21,-104 23 32,0 0-32,115-24 32,0-2-32,-115 26 36,0 0-36,125-26 37,9 2-37,-134 24 45,0 0-45,132-21 45,-5 2-45,-127 19 32,0 0-32,106-31 32,-35-19-32,-2 1-1145</inkml:trace>
  <inkml:trace contextRef="#ctx0" brushRef="#br0" timeOffset="421611.5674">31176 15248 1054,'0'0'0,"0"0"0,0 0 0,0 0 11,0 0-11,0 0 12,0 0-12,0 0 26,0 0-26,0 0 27,0 0-27,0 0-14,0 0 14,0 0-13,37-4 13,0 1-768</inkml:trace>
  <inkml:trace contextRef="#ctx0" brushRef="#br0" timeOffset="421742.206">31578 15262 707,'0'0'0,"30"0"0,50 2 0,-80-2 10,0 0-10,109 6 10,10 3-10,-119-9 25,0 0-25,137 2 26,20-11-26,-157 9 52,0 0-52,171-12 52,2-4-52,-173 16 66,0 0-66,166-15 67,-14-2-67,-152 17 66,0 0-66,132-16 66,-20 4-66,-112 12 41,0 0-41,91-9 42,-15 2-42,2 0-863</inkml:trace>
  <inkml:trace contextRef="#ctx0" brushRef="#br0" timeOffset="423034.1786">32436 15255 348,'0'0'0,"0"0"0,0 0 0,0 0 7,0 0-7,-28 10 8,10 1-8,18-11 23,0 0-23,-21 5 24,0-10-24,21 5 15,0 0-15,-27-11 16,-10 3-16,37 8 7,0 0-7,-46-11 7,-5 1-7,51 10 10,0 0-10,-54-9 10,-8 4-10,62 5 12,0 0-12,-73-5 13,-17-4-13,90 9 15,0 0-15,-97-7 16,-5 4-16,102 3 23,0 0-23,-102-2 24,-6 2-24,108 0 38,0 0-38,-106 4 39,14 6-39,92-10 47,0 0-47,-81 14 48,16 3-48,65-17 42,0 0-42,-55 23 43,6 6-43,-1 2-567</inkml:trace>
  <inkml:trace contextRef="#ctx0" brushRef="#br0" timeOffset="439053.8704">29374 8904 337,'0'0'0,"0"0"0,0 0 0,0 0 7,0 0-7,0 0 7,0 27-7,0-27 25,0 0-25,0 21 25,0 12-25,0-33 28,0 0-28,-1 52 29,-7 17-29,8-69 30,0 0-30,-10 80 30,-1 10-30,11-90 25,0 0-25,-10 105 26,1 20-26,9-125 24,0 0-24,-11 138 25,-1 10-25,12-148 21,0 0-21,-14 157 22,-4 14-22,18-171 22,0 0-22,-21 182 22,-2 14-22,23-196 22,0 0-22,-28 199 23,-2 3-23,30-202 30,0 0-30,-34 197 31,-5-11-31,39-186 32,0 0-32,-37 166 32,7-24-32,30-142 27,0 0-27,-26 109 27,8-30-27,18-79 15,0 0-15,-12 57 15,8-29-15,1 1-660</inkml:trace>
  <inkml:trace contextRef="#ctx0" brushRef="#br0" timeOffset="440102.6864">29233 8957 147,'0'0'0,"0"0"0,7 0 0,-7 0 2,0 0-2,28-1 3,38-3-3,-66 4 2,0 0-2,77-12 3,6-7-3,-83 19 3,0 0-3,85-21 3,3 1-3,-88 20 8,0 0-8,97-32 9,14-4-9,-111 36 28,0 0-28,120-38 28,0-2-28,-120 40 48,0 0-48,129-41 49,9 4-49,-138 37 45,0 0-45,141-31 46,-9 7-46,-132 24 58,0 0-58,126-17 59,-12 6-59,-114 11 61,0 0-61,106-3 62,-14 6-62,-92-3 48,0 0-48,87 7 48,-3 2-48,-84-9 41,0 0-41,74 15 42,-12 11-42,-62-26 34,0 0-34,58 31 34,-8 2-34,-50-33 24,0 0-24,42 44 25,-10 4-25,-32-48 17,0 0-17,28 52 17,-5 7-17,-23-59 13,0 0-13,16 71 14,-9 22-14,-7-93 11,0 0-11,2 102 12,-6 14-12,4-116 10,0 0-10,-7 125 11,-2 10-11,9-135 11,0 0-11,-7 133 12,6-5-12,1-128 14,0 0-14,1 123 14,10 2-14,-11-125 21,0 0-21,14 124 22,4 6-22,-18-130 26,0 0-26,17 128 26,-1-7-26,-16-121 26,0 0-26,13 123 26,-5 9-26,-8-132 28,0 0-28,9 121 29,-2-12-29,-7-109 30,0 0-30,2 105 30,-5 4-30,3-109 30,0 0-30,-6 101 31,-1-16-31,7-85 26,0 0-26,-12 76 26,-6-11-26,18-65 23,0 0-23,-19 61 23,1 0-23,18-61 16,0 0-16,-19 60 16,-2-6-16,21-54 7,0 0-7,-23 45 7,0-9-7,23-36 3,0 0-3,-22 28 3,1-6-3,21-22 1,0 0-1,-24 18 2,-6-8-2,30-10 1,0 0-1,-39 5 1,-7-5-1,46 0 0,0 0 0,-50 0 1,-4-7-1,54 7 0,0 0 0,-60-8 1,-4 1-1,64 7 1,0 0-1,-72-7 1,-25 0-1,97 7 1,0 0-1,-106-11 1,-2 3-1,108 8 1,0 0-1,-121-5 2,-19 6-2,140-1 1,0 0-1,-148 7 1,-9 5-1,157-12 0,0 0 0,-168 16 1,4 1-1,164-17 0,0 0 0,-168 19 1,-3 2-1,171-21 1,0 0-1,-162 21 2,10-2-2,152-19 2,0 0-2,-138 15 2,22 3-2,116-18 5,0 0-5,-108 12 6,11-2-6,97-10 2,0 0-2,-86 5 3,15-10-3,71 5 0,0 0 0,-53-19 1,20-27-1,-1 1-1165</inkml:trace>
  <inkml:trace contextRef="#ctx0" brushRef="#br0" timeOffset="440748.4871">29106 9586 281,'0'0'0,"0"0"0,16 13 0,-16-13 17,0 0-17,12 11 18,1-3-18,-13-8 27,0 0-27,26 2 27,22 2-27,-48-4 26,0 0-26,56 0 27,2-6-27,-58 6 43,0 0-43,69-12 43,18-5-43,-87 17 51,0 0-51,97-24 52,7-4-52,-104 28 47,0 0-47,116-31 48,19-2-48,-135 33 80,0 0-80,142-31 81,16 2-81,-158 29 89,0 0-89,165-30 89,8 4-89,-173 26 80,0 0-80,175-21 80,-2 4-80,-173 17 69,0 0-69,178-16 69,2 8-69,-180 8 51,0 0-51,154-11 51,-25 6-51,-129 5 42,0 0-42,100-3 43,-19-1-43,-81 4 17,0 0-17,62-5 17,-27 0-17,-35 5 3,0 0-3,13-7 4,-24-2-4,1-3-1119</inkml:trace>
  <inkml:trace contextRef="#ctx0" brushRef="#br0" timeOffset="441681.0465">29845 8847 572,'0'0'0,"0"0"0,0 0 0,0 0 6,0 0-6,0 0 7,0 0-7,0 0 26,0 0-26,20 13 27,-15 3-27,-5-16 23,0 0-23,5 21 23,-1 1-23,-4-22 12,0 0-12,0 26 12,0-2-12,0-24 7,0 0-7,4 26 7,3 7-7,-7-33 7,0 0-7,10 38 7,4 14-7,-14-52 7,0 0-7,16 57 7,-2 4-7,-14-61 6,0 0-6,13 61 6,-3-3-6,-10-58 13,0 0-13,9 54 14,-5 5-14,-4-59 24,0 0-24,1 54 24,1-13-24,-2-41 29,0 0-29,2 31 29,0-15-29,-2-16 29,0 0-29,0 0 29,-9-16-29,0 1-655</inkml:trace>
  <inkml:trace contextRef="#ctx0" brushRef="#br0" timeOffset="442176.3831">29853 8957 796,'0'0'0,"0"0"0,8-13 0,-8 13 7,0 0-7,7-13 7,-1 1-7,-6 12 10,0 0-10,7-8 10,5-6-10,-12 14 18,0 0-18,14-14 19,-1-5-19,-13 19 15,0 0-15,10-16 15,-1 6-15,-9 10 13,0 0-13,16-10 13,12-8-13,-28 18 12,0 0-12,35-15 12,2 6-12,-37 9 10,0 0-10,45-3 11,2 3-11,-47 0 13,0 0-13,48 3 14,-2 13-14,-46-16 12,0 0-12,42 20 13,-5 6-13,-37-26 13,0 0-13,34 26 14,-10 4-14,-24-30 12,0 0-12,16 27 12,-9 1-12,-7-28 9,0 0-9,-3 23 10,-13-8-10,16-15 7,0 0-7,-23 11 8,-9-3-8,32-8 5,0 0-5,-33 4 5,-3-8-5,36 4 10,0 0-10,-38-8 10,-8-6-10,46 14 13,0 0-13,-55-18 14,-9-6-14,64 24 15,0 0-15,-56-28 16,7-1-16,-1-6-835</inkml:trace>
  <inkml:trace contextRef="#ctx0" brushRef="#br0" timeOffset="444321.7194">27212 13540 393,'0'0'0,"0"0"0,0 0 0,0 0 29,0 0-29,0 0 30,0-28-30,0 28 59,0 0-59,0-12 60,-1 5-60,1 7 64,0 0-64,0 0 64,-7-5-64,7 5 49,0 0-49,0 0 49,-7-10-49,7 10 31,0 0-31,0 0 32,-7-2-32,7 2 25,0 0-25,0 0 26,0 0-26,0 0 26,0 0-26,1 5 26,5 23-26,-6-28 27,0 0-27,10 41 28,4 6-28,-14-47 32,0 0-32,16 50 32,-3 2-32,-13-52 38,0 0-38,8 49 39,-2-4-39,-6-45 34,0 0-34,1 38 34,-1-5-34,0-33 30,0 0-30,-1 25 31,-5 1-31,6-26 25,0 0-25,-5 21 26,2-7-26,3-14 24,0 0-24,-2 10 24,2-10-24,0 0 21,0 0-21,-2 7 22,2-7-22,0 0 22,0 0-22,0 0 22,0-10-22,0 10 22,0 0-22,0-12 23,0-4-23,0 16 22,0 0-22,0-20 23,0-5-23,0 25 21,0 0-21,2-29 21,-2-2-21,0 31 22,0 0-22,0-33 22,2-4-22,-2 37 18,0 0-18,3-45 18,4-3-18,-7 48 17,0 0-17,12-48 17,8 3-17,-20 45 13,0 0-13,19-35 13,-5 11-13,-14 24 9,0 0-9,9-16 10,-2 8-10,-7 8 8,0 0-8,7-4 9,0 4-9,-7 0 8,0 0-8,11 7 8,3 5-8,-14-12 8,0 0-8,16 26 8,-4 14-8,-12-40 8,0 0-8,11 47 8,-4 1-8,-7-48 8,0 0-8,5 42 8,-3-13-8,-2-29 8,0 0-8,2 26 8,3 0-8,-5-26 8,0 0-8,7 21 8,-2-6-8,-5-15 7,0 0-7,4 12 7,-2-3-7,-2-9 7,0 0-7,2 7 7,-2-7-7,0 0 8,0 0-8,7 0 8,3-9-8,-10 9 8,0 0-8,14-24 9,4-5-9,-18 29 8,0 0-8,18-37 9,-1-3-9,-17 40 8,0 0-8,16-39 9,-5 2-9,-11 37 7,0 0-7,7-31 7,-4 16-7,-3 15 5,0 0-5,2-7 6,-2 7-6,0 0 3,0 0-3,7 10 4,0 18-4,-7-28 3,0 0-3,5 40 3,-3 5-3,-2-45 2,0 0-2,4 51 3,5 3-3,-9-54 2,0 0-2,14 56 2,3-3-2,-17-53 2,0 0-2,23 45 2,-2-17-2,-21-28 1,0 0-1,34 10 2,15-17-2,1 0-1461</inkml:trace>
  <inkml:trace contextRef="#ctx0" brushRef="#br0" timeOffset="444833.3516">27957 13429 550,'0'0'0,"0"0"0,4 16 0,-4-16 38,0 0-38,1 19 38,-1 12-38,0-31 73,0 0-73,2 38 74,2-3-74,-4-35 42,0 0-42,5 32 42,0-4-42,-5-28 25,0 0-25,6 30 26,1-3-26,-7-27 16,0 0-16,7 28 16,0-6-16,-7-22 14,0 0-14,7 21 14,0 3-14,-7-24 12,0 0-12,5 23 12,-3-2-12,-2-21 11,0 0-11,0 19 11,0-5-11,0-14 7,0 0-7,0 8 8,0-8-8,0 0 2,0 0-2,-9 5 2,9-5-2,0 0-715</inkml:trace>
  <inkml:trace contextRef="#ctx0" brushRef="#br0" timeOffset="445192.0044">27818 13464 718,'0'0'0,"0"0"0,12-11 0,-12 11 0,0 0 0,12-7 0,-1 2 0,-11 5 2,0 0-2,14-5 2,11-4-2,-25 9 3,0 0-3,30-8 3,-2-1-3,-28 9 9,0 0-9,30-7 9,-2 7-9,-28 0 15,0 0-15,25 2 16,-2 5-16,-23-7 17,0 0-17,21 8 18,-1 3-18,-20-11 25,0 0-25,15 17 25,-2 14-25,-13-31 31,0 0-31,3 35 31,-15-4-31,12-31 34,0 0-34,-26 23 35,-13-3-35,39-20 41,0 0-41,-48 14 41,-8-7-41,56-7 41,0 0-41,-66-7 41,-15-15-41,0-1-808</inkml:trace>
  <inkml:trace contextRef="#ctx0" brushRef="#br0" timeOffset="447731.8327">28845 10747 572,'0'0'0,"0"0"0,0 0 0,0 0 8,0 0-8,0 0 8,0 0-8,0 0 26,0 0-26,0 0 26,0 0-26,0 0 33,0 0-33,0 0 34,28 10-34,-28-10 26,0 0-26,39 0 26,26-3-26,-65 3 14,0 0-14,83-9 14,21 2-14,-104 7 17,0 0-17,124-9 18,22-8-18,-146 17 23,0 0-23,163-15 23,36-8-23,-199 23 29,0 0-29,219-21 29,14 4-29,-233 17 54,0 0-54,240-12 54,2 0-54,-242 12 64,0 0-64,233-11 65,-11 1-65,-222 10 66,0 0-66,205-10 66,-20 1-66,-185 9 61,0 0-61,159-9 62,-23-6-62,-136 15 45,0 0-45,109-19 45,-24-6-45,-85 25 36,0 0-36,65-29 36,-21-4-36,2-3-1125</inkml:trace>
  <inkml:trace contextRef="#ctx0" brushRef="#br0" timeOffset="464562.1466">25727 15399 964,'0'0'0,"0"0"0,0 0 0,0 0 62,0 0-62,0 0 63,0 0-63,0 0 130,0 0-130,0 0 131,-13-35-131,13 35 93,0 0-93,-2-33 94,1-12-94,1 45 56,0 0-56,-6-47 57,8-5-57,-2 52 31,0 0-31,4-57 32,-3-7-32,-1 64 22,0 0-22,6-71 23,4-10-23,-10 81 19,0 0-19,13-83 19,-3 7-19,-10 76 15,0 0-15,11-78 16,3-7-16,-14 85 11,0 0-11,12-88 11,1-13-11,-13 101 8,0 0-8,16-109 9,5-5-9,-21 114 9,0 0-9,30-126 10,7-9-10,-37 135 12,0 0-12,44-152 13,4-21-13,-48 173 15,0 0-15,52-187 16,-2-11-16,-50 198 18,0 0-18,49-206 19,-5-5-19,-44 211 16,0 0-16,43-206 17,-1 4-17,-42 202 14,0 0-14,39-194 14,-7 14-14,-32 180 12,0 0-12,31-171 13,1 3-13,-32 168 11,0 0-11,32-165 11,-6 6-11,-26 159 10,0 0-10,29-164 10,4 5-10,-33 159 9,0 0-9,32-154 10,-6 22-10,-26 132 8,0 0-8,25-126 8,-2-6-8,-23 132 6,0 0-6,23-116 7,-2 19-7,-21 97 6,0 0-6,18-88 6,-6 12-6,-12 76 5,0 0-5,11-67 5,-4 13-5,-7 54 3,0 0-3,5-40 4,-1 19-4,-4 21 2,0 0-2,1-15 2,1 8-2,-2 7 1,0 0-1,0 0 2,0 0-2,0 0 2,0 0-2,-2 15 2,-3 18-2,5-33 1,0 0-1,-7 47 2,2 14-2,5-61 1,0 0-1,-7 69 2,-4 3-2,11-72 1,0 0-1,-16 89 2,-5 21-2,21-110 1,0 0-1,-28 127 2,-9 11-2,37-138 0,0 0 0,-55 146 1,-23 16-1,78-162 0,0 0 0,-84 173 1,1 11-1,83-184 0,0 0 0,-80 175 1,3-8-1,77-167 0,0 0 0,-74 156 1,-4-23-1,78-133 0,0 0 0,-69 122 1,11-8-1,58-114 0,0 0 0,-48 95 1,13-26-1,35-69 1,0 0-1,-25 50 1,13-18-1,12-32 2,0 0-2,-7 15 3,3-6-3,4-9 5,0 0-5,0 0 5,0 0-5,0 0 6,0 0-6,-10-9 6,3-12-6,7 21 8,0 0-8,-4-36 8,4-18-8,0 54 10,0 0-10,5-69 10,8-21-10,-13 90 10,0 0-10,21-107 10,11-11-10,-32 118 10,0 0-10,42-126 10,16-14-10,-58 140 8,0 0-8,67-151 8,4-17-8,-71 168 5,0 0-5,67-169 5,-16 3-5,-51 166 2,0 0-2,48-155 3,-6 21-3,-42 134 1,0 0-1,41-132 1,-2-1-1,-39 133 0,0 0 0,33-120 1,2 16-1,-35 104 0,0 0 0,36-105 0,-3-1 0,-33 106 0,0 0 0,32-97 0,-2 23 0,-30 74 0,0 0 0,27-59 0,-5 12 0,-22 47-1,0 0 1,16-32 0,-5 16 0,-11 16-1,0 0 1,16 3 0,16 13 0,-32-16-2,0 0 2,35 40-1,2 29 1,-37-69-2,0 0 2,39 88-1,7 27 1,-46-115-2,0 0 2,49 117-2,0 11 2,-49-128-3,0 0 3,55 121-3,-2-13 3,-53-108-5,0 0 5,51 90-4,1-25 4,-52-65-10,0 0 10,45 42-9,-6-18 9,-39-24-16,0 0 16,27-21-15,-18-53 15,-1 1-1646</inkml:trace>
  <inkml:trace contextRef="#ctx0" brushRef="#br0" timeOffset="491088.7783">29817 12820 147,'0'0'0,"0"0"0,0 0 0,0 0 0,0 0 0,0 0 1,0 0-1,0 0 2,0 0-2,0 0 3,-21 7-3,21-7 0,0 0 0,-12 2 0,-2 5 0,14-7 0,0 0 0,-18 10 0,0 2 0,18-12 0,0 0 0,-12 12 0,5-5 0,7-7 0,0 0 0,0 0 0,-4 7 0,4-7 2,0 0-2,0 0 2,0 0-2,0 0 8,0 0-8,20 3 8,20-6-8,-40 3 26,0 0-26,48-9 26,1-6-26,-49 15 38,0 0-38,50-18 38,-1 1-38,-49 17 48,0 0-48,43-14 49,-17 6-49,-26 8 49,0 0-49,16-7 50,-5 0-50,-11 7 45,0 0-45,1-7 46,-10 0-46,9 7 40,0 0-40,-17-5 40,-15 5-40,32 0 37,0 0-37,-37 5 37,-4 7-37,41-12 26,0 0-26,-40 16 26,1-1-26,39-15 18,0 0-18,-34 12 18,8 4-18,26-16 25,0 0-25,-18 16 26,6-4-26,12-12 25,0 0-25,-5 8 25,5-8-25,0 0 22,0 0-22,7 9 23,14-9-23,2 0-672</inkml:trace>
  <inkml:trace contextRef="#ctx0" brushRef="#br0" timeOffset="495966.9541">29212 11943 382,'0'0'0,"0"0"0,0 0 0,0 0 8,0 0-8,0 0 9,0 0-9,0 0 28,0 0-28,18 15 28,-18-15-28,0 0 46,0 0-46,0 0 46,0 11-46,0-11 59,0 0-59,1 8 59,-1-8-59,0 0 37,0 0-37,4 7 38,-4-7-38,0 0 38,0 0-38,5 7 39,-5-7-39,0 0 42,0 0-42,-5 16 42,-4-3-42,9-13 40,0 0-40,-18 18 41,-8 3-41,26-21 40,0 0-40,-35 27 41,-10 3-41,45-30 40,0 0-40,-49 43 41,-4 7-41,53-50 37,0 0-37,-53 54 37,-3-6-37,56-48 41,0 0-41,-57 42 41,3-2-41,54-40 41,0 0-41,-53 34 41,1-4-41,52-30 37,0 0-37,-49 26 38,3 1-38,46-27 32,0 0-32,-40 21 33,6-5-33,34-16 26,0 0-26,-28 12 27,5-5-27,23-7 20,0 0-20,-18 5 20,9-3-20,9-2 14,0 0-14,0 0 15,0 0-15,0 0 10,0 0-10,0 0 11,0 0-11,0 0 8,0 0-8,0 0 8,0 0-8,0 0 6,0 0-6,22-6 6,6 1-6,-28 5 5,0 0-5,42-7 5,13 0-5,-55 7 4,0 0-4,62-7 4,1 0-4,-63 7 4,0 0-4,64-12 4,1 4-4,-65 8 4,0 0-4,65-9 5,1-5-5,-66 14 5,0 0-5,65-14 5,7 2-5,-72 12 4,0 0-4,64-8 5,-20 4-5,-44 4 5,0 0-5,39-3 5,1-9-5,-40 12 5,0 0-5,36-11 6,-14 6-6,-22 5 4,0 0-4,18-5 4,0-6-4,-18 11 3,0 0-3,16-12 3,-6 2-3,-10 10 3,0 0-3,6-11 4,-6-1-4,0 12 4,0 0-4,-2-12 4,-2 0-4,4 12 3,0 0-3,-3-8 4,-3-8-4,6 16 5,0 0-5,-10-17 6,-6-4-6,16 21 8,0 0-8,-21-28 9,-4-6-9,25 34 12,0 0-12,-26-37 13,-1-3-13,27 40 14,0 0-14,-23-38 14,2 4-14,21 34 13,0 0-13,-19-33 14,-1 9-14,20 24 9,0 0-9,-19-16 9,1 11-9,18 5 4,0 0-4,-21 3 5,-7 9-5,-1-3-1395</inkml:trace>
  <inkml:trace contextRef="#ctx0" brushRef="#br0" timeOffset="496525.4604">29148 12453 807,'0'0'0,"0"0"0,4-7 0,-4 7 10,0 0-10,0 0 10,-9-3-10,9 3 0,0 0 0,-14 0 0,-7-2 0,21 2-8,0 0 8,-23 0-8,5 3 8,18-3-4,0 0 4,-14 6-3,3 2 3,11-8-1,0 0 1,-8 9 0,-1 0 0,9-9 12,0 0-12,-11 13 12,-1 10-12,12-23 57,0 0-57,-16 35 58,0 4-58,16-39 88,0 0-88,-23 49 88,-3 8-88,26-57 93,0 0-93,-32 60 93,-7 3-93,39-63 68,0 0-68,-44 62 69,-7 2-69,51-64 54,0 0-54,-55 69 55,-1 7-55,56-76 38,0 0-38,-55 77 38,4-13-38,51-64 28,0 0-28,-50 62 29,3-1-29,47-61 26,0 0-26,-53 67 26,-4 9-26,57-76 22,0 0-22,-56 69 23,1-10-23,55-59 14,0 0-14,-40 50 14,17-12-14,23-38 0,0 0 0,-7 14 1,15-31-1,1 0-1297</inkml:trace>
  <inkml:trace contextRef="#ctx0" brushRef="#br0" timeOffset="497589.6625">30797 12026 1076,'0'0'0,"0"0"0,0 0 0,0 0 2,0 0-2,0 0 2,0 0-2,0 0-13,0 0 13,0 17-12,-2-3 12,2-14 4,0 0-4,-7 14 4,-4 1-4,11-15 15,0 0-15,-14 12 15,-2 9-15,16-21 24,0 0-24,-17 28 25,-1 1-25,18-29 18,0 0-18,-16 35 19,2 1-19,14-36 10,0 0-10,-16 38 10,-5 0-10,21-38 5,0 0-5,-25 33 6,-1 0-6,26-33 6,0 0-6,-25 24 6,4 1-6,21-25 10,0 0-10,-18 20 11,6-4-11,12-16 16,0 0-16,-5 12 16,5-12-16,0 0 22,0 0-22,0 0 22,17 5-22,-17-5 24,0 0-24,32 2 24,19-2-24,-51 0 17,0 0-17,65-5 18,6-6-18,-71 11 13,0 0-13,78-10 13,6 1-13,-84 9 14,0 0-14,85-7 15,-7-1-15,-78 8 14,0 0-14,76-11 15,3 4-15,-79 7 19,0 0-19,78-10 20,-4 1-20,-74 9 21,0 0-21,67-10 22,-16 0-22,-51 10 20,0 0-20,44-14 20,0-4-20,-44 18 19,0 0-19,36-20 20,-19-1-20,-17 21 18,0 0-18,7-21 18,-14-3-18,7 24 15,0 0-15,-16-29 16,-10-3-16,26 32 15,0 0-15,-41-29 15,-17 3-15,58 26 17,0 0-17,-71-23 17,-8 4-17,79 19 17,0 0-17,-79-19 17,10 2-17,69 17 15,0 0-15,-62-21 15,7-1-15,55 22 4,0 0-4,-46-26 5,15-2-5,-1 1-1329</inkml:trace>
  <inkml:trace contextRef="#ctx0" brushRef="#br0" timeOffset="498128.2212">30950 12405 807,'0'0'0,"0"0"0,0 0 0,0 0 35,0 0-35,18 13 35,-11-6-35,-7-7 59,0 0-59,7 0 60,-7 0-60,0 0 51,0 0-51,12 7 52,2 7-52,-14-14 36,0 0-36,25 19 36,9 5-36,-34-24 29,0 0-29,37 28 29,7 2-29,-44-30 44,0 0-44,47 32 45,12 12-45,-59-44 43,0 0-43,63 46 43,3 5-43,-66-51 56,0 0-56,67 48 57,-2-1-57,-65-47 57,0 0-57,63 48 58,-4 8-58,-59-56 43,0 0-43,58 60 43,2 8-43,-60-68 35,0 0-35,56 62 36,-6-8-36,-50-54 18,0 0-18,33 39 19,-20-18-19,1 2-1310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0" units="cm"/>
          <inkml:channel name="Y" type="integer" max="11008" units="cm"/>
          <inkml:channel name="F" type="integer" max="4096" units="dev"/>
        </inkml:traceFormat>
        <inkml:channelProperties>
          <inkml:channelProperty channel="X" name="resolution" value="621.35925" units="1/cm"/>
          <inkml:channelProperty channel="Y" name="resolution" value="636.3006" units="1/cm"/>
          <inkml:channelProperty channel="F" name="resolution" value="0" units="1/dev"/>
        </inkml:channelProperties>
      </inkml:inkSource>
      <inkml:timestamp xml:id="ts0" timeString="2020-10-11T03:32:54.4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29198 5107 281,'0'0'0,"5"40"0,9 69 0,-14-109 3,0 0-3,18 145 3,-4 18-3,-14-163 23,0 0-23,11 173 24,-3 9-24,-8-182 36,0 0-36,6 190 36,-6 7-36,0-197 53,0 0-53,-4 208 53,-5 10-53,9-218 36,0 0-36,-12 221 37,-4 1-37,16-222 31,0 0-31,-14 214 32,7-9-32,7-205 33,0 0-33,-4 190 34,3-22-34,1-168 45,0 0-45,1 168 45,8-2-45,-9-166 50,0 0-50,11 170 51,-4 3-51,-7-173 57,0 0-57,7 162 58,0-1-58,-7-161 65,0 0-65,3 152 65,-1-13-65,-2-139 61,0 0-61,0 142 62,-2 0-62,2-142 44,0 0-44,-1 128 45,1-16-45,0-112 33,0 0-33,0 99 34,-2-13-34,2-86 11,0 0-11,0 66 12,-2-29-12,2-37 1,0 0-1,0 0 1,14-44-1,-14 44-5,0 0 5,21-78-5,13-41 5,0-2-1024</inkml:trace>
  <inkml:trace contextRef="#ctx0" brushRef="#br0" timeOffset="1295.3536">28712 5003 191,'0'0'0,"18"2"0,28 0 0,-46-2 4,0 0-4,60 3 4,11-6-4,-71 3 0,0 0 0,81-2 1,21 2-1,-102 0 0,0 0 0,115 0 0,5-2 0,-120 2 5,0 0-5,130-2 5,13-1-5,-143 3 16,0 0-16,157-5 16,18-2-16,-175 7 42,0 0-42,187-9 42,4 0-42,-191 9 46,0 0-46,194-6 46,-2 0-46,-192 6 39,0 0-39,187-3 39,-1-1-39,-186 4 60,0 0-60,180-3 60,-6 1-60,-174 2 58,0 0-58,175-2 58,-7 1-58,-168 1 54,0 0-54,155-7 54,-21 2-54,-134 5 52,0 0-52,120-9 52,-10 6-52,-110 3 46,0 0-46,95-7 46,-17 1-46,-78 6 34,0 0-34,74-8 34,-2 1-34,-72 7 27,0 0-27,62-5 28,-22 6-28,-40-1 20,0 0-20,36 7 21,-3 2-21,-33-9 16,0 0-16,30 16 17,-5-1-17,-25-15 11,0 0-11,18 24 12,-6 9-12,-12-33 7,0 0-7,7 40 8,-7 19-8,0-59 3,0 0-3,-2 71 4,-3 7-4,5-78 1,0 0-1,-7 84 1,0 10-1,7-94 0,0 0 0,-4 104 1,4 12-1,0-116 0,0 0 0,6 129 1,4 13-1,-10-142 1,0 0-1,16 142 1,5 11-1,-21-153 3,0 0-3,25 162 4,5 11-4,-30-173 9,0 0-9,30 182 9,7 3-9,-37-185 15,0 0-15,37 187 16,4 10-16,-41-197 15,0 0-15,38 194 16,1-3-16,-39-191 22,0 0-22,39 185 23,-4 2-23,-35-187 26,0 0-26,37 185 26,2 0-26,-39-185 26,0 0-26,37 182 26,-1-4-26,-36-178 31,0 0-31,38 170 31,7-1-31,-45-169 29,0 0-29,40 158 29,-3-16-29,-37-142 27,0 0-27,27 122 28,-11-18-4,-8-16 0,-4-10-3,-8-3 0,-6-4-2,-8-7 0,-8-7-3,-6-9 0,-3-8 3,-11-5 1,-13-6 1,-13-3 1,-14-3-22,86-23 20,0 0-20,-103 19 20,-10-2-20,113-17 17,0 0-17,-121 9 17,-15-6-17,136-3 9,0 0-9,-150 2 10,-23-4-10,173 2 5,0 0-5,-189-5 6,-7-2-6,196 7 3,0 0-3,-203-9 3,-9 2-3,212 7 1,0 0-1,-210-5 2,9 2-2,201 3 1,0 0-1,-198-5 1,3-2-1,195 7 1,0 0-1,-191-7 2,9 1-2,182 6 1,0 0-1,-180-3 2,-3-2-2,183 5 0,0 0 0,-171-7 1,12-2-1,159 9 0,0 0 0,-141-12 0,19 0 0,122 12-1,0 0 1,-106-21 0,18-3 0,88 24-4,0 0 4,-76-40-4,10-20 4,66 60-11,0 0 11,-33-83-10,36-26 10,1-2-1462</inkml:trace>
  <inkml:trace contextRef="#ctx0" brushRef="#br0" timeOffset="1807.3629">29191 5725 259,'0'0'0,"0"0"0,0 0 0,0 0 5,0 0-5,0 0 6,-18 12-6,18-12 5,0 0-5,-9 3 5,4 6-5,0-2-150</inkml:trace>
  <inkml:trace contextRef="#ctx0" brushRef="#br0" timeOffset="2104.7396">29162 5764 505,'0'0'0,"0"0"0,0 0 0,0 0-6,0 0 6,20 0-6,17 9 6,-37-9-11,0 0 11,48 7-10,10 2 10,-58-9 0,0 0 0,74 1 0,23 1 0,-97-2 19,0 0-19,109 2 20,13 1-20,-122-3 53,0 0-53,129 0 53,21-5-53,-150 5 86,0 0-86,164-3 87,25-8-87,-189 11 73,0 0-73,206-8 73,12 2-73,-218 6 68,0 0-68,225-6 69,0-3-69,-225 9 58,0 0-58,225-7 58,-4 7-58,-221 0 45,0 0-45,210 2 46,-16 3-46,-194-5 37,0 0-37,173 3 37,-18 3-37,-155-6 28,0 0-28,140 3 29,-10 0-29,-130-3 23,0 0-23,110-3 24,-18-9-24,-92 12 18,0 0-18,83-9 19,-11-3-19,-72 12 10,0 0-10,56-12 10,-26 9-10,-30 3 3,0 0-3,16-7 3,-9 1-3,0-2-1081</inkml:trace>
  <inkml:trace contextRef="#ctx0" brushRef="#br0" timeOffset="2778.8616">29155 7514 471,'0'0'0,"18"0"0,16 4 0,-34-4 31,0 0-31,37 3 31,-6-1-31,-31-2 42,0 0-42,45 3 42,23-3-42,-68 0 37,0 0-37,85 4 37,14-4-37,-99 0 36,0 0-36,113 0 37,12 0-37,-125 0 30,0 0-30,140 3 30,8-1-30,-148-2 39,0 0-39,169-2 39,22-1-39,-191 3 53,0 0-53,203-4 54,10-4-54,-213 8 51,0 0-51,226-13 52,7 1-52,-233 12 55,0 0-55,238-15 55,-1-1-55,-237 16 48,0 0-48,228-14 49,-8 2-49,-220 12 51,0 0-51,214-10 52,-6 6-52,-208 4 46,0 0-46,185-1 47,-30-8-47,-155 9 43,0 0-43,126-7 44,-34-5-44,-92 12 36,0 0-36,65-16 36,-23-4-36,-42 20 6,0 0-6,23-28 7,-21-5-7,0-3-1206</inkml:trace>
  <inkml:trace contextRef="#ctx0" brushRef="#br0" timeOffset="3559.5883">30156 6476 382,'0'0'0,"0"0"0,0 0 0,0 0 8,0 0-8,11 26 9,-11 0-9,0-26 14,0 0-14,-6 34 15,-8 10-15,14-44 23,0 0-23,-19 48 24,-2 4-24,21-52 37,0 0-37,-23 48 37,0-3-37,23-45 42,0 0-42,-16 40 43,7-7-43,9-33 36,0 0-36,-5 17 37,3-10-37,2-7 38,0 0-38,0 0 38,0-20-38,0 20 38,0 0-38,4-32 39,3-9-39,-7 41 39,0 0-39,12-49 39,11-3-39,-23 52 36,0 0-36,28-60 37,7-21-37,-35 81 44,0 0-44,39-80 44,-2 14-44,-37 66 25,0 0-25,32-52 26,-7 16-26,-25 36 17,0 0-17,21-29 18,-3 4-18,-18 25 12,0 0-12,14-15 13,-5 6-13,-9 9 10,0 0-10,10-3 10,4 3-10,-14 0 8,0 0-8,23 12 8,9 17-8,-32-29 5,0 0-5,32 52 5,-4 17-5,-28-69 3,0 0-3,26 80 3,4 6-3,-30-86 2,0 0-2,30 85 3,-5-10-3,-25-75 4,0 0-4,21 72 5,-5-1-5,-16-71 9,0 0-9,11 68 9,-4-16-9,-7-52 10,0 0-10,5 39 10,-3-9-10,-2-30 9,0 0-9,0 15 9,0-15-9,0 0 4,0 0-4,-7 0 4,-2-12-4,0 2-945</inkml:trace>
  <inkml:trace contextRef="#ctx0" brushRef="#br0" timeOffset="3730.5028">29838 6718 606,'0'0'0,"0"0"0,7 12 0,-7-12 0,0 0 0,16 9 1,14 3-1,-30-12 0,0 0 0,50 7 1,24 3-1,-74-10 0,0 0 0,81 14 0,6 0 0,-1 1-396</inkml:trace>
  <inkml:trace contextRef="#ctx0" brushRef="#br0" timeOffset="4655.75">30119 8807 651,'0'0'0,"7"-9"0,11-10 0,-18 19 0,0 0 0,17-21 0,-4 9 0,-13 12-3,0 0 3,10-12-3,1 5 3,-11 7-5,0 0 5,9-5-5,-9 5 5,0 0-4,0 0 4,16 5-4,5 19 4,-21-24-2,0 0 2,19 40-2,-12 16 2,-7-56 0,0 0 0,0 69 0,-5 19 0,5-88 2,0 0-2,-5 90 3,5-2-3,0-88 12,0 0-12,5 73 12,4-25-12,-9-48 28,0 0-28,7 37 28,-2-16-28,-5-21 41,0 0-41,4 12 42,-4-12-42,0 0 43,0 0-43,0 0 44,1-16-44,-1 16 42,0 0-42,2-33 43,2-24-43,-4 57 48,0 0-48,9-76 49,5-17-49,-14 93 51,0 0-51,17-104 52,-1-5-52,-16 109 53,0 0-53,13-106 54,-3 9-54,-10 97 32,0 0-32,9-81 33,-2 24-33,-7 57 19,0 0-19,5-43 20,-1 17-20,-4 26 19,0 0-19,0-16 19,0 7-19,0 9 17,0 0-17,0 0 17,9 0-17,-9 0 14,0 0-14,12 18 15,7 15-15,-19-33 13,0 0-13,23 55 13,2 23-13,-25-78 10,0 0-10,27 83 10,1 0-10,-28-83 6,0 0-6,28 80 7,-3-8-7,-25-72 3,0 0-3,24 64 3,-2-7-3,-22-57 5,0 0-5,17 44 5,-3-18-5,-14-26 7,0 0-7,11 15 8,-4-11-8,-7-4 13,0 0-13,21-16 14,25-29-14,-46 45 15,0 0-15,57-64 16,1-9-16,-58 73 22,0 0-22,60-93 23,0-23-23,-60 116 27,0 0-27,56-114 27,-8 13-27,-48 101 24,0 0-24,37-88 24,-11 22-24,-26 66 22,0 0-22,20-48 22,-8 18-22,-12 30 15,0 0-15,7-12 16,-7 12-16,0 0 10,0 0-10,11 21 10,-6 28-10,-5-49 7,0 0-7,4 70 7,-3 29-7,-1-99 5,0 0-5,9 114 6,11 2-6,-20-116 1,0 0-1,33 127 1,13-6-1,-46-121 0,0 0 0,51 114 1,2-15-1,-53-99 0,0 0 0,48 86 0,-11-17 0,0-1-1360</inkml:trace>
  <inkml:trace contextRef="#ctx0" brushRef="#br0" timeOffset="7462.2818">30098 6657 214,'0'0'0,"0"0"0,0 0 0,0 0 5,0 0-5,-35 14 6,5-7-6,30-7 15,0 0-15,-36 7 16,1 2-16,35-9 21,0 0-21,-32 3 22,4-1-22,28-2 11,0 0-11,-25 0 11,6-2-11,19 2 8,0 0-8,-13 0 9,6 0-9,7 0 6,0 0-6,0 0 6,0 0-6,0 0 8,0 0-8,0 0 9,0 0-9,0 0 11,0 0-11,18-3 12,24-4-12,-42 7 17,0 0-17,57-5 18,12 1-18,-69 4 25,0 0-25,74-7 25,5-1-25,-79 8 37,0 0-37,83-9 37,5-3-37,-88 12 43,0 0-43,89-16 43,-6 1-43,-83 15 31,0 0-31,63-14 31,-26 5-31,0 2-463</inkml:trace>
</inkml:ink>
</file>

<file path=ppt/media/image1.jpe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D3C50A-ECEA-8349-9BCF-E4AC4170F50E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99B78F-7C08-ED42-8E36-4ED23DEF8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9300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9B78F-7C08-ED42-8E36-4ED23DEF8F7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10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10AEAE-2D14-43C6-9569-001F9209E9FF}" type="datetime1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E8DFF9-44C4-6B4E-B5A3-96ED369AFD9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F7F803-4801-4C10-A096-6AE1FADCFC8C}" type="datetime1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69BD90-93E8-7D4C-B473-7191F00429C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4BC798-3D04-4B0A-871D-4DD24D4DD412}" type="datetime1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7DC435-2897-F34A-8447-1EC8A691D11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buFont typeface="Wingdings" charset="2"/>
              <a:buChar char="²"/>
              <a:defRPr sz="2400">
                <a:solidFill>
                  <a:srgbClr val="46424D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spcAft>
                <a:spcPts val="300"/>
              </a:spcAft>
              <a:buFont typeface="Wingdings" charset="2"/>
              <a:buChar char="§"/>
              <a:defRPr sz="2000">
                <a:solidFill>
                  <a:srgbClr val="46424D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rgbClr val="46424D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rgbClr val="46424D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rgbClr val="46424D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E35D02-6819-4DA1-94C3-12369DC930FD}" type="datetime1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AB8AA0-9A93-44F7-A3DE-B304ECC62393}" type="datetime1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F2F7EC-46EB-964D-B691-B03AC1106FC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7BFF7F-4956-4F38-8F85-E99ACB0CC4BC}" type="datetime1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F6D4F7-D30A-2D46-8C56-BBD860B78F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5AB0EB-42E6-41A0-A8AC-762D6A21EAD5}" type="datetime1">
              <a:rPr lang="en-US" smtClean="0"/>
              <a:t>10/22/2020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27A3EF-D9D8-3141-91A2-80F03BEF3F9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675D20-03F9-42D5-AD4C-529EC38487BF}" type="datetime1">
              <a:rPr lang="en-US" smtClean="0"/>
              <a:t>10/22/2020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8AB73B-1810-4C98-A9D2-D053AB17DF7A}" type="datetime1">
              <a:rPr lang="en-US" smtClean="0"/>
              <a:t>10/22/2020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41E2DB-6B26-1148-BBB7-224489DC432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7BDD7C-2F18-41B4-8615-BB19A66D2768}" type="datetime1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7EC744-B227-4A42-B0B8-DD1F9FC186D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FED204-E023-4E65-8D0A-2BB3ED07F428}" type="datetime1">
              <a:rPr lang="en-US" smtClean="0"/>
              <a:t>10/22/2020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6C30EE-4725-9040-82E4-7631508820E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9724309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8E8A8C6-A494-499A-95AA-BD9CDE43E542}" type="datetime1">
              <a:rPr lang="en-US" smtClean="0"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AC5F77F-66C9-B04B-B94C-B68F7102428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7" name="Picture 6" descr="Cover.jp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333910" y="287213"/>
            <a:ext cx="1231727" cy="114300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609601" y="1419226"/>
            <a:ext cx="9741073" cy="158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400" b="1" u="none" kern="1200">
          <a:solidFill>
            <a:srgbClr val="46424D"/>
          </a:solidFill>
          <a:latin typeface="Arial"/>
          <a:ea typeface="ＭＳ Ｐゴシック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customXml" Target="../ink/ink8.xml"/><Relationship Id="rId4" Type="http://schemas.openxmlformats.org/officeDocument/2006/relationships/image" Target="../media/image1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customXml" Target="../ink/ink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openxmlformats.org/officeDocument/2006/relationships/image" Target="../media/image16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14.xml"/><Relationship Id="rId5" Type="http://schemas.openxmlformats.org/officeDocument/2006/relationships/image" Target="../media/image15.emf"/><Relationship Id="rId4" Type="http://schemas.openxmlformats.org/officeDocument/2006/relationships/customXml" Target="../ink/ink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emf"/><Relationship Id="rId4" Type="http://schemas.openxmlformats.org/officeDocument/2006/relationships/customXml" Target="../ink/ink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customXml" Target="../ink/ink2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customXml" Target="../ink/ink25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9.xml"/><Relationship Id="rId13" Type="http://schemas.openxmlformats.org/officeDocument/2006/relationships/image" Target="../media/image30.emf"/><Relationship Id="rId18" Type="http://schemas.openxmlformats.org/officeDocument/2006/relationships/customXml" Target="../ink/ink34.xml"/><Relationship Id="rId3" Type="http://schemas.openxmlformats.org/officeDocument/2006/relationships/image" Target="../media/image250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customXml" Target="../ink/ink31.xml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customXml" Target="../ink/ink26.xml"/><Relationship Id="rId16" Type="http://schemas.openxmlformats.org/officeDocument/2006/relationships/customXml" Target="../ink/ink33.xml"/><Relationship Id="rId20" Type="http://schemas.openxmlformats.org/officeDocument/2006/relationships/customXml" Target="../ink/ink3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8.xml"/><Relationship Id="rId11" Type="http://schemas.openxmlformats.org/officeDocument/2006/relationships/image" Target="../media/image29.emf"/><Relationship Id="rId24" Type="http://schemas.openxmlformats.org/officeDocument/2006/relationships/customXml" Target="../ink/ink37.xml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10" Type="http://schemas.openxmlformats.org/officeDocument/2006/relationships/customXml" Target="../ink/ink30.xml"/><Relationship Id="rId19" Type="http://schemas.openxmlformats.org/officeDocument/2006/relationships/image" Target="../media/image33.emf"/><Relationship Id="rId4" Type="http://schemas.openxmlformats.org/officeDocument/2006/relationships/customXml" Target="../ink/ink27.xml"/><Relationship Id="rId9" Type="http://schemas.openxmlformats.org/officeDocument/2006/relationships/image" Target="../media/image28.emf"/><Relationship Id="rId14" Type="http://schemas.openxmlformats.org/officeDocument/2006/relationships/customXml" Target="../ink/ink32.xml"/><Relationship Id="rId22" Type="http://schemas.openxmlformats.org/officeDocument/2006/relationships/customXml" Target="../ink/ink36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1.xml"/><Relationship Id="rId3" Type="http://schemas.openxmlformats.org/officeDocument/2006/relationships/image" Target="../media/image280.emf"/><Relationship Id="rId7" Type="http://schemas.openxmlformats.org/officeDocument/2006/relationships/image" Target="../media/image37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0.xml"/><Relationship Id="rId11" Type="http://schemas.openxmlformats.org/officeDocument/2006/relationships/image" Target="../media/image39.emf"/><Relationship Id="rId5" Type="http://schemas.openxmlformats.org/officeDocument/2006/relationships/image" Target="../media/image290.emf"/><Relationship Id="rId10" Type="http://schemas.openxmlformats.org/officeDocument/2006/relationships/customXml" Target="../ink/ink42.xml"/><Relationship Id="rId4" Type="http://schemas.openxmlformats.org/officeDocument/2006/relationships/customXml" Target="../ink/ink39.xml"/><Relationship Id="rId9" Type="http://schemas.openxmlformats.org/officeDocument/2006/relationships/image" Target="../media/image38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customXml" Target="../ink/ink4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customXml" Target="../ink/ink5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3"/>
          <p:cNvSpPr>
            <a:spLocks noGrp="1"/>
          </p:cNvSpPr>
          <p:nvPr>
            <p:ph type="title"/>
          </p:nvPr>
        </p:nvSpPr>
        <p:spPr>
          <a:xfrm>
            <a:off x="0" y="1993900"/>
            <a:ext cx="12192000" cy="1143000"/>
          </a:xfrm>
        </p:spPr>
        <p:txBody>
          <a:bodyPr/>
          <a:lstStyle/>
          <a:p>
            <a:pPr algn="ctr"/>
            <a:r>
              <a:rPr lang="en-US" sz="4000" dirty="0" smtClean="0"/>
              <a:t>Unit 5.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5" y="3350497"/>
            <a:ext cx="12192001" cy="765110"/>
          </a:xfrm>
          <a:prstGeom prst="rect">
            <a:avLst/>
          </a:prstGeom>
        </p:spPr>
      </p:pic>
      <p:sp>
        <p:nvSpPr>
          <p:cNvPr id="2" name="Freeform 1"/>
          <p:cNvSpPr/>
          <p:nvPr/>
        </p:nvSpPr>
        <p:spPr>
          <a:xfrm>
            <a:off x="4599296" y="3671248"/>
            <a:ext cx="1897038" cy="123609"/>
          </a:xfrm>
          <a:custGeom>
            <a:avLst/>
            <a:gdLst>
              <a:gd name="connsiteX0" fmla="*/ 0 w 1897038"/>
              <a:gd name="connsiteY0" fmla="*/ 81886 h 123609"/>
              <a:gd name="connsiteX1" fmla="*/ 750626 w 1897038"/>
              <a:gd name="connsiteY1" fmla="*/ 81886 h 123609"/>
              <a:gd name="connsiteX2" fmla="*/ 1105468 w 1897038"/>
              <a:gd name="connsiteY2" fmla="*/ 95534 h 123609"/>
              <a:gd name="connsiteX3" fmla="*/ 1555844 w 1897038"/>
              <a:gd name="connsiteY3" fmla="*/ 109182 h 123609"/>
              <a:gd name="connsiteX4" fmla="*/ 1637731 w 1897038"/>
              <a:gd name="connsiteY4" fmla="*/ 95534 h 123609"/>
              <a:gd name="connsiteX5" fmla="*/ 1746913 w 1897038"/>
              <a:gd name="connsiteY5" fmla="*/ 81886 h 123609"/>
              <a:gd name="connsiteX6" fmla="*/ 1897038 w 1897038"/>
              <a:gd name="connsiteY6" fmla="*/ 40943 h 123609"/>
              <a:gd name="connsiteX7" fmla="*/ 1883391 w 1897038"/>
              <a:gd name="connsiteY7" fmla="*/ 81886 h 123609"/>
              <a:gd name="connsiteX8" fmla="*/ 1787856 w 1897038"/>
              <a:gd name="connsiteY8" fmla="*/ 81886 h 123609"/>
              <a:gd name="connsiteX9" fmla="*/ 1733265 w 1897038"/>
              <a:gd name="connsiteY9" fmla="*/ 40943 h 123609"/>
              <a:gd name="connsiteX10" fmla="*/ 1705970 w 1897038"/>
              <a:gd name="connsiteY10" fmla="*/ 0 h 123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97038" h="123609">
                <a:moveTo>
                  <a:pt x="0" y="81886"/>
                </a:moveTo>
                <a:cubicBezTo>
                  <a:pt x="405144" y="144217"/>
                  <a:pt x="-5948" y="93012"/>
                  <a:pt x="750626" y="81886"/>
                </a:cubicBezTo>
                <a:cubicBezTo>
                  <a:pt x="868981" y="80145"/>
                  <a:pt x="987187" y="90985"/>
                  <a:pt x="1105468" y="95534"/>
                </a:cubicBezTo>
                <a:cubicBezTo>
                  <a:pt x="1382222" y="135071"/>
                  <a:pt x="1232290" y="126212"/>
                  <a:pt x="1555844" y="109182"/>
                </a:cubicBezTo>
                <a:cubicBezTo>
                  <a:pt x="1583140" y="104633"/>
                  <a:pt x="1610337" y="99447"/>
                  <a:pt x="1637731" y="95534"/>
                </a:cubicBezTo>
                <a:cubicBezTo>
                  <a:pt x="1674040" y="90347"/>
                  <a:pt x="1710864" y="88645"/>
                  <a:pt x="1746913" y="81886"/>
                </a:cubicBezTo>
                <a:cubicBezTo>
                  <a:pt x="1817284" y="68692"/>
                  <a:pt x="1840741" y="59709"/>
                  <a:pt x="1897038" y="40943"/>
                </a:cubicBezTo>
                <a:cubicBezTo>
                  <a:pt x="1892489" y="54591"/>
                  <a:pt x="1893563" y="71714"/>
                  <a:pt x="1883391" y="81886"/>
                </a:cubicBezTo>
                <a:cubicBezTo>
                  <a:pt x="1855980" y="109297"/>
                  <a:pt x="1815559" y="88812"/>
                  <a:pt x="1787856" y="81886"/>
                </a:cubicBezTo>
                <a:cubicBezTo>
                  <a:pt x="1769659" y="68238"/>
                  <a:pt x="1749349" y="57027"/>
                  <a:pt x="1733265" y="40943"/>
                </a:cubicBezTo>
                <a:cubicBezTo>
                  <a:pt x="1721667" y="29345"/>
                  <a:pt x="1705970" y="0"/>
                  <a:pt x="1705970" y="0"/>
                </a:cubicBezTo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Context models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Context models are used to illustrate the operational context of a system - they show what lies outside the system boundaries.</a:t>
            </a:r>
          </a:p>
          <a:p>
            <a:r>
              <a:rPr lang="en-GB"/>
              <a:t>Social and organisational concerns may affect the decision on where to position system boundaries.</a:t>
            </a:r>
          </a:p>
          <a:p>
            <a:r>
              <a:rPr lang="en-GB"/>
              <a:t>Architectural models show the system and its relationship with other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boundaries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System boundaries are established to define what is inside and what is outside the system.</a:t>
            </a:r>
          </a:p>
          <a:p>
            <a:pPr lvl="1"/>
            <a:r>
              <a:rPr lang="en-US" sz="2400" dirty="0" smtClean="0"/>
              <a:t>They show other systems that are used or depend on the system being developed.</a:t>
            </a:r>
          </a:p>
          <a:p>
            <a:r>
              <a:rPr lang="en-US" sz="2800" dirty="0" smtClean="0"/>
              <a:t>The position of the system boundary has a profound effect on the system requirements. </a:t>
            </a:r>
          </a:p>
          <a:p>
            <a:r>
              <a:rPr lang="en-US" sz="2800" dirty="0" smtClean="0"/>
              <a:t>Defining a system boundary is a political judgment</a:t>
            </a:r>
          </a:p>
          <a:p>
            <a:pPr lvl="1"/>
            <a:r>
              <a:rPr lang="en-US" sz="2400" dirty="0" smtClean="0"/>
              <a:t>There may be pressures to develop system boundaries that increase / decrease the influence or workload of different parts of an organization.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perspective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Context models simply show the other systems in the environment, not how the system being developed is used in that environment.</a:t>
            </a:r>
          </a:p>
          <a:p>
            <a:r>
              <a:rPr lang="en-US" dirty="0" smtClean="0"/>
              <a:t>Process models reveal how the system being developed is used in broader business processes.</a:t>
            </a:r>
          </a:p>
          <a:p>
            <a:r>
              <a:rPr lang="en-US" dirty="0" smtClean="0"/>
              <a:t>0 Level data flow diagram may be used to represent the context model</a:t>
            </a:r>
          </a:p>
          <a:p>
            <a:r>
              <a:rPr lang="en-US" dirty="0" smtClean="0"/>
              <a:t>May also be  represented as Block diagram of sub-systems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62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61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Interaction Models</a:t>
            </a:r>
            <a:endParaRPr lang="en-GB" dirty="0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Modeling user interaction is important as it helps </a:t>
            </a:r>
            <a:r>
              <a:rPr lang="en-US" dirty="0" smtClean="0"/>
              <a:t>to </a:t>
            </a:r>
            <a:r>
              <a:rPr lang="en-SG" dirty="0" smtClean="0"/>
              <a:t>identify </a:t>
            </a:r>
            <a:r>
              <a:rPr lang="en-SG" dirty="0"/>
              <a:t>user </a:t>
            </a:r>
            <a:r>
              <a:rPr lang="en-SG" dirty="0" smtClean="0"/>
              <a:t> requirements. </a:t>
            </a:r>
          </a:p>
          <a:p>
            <a:r>
              <a:rPr lang="en-US" dirty="0" smtClean="0"/>
              <a:t>Modeling </a:t>
            </a:r>
            <a:r>
              <a:rPr lang="en-US" dirty="0"/>
              <a:t>system-to-system interaction highlights </a:t>
            </a:r>
            <a:r>
              <a:rPr lang="en-US" dirty="0" smtClean="0"/>
              <a:t>the communication </a:t>
            </a:r>
            <a:r>
              <a:rPr lang="en-US" dirty="0"/>
              <a:t>problems that may arise</a:t>
            </a:r>
            <a:r>
              <a:rPr lang="en-US" dirty="0" smtClean="0"/>
              <a:t>.</a:t>
            </a:r>
          </a:p>
          <a:p>
            <a:r>
              <a:rPr lang="en-US" dirty="0"/>
              <a:t>Modeling component interaction helps us understand if </a:t>
            </a:r>
            <a:r>
              <a:rPr lang="en-US" dirty="0" smtClean="0"/>
              <a:t>a proposed </a:t>
            </a:r>
            <a:r>
              <a:rPr lang="en-US" dirty="0"/>
              <a:t>system structure is likely to deliver the </a:t>
            </a:r>
            <a:r>
              <a:rPr lang="en-US" dirty="0" smtClean="0"/>
              <a:t>required </a:t>
            </a:r>
            <a:r>
              <a:rPr lang="en-SG" dirty="0" smtClean="0"/>
              <a:t>system </a:t>
            </a:r>
            <a:r>
              <a:rPr lang="en-SG" dirty="0"/>
              <a:t>performance and dependability</a:t>
            </a:r>
            <a:r>
              <a:rPr lang="en-SG" dirty="0" smtClean="0"/>
              <a:t>.</a:t>
            </a:r>
          </a:p>
          <a:p>
            <a:r>
              <a:rPr lang="en-US" dirty="0"/>
              <a:t>Use case diagrams and sequence diagrams may </a:t>
            </a:r>
            <a:r>
              <a:rPr lang="en-US" dirty="0" smtClean="0"/>
              <a:t>be </a:t>
            </a:r>
            <a:r>
              <a:rPr lang="en-SG" dirty="0" smtClean="0"/>
              <a:t>used </a:t>
            </a:r>
            <a:r>
              <a:rPr lang="en-SG" dirty="0"/>
              <a:t>for interaction </a:t>
            </a:r>
            <a:r>
              <a:rPr lang="en-SG" dirty="0" err="1"/>
              <a:t>modeling</a:t>
            </a:r>
            <a:r>
              <a:rPr lang="en-SG" dirty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90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63680" y="176400"/>
              <a:ext cx="11575080" cy="4357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5760" y="169920"/>
                <a:ext cx="11594520" cy="43725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61200" y="538200"/>
              <a:ext cx="10734120" cy="6060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4720" y="531720"/>
                <a:ext cx="10749960" cy="607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7936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Structural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Structural models of software display the organization of a system in terms of the components that make up that system and their relationships. </a:t>
            </a:r>
          </a:p>
          <a:p>
            <a:r>
              <a:rPr lang="en-US" dirty="0" smtClean="0"/>
              <a:t>Structural models may be static models, which show the structure of the system design, or dynamic models, which show the organization of the system when it is executing. </a:t>
            </a:r>
          </a:p>
          <a:p>
            <a:r>
              <a:rPr lang="en-US" dirty="0" smtClean="0"/>
              <a:t>You create structural models of a system when you are discussing and designing the system architecture.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6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diagrams and CRC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 diagrams are used when developing an object-oriented system model to show the classes in a system and the associations between these classes. </a:t>
            </a:r>
          </a:p>
          <a:p>
            <a:r>
              <a:rPr lang="en-US" dirty="0" smtClean="0"/>
              <a:t>An object class can be thought of as a general definition of one kind of system object. </a:t>
            </a:r>
          </a:p>
          <a:p>
            <a:r>
              <a:rPr lang="en-US" dirty="0" smtClean="0"/>
              <a:t>An association is a link between classes that indicates that there is some relationship between these classes.</a:t>
            </a:r>
            <a:r>
              <a:rPr lang="en-GB" dirty="0" smtClean="0"/>
              <a:t> </a:t>
            </a:r>
          </a:p>
          <a:p>
            <a:r>
              <a:rPr lang="en-US" dirty="0" smtClean="0"/>
              <a:t>When you are developing models during the early stages of the software engineering process, objects represent something in the real world, such as a patient, a prescription, doctor, etc.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635280" y="65880"/>
              <a:ext cx="7510320" cy="2415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31680" y="61560"/>
                <a:ext cx="7519320" cy="242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757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82240" y="528480"/>
              <a:ext cx="11791080" cy="53236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5040" y="515160"/>
                <a:ext cx="11806920" cy="534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047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609600" y="829994"/>
            <a:ext cx="10390496" cy="58670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/>
              <a:t>Class Identification</a:t>
            </a:r>
          </a:p>
          <a:p>
            <a:r>
              <a:rPr lang="en-US" sz="2400" dirty="0" smtClean="0"/>
              <a:t>1.Hierarchical Object Oriented Design (HOOD) Approach</a:t>
            </a:r>
          </a:p>
          <a:p>
            <a:r>
              <a:rPr lang="en-US" sz="2400" dirty="0" smtClean="0"/>
              <a:t>	English Grammar Based Approach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Common Nouns: Class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Verb: Methods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Adjectives: Attributes</a:t>
            </a:r>
          </a:p>
          <a:p>
            <a:endParaRPr lang="en-US" sz="2400" dirty="0" smtClean="0"/>
          </a:p>
          <a:p>
            <a:r>
              <a:rPr lang="en-US" sz="2400" dirty="0" smtClean="0"/>
              <a:t>2. SOLID Principles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Single Responsibility Principle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Open-Closed Principle</a:t>
            </a:r>
          </a:p>
          <a:p>
            <a:r>
              <a:rPr lang="en-US" sz="2400" dirty="0"/>
              <a:t>	</a:t>
            </a:r>
            <a:r>
              <a:rPr lang="en-US" sz="2400" dirty="0" err="1" smtClean="0"/>
              <a:t>Liskov’s</a:t>
            </a:r>
            <a:r>
              <a:rPr lang="en-US" sz="2400" dirty="0" smtClean="0"/>
              <a:t> Substitution Principle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Interface Segregation Principle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Dependency Inversion Principle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724309" cy="1143000"/>
          </a:xfrm>
        </p:spPr>
        <p:txBody>
          <a:bodyPr/>
          <a:lstStyle/>
          <a:p>
            <a:r>
              <a:rPr lang="en-US" dirty="0" smtClean="0"/>
              <a:t>Class diagrams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30760" y="1947600"/>
              <a:ext cx="10861200" cy="4575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5720" y="1939680"/>
                <a:ext cx="10872360" cy="459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1994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4572" y="1336431"/>
            <a:ext cx="8510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Relationships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25" y="1109662"/>
            <a:ext cx="6052668" cy="5207861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724309" cy="1143000"/>
          </a:xfrm>
        </p:spPr>
        <p:txBody>
          <a:bodyPr/>
          <a:lstStyle/>
          <a:p>
            <a:r>
              <a:rPr lang="en-US" dirty="0" smtClean="0"/>
              <a:t>Class diagrams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096560" y="1800"/>
              <a:ext cx="10850760" cy="68558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92240" y="-5760"/>
                <a:ext cx="10858680" cy="68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5118120" y="2158200"/>
              <a:ext cx="6917400" cy="43614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13080" y="2151720"/>
                <a:ext cx="6932160" cy="437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735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4572" y="1336431"/>
            <a:ext cx="1014201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Visibility</a:t>
            </a:r>
            <a:endParaRPr lang="en-US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dirty="0" smtClean="0"/>
              <a:t>Private ( - ) </a:t>
            </a:r>
            <a:r>
              <a:rPr lang="en-US" sz="2600" dirty="0"/>
              <a:t>: </a:t>
            </a:r>
            <a:endParaRPr lang="en-US" sz="2600" dirty="0" smtClean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600" dirty="0" smtClean="0"/>
              <a:t>A </a:t>
            </a:r>
            <a:r>
              <a:rPr lang="en-US" sz="2600" dirty="0"/>
              <a:t>private member is visible only from within the </a:t>
            </a:r>
            <a:r>
              <a:rPr lang="en-US" sz="2600" dirty="0" smtClean="0"/>
              <a:t>class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dirty="0" smtClean="0"/>
              <a:t>Protected ( # ) </a:t>
            </a:r>
            <a:r>
              <a:rPr lang="en-US" sz="2600" dirty="0"/>
              <a:t>: </a:t>
            </a:r>
            <a:endParaRPr lang="en-US" sz="2600" dirty="0" smtClean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600" dirty="0" smtClean="0"/>
              <a:t>A </a:t>
            </a:r>
            <a:r>
              <a:rPr lang="en-US" sz="2600" dirty="0"/>
              <a:t>protected member is visible from within the class and from the subclasses inherited from this </a:t>
            </a:r>
            <a:r>
              <a:rPr lang="en-US" sz="2600" dirty="0" smtClean="0"/>
              <a:t>class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dirty="0" smtClean="0"/>
              <a:t>Public ( + ) </a:t>
            </a:r>
            <a:r>
              <a:rPr lang="en-US" sz="2600" dirty="0"/>
              <a:t>: </a:t>
            </a:r>
            <a:endParaRPr lang="en-US" sz="2600" dirty="0" smtClean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600" dirty="0" smtClean="0"/>
              <a:t>A </a:t>
            </a:r>
            <a:r>
              <a:rPr lang="en-US" sz="2600" dirty="0"/>
              <a:t>public member is visible from anywhere in the system</a:t>
            </a:r>
            <a:endParaRPr lang="en-US" sz="2600" dirty="0" smtClean="0"/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762000" y="427038"/>
            <a:ext cx="9724309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400" b="1" u="none" kern="1200">
                <a:solidFill>
                  <a:srgbClr val="46424D"/>
                </a:solidFill>
                <a:latin typeface="Arial"/>
                <a:ea typeface="ＭＳ Ｐゴシック" charset="-128"/>
                <a:cs typeface="Arial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mtClean="0"/>
              <a:t>Class diagrams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336320" y="1758240"/>
              <a:ext cx="1762920" cy="1958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33440" y="1751760"/>
                <a:ext cx="1774440" cy="19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532240" y="2105640"/>
              <a:ext cx="869040" cy="943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26120" y="2099520"/>
                <a:ext cx="879480" cy="95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308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10160" y="212400"/>
              <a:ext cx="11187360" cy="6563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2960" y="203400"/>
                <a:ext cx="11203920" cy="658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558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3480" y="151920"/>
              <a:ext cx="11342520" cy="6309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8800" y="144000"/>
                <a:ext cx="11354400" cy="63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428120" y="505080"/>
              <a:ext cx="10296720" cy="5816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0920" y="497880"/>
                <a:ext cx="10313280" cy="583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294160" y="64080"/>
              <a:ext cx="6303240" cy="6793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90560" y="57600"/>
                <a:ext cx="6314400" cy="681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035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71600" y="100800"/>
              <a:ext cx="9674280" cy="1134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2960" y="90720"/>
                <a:ext cx="9692280" cy="11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101680" y="1402200"/>
              <a:ext cx="9430200" cy="4234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97720" y="1393200"/>
                <a:ext cx="9440280" cy="425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084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Behavioural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Behavioral models</a:t>
            </a:r>
            <a:r>
              <a:rPr lang="en-US" dirty="0"/>
              <a:t> are </a:t>
            </a:r>
            <a:r>
              <a:rPr lang="en-US" b="1" dirty="0"/>
              <a:t>models</a:t>
            </a:r>
            <a:r>
              <a:rPr lang="en-US" dirty="0"/>
              <a:t> of the dynamic </a:t>
            </a:r>
            <a:r>
              <a:rPr lang="en-US" b="1" dirty="0"/>
              <a:t>behavior</a:t>
            </a:r>
            <a:r>
              <a:rPr lang="en-US" dirty="0"/>
              <a:t> of the system as it is </a:t>
            </a:r>
            <a:r>
              <a:rPr lang="en-US" dirty="0" smtClean="0"/>
              <a:t>executing</a:t>
            </a:r>
          </a:p>
          <a:p>
            <a:r>
              <a:rPr lang="en-US" dirty="0" smtClean="0"/>
              <a:t>They </a:t>
            </a:r>
            <a:r>
              <a:rPr lang="en-US" dirty="0"/>
              <a:t>show what happens or what is supposed to happen when a system responds to a stimulus from its </a:t>
            </a:r>
            <a:r>
              <a:rPr lang="en-US" dirty="0" smtClean="0"/>
              <a:t>environment</a:t>
            </a:r>
          </a:p>
          <a:p>
            <a:r>
              <a:rPr lang="en-US" dirty="0" smtClean="0"/>
              <a:t>You </a:t>
            </a:r>
            <a:r>
              <a:rPr lang="en-US" dirty="0"/>
              <a:t>can think of these stimuli as being of two types: </a:t>
            </a:r>
            <a:endParaRPr lang="en-US" dirty="0" smtClean="0"/>
          </a:p>
          <a:p>
            <a:pPr lvl="1"/>
            <a:r>
              <a:rPr lang="en-US" dirty="0" smtClean="0"/>
              <a:t>Data: </a:t>
            </a:r>
            <a:r>
              <a:rPr lang="en-US" dirty="0"/>
              <a:t>Some data arrives that has to be processed by the </a:t>
            </a:r>
            <a:r>
              <a:rPr lang="en-US" dirty="0" smtClean="0"/>
              <a:t>system</a:t>
            </a:r>
            <a:endParaRPr lang="en-US" dirty="0"/>
          </a:p>
          <a:p>
            <a:pPr lvl="1"/>
            <a:r>
              <a:rPr lang="en-US" i="1" dirty="0" smtClean="0"/>
              <a:t>Events:</a:t>
            </a:r>
            <a:r>
              <a:rPr lang="en-US" dirty="0" smtClean="0"/>
              <a:t> </a:t>
            </a:r>
            <a:r>
              <a:rPr lang="en-US" dirty="0"/>
              <a:t>Some event happens that triggers system processing. Events may have associated data but this is not always the </a:t>
            </a:r>
            <a:r>
              <a:rPr lang="en-US" dirty="0" smtClean="0"/>
              <a:t>case</a:t>
            </a:r>
          </a:p>
          <a:p>
            <a:r>
              <a:rPr lang="en-US" dirty="0" smtClean="0"/>
              <a:t>Sequence diagram and State Transition Diagram may be used for Behavioural Modeling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065240" y="164520"/>
              <a:ext cx="8376480" cy="5349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2000" y="159480"/>
                <a:ext cx="8387640" cy="536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716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25160" y="0"/>
              <a:ext cx="11772000" cy="6512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8320" y="-10440"/>
                <a:ext cx="11787120" cy="653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554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r>
              <a:rPr lang="en-US" b="1" dirty="0"/>
              <a:t>Data modeling</a:t>
            </a:r>
            <a:r>
              <a:rPr lang="en-US" dirty="0"/>
              <a:t> </a:t>
            </a:r>
            <a:r>
              <a:rPr lang="en-US" dirty="0" smtClean="0"/>
              <a:t>is </a:t>
            </a:r>
            <a:r>
              <a:rPr lang="en-US" dirty="0"/>
              <a:t>the analysis of </a:t>
            </a:r>
            <a:r>
              <a:rPr lang="en-US" b="1" dirty="0"/>
              <a:t>data</a:t>
            </a:r>
            <a:r>
              <a:rPr lang="en-US" dirty="0"/>
              <a:t> objects and their relationships to other </a:t>
            </a:r>
            <a:r>
              <a:rPr lang="en-US" b="1" dirty="0"/>
              <a:t>data</a:t>
            </a:r>
            <a:r>
              <a:rPr lang="en-US" dirty="0"/>
              <a:t> </a:t>
            </a:r>
            <a:r>
              <a:rPr lang="en-US" dirty="0" smtClean="0"/>
              <a:t>objects</a:t>
            </a:r>
          </a:p>
          <a:p>
            <a:r>
              <a:rPr lang="en-US" b="1" dirty="0" smtClean="0"/>
              <a:t>Data </a:t>
            </a:r>
            <a:r>
              <a:rPr lang="en-US" b="1" dirty="0"/>
              <a:t>modeling</a:t>
            </a:r>
            <a:r>
              <a:rPr lang="en-US" dirty="0"/>
              <a:t> is often the first step in </a:t>
            </a:r>
            <a:r>
              <a:rPr lang="en-US" b="1" dirty="0"/>
              <a:t>database</a:t>
            </a:r>
            <a:r>
              <a:rPr lang="en-US" dirty="0"/>
              <a:t> </a:t>
            </a:r>
            <a:r>
              <a:rPr lang="en-US" dirty="0" smtClean="0"/>
              <a:t>design</a:t>
            </a:r>
          </a:p>
          <a:p>
            <a:r>
              <a:rPr lang="en-US" dirty="0" smtClean="0"/>
              <a:t>Two Models</a:t>
            </a:r>
          </a:p>
          <a:p>
            <a:pPr lvl="1"/>
            <a:r>
              <a:rPr lang="en-US" sz="2400" dirty="0"/>
              <a:t>Flow Model: </a:t>
            </a:r>
          </a:p>
          <a:p>
            <a:pPr lvl="2"/>
            <a:r>
              <a:rPr lang="en-US" sz="2000" dirty="0"/>
              <a:t>Shows the movement of data from source to the sink</a:t>
            </a:r>
          </a:p>
          <a:p>
            <a:pPr lvl="2"/>
            <a:r>
              <a:rPr lang="en-US" sz="2000" dirty="0"/>
              <a:t>Data Flow Diagram is used for modeling the flow</a:t>
            </a:r>
          </a:p>
          <a:p>
            <a:pPr lvl="1"/>
            <a:r>
              <a:rPr lang="en-US" sz="2400" dirty="0"/>
              <a:t>Relationship Model:</a:t>
            </a:r>
          </a:p>
          <a:p>
            <a:pPr lvl="2"/>
            <a:r>
              <a:rPr lang="en-US" sz="2000" dirty="0"/>
              <a:t>Shows the relation between different objects of the system</a:t>
            </a:r>
          </a:p>
          <a:p>
            <a:pPr lvl="2"/>
            <a:r>
              <a:rPr lang="en-US" sz="2000" dirty="0"/>
              <a:t>Entity-Relationship (ER) diagram is used for modeling the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931400" y="5891760"/>
              <a:ext cx="2841480" cy="705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28160" y="5887440"/>
                <a:ext cx="2853720" cy="792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Data </a:t>
            </a:r>
            <a:r>
              <a:rPr lang="en-US" b="1" dirty="0" smtClean="0"/>
              <a:t>Flow Diagram</a:t>
            </a:r>
          </a:p>
          <a:p>
            <a:r>
              <a:rPr lang="en-US" dirty="0"/>
              <a:t>A </a:t>
            </a:r>
            <a:r>
              <a:rPr lang="en-US" b="1" dirty="0"/>
              <a:t>data-flow diagram</a:t>
            </a:r>
            <a:r>
              <a:rPr lang="en-US" dirty="0"/>
              <a:t> (DFD) is a way of representing a flow of a data of a process or a </a:t>
            </a:r>
            <a:r>
              <a:rPr lang="en-US" dirty="0" smtClean="0"/>
              <a:t>system</a:t>
            </a:r>
          </a:p>
          <a:p>
            <a:r>
              <a:rPr lang="en-US" dirty="0" smtClean="0"/>
              <a:t> </a:t>
            </a:r>
            <a:r>
              <a:rPr lang="en-US" dirty="0"/>
              <a:t>The DFD also provides information about the outputs and inputs of each entity and the process </a:t>
            </a:r>
            <a:r>
              <a:rPr lang="en-US" dirty="0" smtClean="0"/>
              <a:t>itself</a:t>
            </a:r>
          </a:p>
          <a:p>
            <a:r>
              <a:rPr lang="en-US" dirty="0" smtClean="0"/>
              <a:t>A </a:t>
            </a:r>
            <a:r>
              <a:rPr lang="en-US" dirty="0"/>
              <a:t>data-flow diagram has no control flow, there are no decision rules and no </a:t>
            </a:r>
            <a:r>
              <a:rPr lang="en-US" dirty="0" smtClean="0"/>
              <a:t>loops</a:t>
            </a:r>
          </a:p>
          <a:p>
            <a:r>
              <a:rPr lang="en-US" dirty="0" smtClean="0"/>
              <a:t>Levels: 0, 1, 2 … n Level DFD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052720" y="4440600"/>
              <a:ext cx="8976600" cy="2068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49840" y="4434120"/>
                <a:ext cx="8987400" cy="208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355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59640" y="216720"/>
              <a:ext cx="11837880" cy="6345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3880" y="204480"/>
                <a:ext cx="11854080" cy="636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952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899" y="1177120"/>
            <a:ext cx="11532357" cy="4525963"/>
          </a:xfrm>
        </p:spPr>
        <p:txBody>
          <a:bodyPr/>
          <a:lstStyle/>
          <a:p>
            <a:r>
              <a:rPr lang="en-US" b="1" dirty="0"/>
              <a:t>Data </a:t>
            </a:r>
            <a:r>
              <a:rPr lang="en-US" b="1" dirty="0" smtClean="0"/>
              <a:t>Flow Diagram</a:t>
            </a:r>
          </a:p>
          <a:p>
            <a:r>
              <a:rPr lang="en-US" dirty="0" smtClean="0"/>
              <a:t>Components of DFD</a:t>
            </a:r>
          </a:p>
          <a:p>
            <a:pPr lvl="1"/>
            <a:r>
              <a:rPr lang="en-US" dirty="0" smtClean="0"/>
              <a:t>Entity</a:t>
            </a:r>
          </a:p>
          <a:p>
            <a:pPr lvl="2"/>
            <a:r>
              <a:rPr lang="en-US" dirty="0" smtClean="0"/>
              <a:t>An </a:t>
            </a:r>
            <a:r>
              <a:rPr lang="en-US" dirty="0"/>
              <a:t>external entity that communicates with the system and stands outside of the system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An entity </a:t>
            </a:r>
            <a:r>
              <a:rPr lang="en-US" dirty="0"/>
              <a:t>may be another system with which the modeled system communicates</a:t>
            </a:r>
            <a:endParaRPr lang="en-US" dirty="0" smtClean="0"/>
          </a:p>
          <a:p>
            <a:pPr lvl="1"/>
            <a:r>
              <a:rPr lang="en-US" dirty="0" smtClean="0"/>
              <a:t>Process</a:t>
            </a:r>
          </a:p>
          <a:p>
            <a:pPr lvl="2"/>
            <a:r>
              <a:rPr lang="en-US" dirty="0"/>
              <a:t>The process (function, transformation) is part of a system that transforms inputs to outputs</a:t>
            </a:r>
            <a:endParaRPr lang="en-US" dirty="0" smtClean="0"/>
          </a:p>
          <a:p>
            <a:pPr lvl="1"/>
            <a:r>
              <a:rPr lang="en-US" dirty="0" smtClean="0"/>
              <a:t>Database</a:t>
            </a:r>
          </a:p>
          <a:p>
            <a:pPr lvl="2"/>
            <a:r>
              <a:rPr lang="en-US" dirty="0" smtClean="0"/>
              <a:t>database </a:t>
            </a:r>
            <a:r>
              <a:rPr lang="en-US" dirty="0"/>
              <a:t>is used to </a:t>
            </a:r>
            <a:r>
              <a:rPr lang="en-US" dirty="0" smtClean="0"/>
              <a:t>represent storage of </a:t>
            </a:r>
            <a:r>
              <a:rPr lang="en-US" dirty="0"/>
              <a:t>data for later use</a:t>
            </a:r>
            <a:endParaRPr lang="en-US" dirty="0" smtClean="0"/>
          </a:p>
          <a:p>
            <a:pPr lvl="1"/>
            <a:r>
              <a:rPr lang="en-US" dirty="0" smtClean="0"/>
              <a:t>Flow</a:t>
            </a:r>
          </a:p>
          <a:p>
            <a:pPr lvl="2"/>
            <a:r>
              <a:rPr lang="en-US" dirty="0" smtClean="0"/>
              <a:t>flow shows </a:t>
            </a:r>
            <a:r>
              <a:rPr lang="en-US" dirty="0"/>
              <a:t>the transfer of information (sometimes also material) from one part of the system to another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174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7774" y="1177120"/>
            <a:ext cx="8857397" cy="4525963"/>
          </a:xfrm>
        </p:spPr>
        <p:txBody>
          <a:bodyPr/>
          <a:lstStyle/>
          <a:p>
            <a:r>
              <a:rPr lang="en-US" b="1" dirty="0"/>
              <a:t>Data </a:t>
            </a:r>
            <a:r>
              <a:rPr lang="en-US" b="1" dirty="0" smtClean="0"/>
              <a:t>Flow Diagram</a:t>
            </a:r>
          </a:p>
          <a:p>
            <a:r>
              <a:rPr lang="en-US" dirty="0" smtClean="0"/>
              <a:t>Notations: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264" y="723331"/>
            <a:ext cx="5336536" cy="613466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4989600" y="0"/>
              <a:ext cx="4827600" cy="41252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83840" y="-5400"/>
                <a:ext cx="4840920" cy="413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862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55440" y="540000"/>
              <a:ext cx="11242080" cy="5422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8600" y="534600"/>
                <a:ext cx="11257920" cy="54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19960" y="342000"/>
              <a:ext cx="11381040" cy="65026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9160" y="333360"/>
                <a:ext cx="11399400" cy="652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453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6040" y="16200"/>
              <a:ext cx="11964960" cy="6442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560" y="5040"/>
                <a:ext cx="11975040" cy="64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024160" y="5622120"/>
              <a:ext cx="1982880" cy="9946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16600" y="5614200"/>
                <a:ext cx="1998000" cy="100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9608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87360" y="18000"/>
              <a:ext cx="7218360" cy="3726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0160" y="8640"/>
                <a:ext cx="7235640" cy="37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77840" y="33480"/>
              <a:ext cx="12019680" cy="6767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7400" y="26280"/>
                <a:ext cx="12037320" cy="67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9574200" y="804240"/>
              <a:ext cx="2516760" cy="5667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69160" y="800640"/>
                <a:ext cx="2527920" cy="567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2963880" y="1434240"/>
              <a:ext cx="1644480" cy="1764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57400" y="1380600"/>
                <a:ext cx="166392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3393360" y="1386000"/>
              <a:ext cx="291240" cy="1051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82560" y="1350720"/>
                <a:ext cx="31104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3817440" y="1348200"/>
              <a:ext cx="605160" cy="13860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807360" y="1307880"/>
                <a:ext cx="62208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/>
              <p14:cNvContentPartPr/>
              <p14:nvPr/>
            </p14:nvContentPartPr>
            <p14:xfrm>
              <a:off x="3069360" y="264600"/>
              <a:ext cx="1897200" cy="188136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59280" y="234000"/>
                <a:ext cx="1918800" cy="19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" name="Ink 8"/>
              <p14:cNvContentPartPr/>
              <p14:nvPr/>
            </p14:nvContentPartPr>
            <p14:xfrm>
              <a:off x="5768640" y="1389240"/>
              <a:ext cx="1139400" cy="19116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761800" y="1364760"/>
                <a:ext cx="115668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" name="Ink 9"/>
              <p14:cNvContentPartPr/>
              <p14:nvPr/>
            </p14:nvContentPartPr>
            <p14:xfrm>
              <a:off x="456120" y="1031040"/>
              <a:ext cx="1362960" cy="19404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47840" y="1002960"/>
                <a:ext cx="138276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" name="Ink 10"/>
              <p14:cNvContentPartPr/>
              <p14:nvPr/>
            </p14:nvContentPartPr>
            <p14:xfrm>
              <a:off x="3929400" y="580680"/>
              <a:ext cx="75960" cy="2844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924720" y="560520"/>
                <a:ext cx="8568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" name="Ink 11"/>
              <p14:cNvContentPartPr/>
              <p14:nvPr/>
            </p14:nvContentPartPr>
            <p14:xfrm>
              <a:off x="3565440" y="626040"/>
              <a:ext cx="699840" cy="77904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557520" y="604080"/>
                <a:ext cx="717840" cy="83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" name="Ink 12"/>
              <p14:cNvContentPartPr/>
              <p14:nvPr/>
            </p14:nvContentPartPr>
            <p14:xfrm>
              <a:off x="9093240" y="2304000"/>
              <a:ext cx="1938600" cy="195588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081000" y="2247120"/>
                <a:ext cx="1964160" cy="206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8892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86720" y="48600"/>
              <a:ext cx="9862920" cy="4380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7360" y="44280"/>
                <a:ext cx="9878040" cy="439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999160" y="79200"/>
              <a:ext cx="8839080" cy="2335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96280" y="70560"/>
                <a:ext cx="8848800" cy="235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085000" y="1913760"/>
              <a:ext cx="915840" cy="43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79240" y="1882800"/>
                <a:ext cx="932040" cy="1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5659920" y="3207240"/>
              <a:ext cx="898200" cy="637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653440" y="3180600"/>
                <a:ext cx="91080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7269120" y="3000240"/>
              <a:ext cx="915480" cy="676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261560" y="2962440"/>
                <a:ext cx="929160" cy="13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464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44240" y="200160"/>
              <a:ext cx="11753280" cy="6657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8120" y="193680"/>
                <a:ext cx="11768040" cy="66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5746320" y="4910040"/>
              <a:ext cx="4528440" cy="1519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39480" y="4855680"/>
                <a:ext cx="4542120" cy="160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5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ER Diagram</a:t>
            </a:r>
          </a:p>
          <a:p>
            <a:pPr lvl="1"/>
            <a:r>
              <a:rPr lang="en-US" sz="2400" dirty="0"/>
              <a:t>The ER or (Entity Relational Model) is a high-level conceptual data model diagram</a:t>
            </a:r>
          </a:p>
          <a:p>
            <a:pPr lvl="1"/>
            <a:r>
              <a:rPr lang="en-US" sz="2400" dirty="0"/>
              <a:t>Entity-Relation model is based on the notion of real-world entities and the relationship between them</a:t>
            </a:r>
          </a:p>
          <a:p>
            <a:pPr lvl="1"/>
            <a:r>
              <a:rPr lang="en-US" sz="2400" dirty="0"/>
              <a:t>Components of the ER Diagram</a:t>
            </a:r>
          </a:p>
          <a:p>
            <a:pPr lvl="2"/>
            <a:r>
              <a:rPr lang="en-US" sz="2000" dirty="0"/>
              <a:t>Entities</a:t>
            </a:r>
          </a:p>
          <a:p>
            <a:pPr lvl="2"/>
            <a:r>
              <a:rPr lang="en-US" sz="2000" dirty="0"/>
              <a:t>Attributes</a:t>
            </a:r>
          </a:p>
          <a:p>
            <a:pPr lvl="2"/>
            <a:r>
              <a:rPr lang="en-US" sz="2000" dirty="0"/>
              <a:t>Relationships</a:t>
            </a:r>
          </a:p>
          <a:p>
            <a:pPr lvl="1"/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44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77120"/>
            <a:ext cx="10868167" cy="4937077"/>
          </a:xfrm>
        </p:spPr>
        <p:txBody>
          <a:bodyPr/>
          <a:lstStyle/>
          <a:p>
            <a:r>
              <a:rPr lang="en-US" b="1" dirty="0" smtClean="0"/>
              <a:t>ER </a:t>
            </a:r>
            <a:r>
              <a:rPr lang="en-US" b="1" dirty="0" smtClean="0"/>
              <a:t>Diagram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35680" y="343800"/>
              <a:ext cx="11183040" cy="62690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8480" y="338400"/>
                <a:ext cx="11197440" cy="628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180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27680" y="218520"/>
              <a:ext cx="10869840" cy="5985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3000" y="207360"/>
                <a:ext cx="10885320" cy="600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127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12192000" cy="1143000"/>
          </a:xfrm>
        </p:spPr>
        <p:txBody>
          <a:bodyPr/>
          <a:lstStyle/>
          <a:p>
            <a:pPr algn="ctr"/>
            <a:r>
              <a:rPr lang="en-US" dirty="0" smtClean="0"/>
              <a:t>System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System modeling is the process of developing abstract models of a system, with each model presenting a different view or perspective of that system. </a:t>
            </a:r>
          </a:p>
          <a:p>
            <a:r>
              <a:rPr lang="en-US" sz="2800" dirty="0" smtClean="0"/>
              <a:t>System modeling has now come to mean representing a system using some kind of graphical notation, which is now almost always based on notations in the Unified Modeling Language (UML). </a:t>
            </a:r>
          </a:p>
          <a:p>
            <a:r>
              <a:rPr lang="en-GB" sz="2800" dirty="0" smtClean="0"/>
              <a:t>System modelling helps the analyst to understand the functionality of the system and models are used to communicate with customers.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40840" y="123840"/>
              <a:ext cx="7758720" cy="38732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2920" y="117720"/>
                <a:ext cx="7776720" cy="388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518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82960" y="185040"/>
              <a:ext cx="10968480" cy="3530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3600" y="177480"/>
                <a:ext cx="10984320" cy="354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0214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724309" cy="1143000"/>
          </a:xfrm>
        </p:spPr>
        <p:txBody>
          <a:bodyPr/>
          <a:lstStyle/>
          <a:p>
            <a:r>
              <a:rPr lang="en-SG" dirty="0"/>
              <a:t>Model-Driven</a:t>
            </a:r>
            <a:r>
              <a:rPr lang="en-SG" b="0" dirty="0" smtClean="0"/>
              <a:t> </a:t>
            </a:r>
            <a:r>
              <a:rPr lang="en-SG" dirty="0"/>
              <a:t>Architecture</a:t>
            </a:r>
            <a:r>
              <a:rPr lang="en-SG" b="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r>
              <a:rPr lang="en-US" dirty="0"/>
              <a:t>Model-driven </a:t>
            </a:r>
            <a:r>
              <a:rPr lang="en-US" dirty="0" smtClean="0"/>
              <a:t>architecture </a:t>
            </a:r>
            <a:r>
              <a:rPr lang="en-US" dirty="0"/>
              <a:t>is a software design approach </a:t>
            </a:r>
            <a:r>
              <a:rPr lang="en-US" dirty="0" smtClean="0"/>
              <a:t>that </a:t>
            </a:r>
            <a:r>
              <a:rPr lang="en-US" dirty="0"/>
              <a:t>provides a set of guidelines for the structuring of specifications, which are expressed as </a:t>
            </a:r>
            <a:r>
              <a:rPr lang="en-US" dirty="0" smtClean="0"/>
              <a:t>models</a:t>
            </a:r>
          </a:p>
          <a:p>
            <a:r>
              <a:rPr lang="en-US" dirty="0" smtClean="0"/>
              <a:t>It </a:t>
            </a:r>
            <a:r>
              <a:rPr lang="en-US" dirty="0"/>
              <a:t>was launched by the Object Management Group (OMG) in </a:t>
            </a:r>
            <a:r>
              <a:rPr lang="en-US" dirty="0" smtClean="0"/>
              <a:t>2001</a:t>
            </a:r>
          </a:p>
          <a:p>
            <a:r>
              <a:rPr lang="en-US" dirty="0"/>
              <a:t>Model-driven architecture supports model-driven engineering of software </a:t>
            </a:r>
            <a:r>
              <a:rPr lang="en-US" dirty="0" smtClean="0"/>
              <a:t>systems</a:t>
            </a:r>
          </a:p>
          <a:p>
            <a:r>
              <a:rPr lang="en-US" dirty="0"/>
              <a:t>Model-driven engineering </a:t>
            </a:r>
            <a:r>
              <a:rPr lang="en-US" dirty="0" smtClean="0"/>
              <a:t>focuses </a:t>
            </a:r>
            <a:r>
              <a:rPr lang="en-US" dirty="0"/>
              <a:t>on creating and </a:t>
            </a:r>
            <a:r>
              <a:rPr lang="en-US" dirty="0" smtClean="0"/>
              <a:t>using </a:t>
            </a:r>
            <a:r>
              <a:rPr lang="en-US" dirty="0"/>
              <a:t>domain models, which are conceptual models of all the topics related to a specific problem.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highlights and aims at abstract representations of the knowledge and </a:t>
            </a:r>
            <a:r>
              <a:rPr lang="en-US" dirty="0" smtClean="0"/>
              <a:t>activities rather </a:t>
            </a:r>
            <a:r>
              <a:rPr lang="en-US" dirty="0"/>
              <a:t>than the </a:t>
            </a:r>
            <a:r>
              <a:rPr lang="en-US" dirty="0" smtClean="0"/>
              <a:t>algorithmic </a:t>
            </a:r>
            <a:r>
              <a:rPr lang="en-US" dirty="0"/>
              <a:t>concepts.</a:t>
            </a:r>
            <a:endParaRPr lang="en-US" dirty="0" smtClean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33560" y="2338920"/>
              <a:ext cx="4077720" cy="472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0320" y="2334960"/>
                <a:ext cx="408780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407240" y="2289600"/>
              <a:ext cx="9271440" cy="37515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4360" y="2284560"/>
                <a:ext cx="9278280" cy="376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2530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724309" cy="1143000"/>
          </a:xfrm>
        </p:spPr>
        <p:txBody>
          <a:bodyPr/>
          <a:lstStyle/>
          <a:p>
            <a:r>
              <a:rPr lang="en-SG" dirty="0"/>
              <a:t>Model-Driven</a:t>
            </a:r>
            <a:r>
              <a:rPr lang="en-SG" b="0" dirty="0" smtClean="0"/>
              <a:t> </a:t>
            </a:r>
            <a:r>
              <a:rPr lang="en-SG" dirty="0"/>
              <a:t>Architecture</a:t>
            </a:r>
            <a:r>
              <a:rPr lang="en-SG" b="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r>
              <a:rPr lang="en-US" dirty="0" smtClean="0"/>
              <a:t>MDA focuses on developing a </a:t>
            </a:r>
            <a:r>
              <a:rPr lang="en-US" dirty="0"/>
              <a:t>domain model </a:t>
            </a:r>
            <a:r>
              <a:rPr lang="en-US" dirty="0" smtClean="0"/>
              <a:t>which is </a:t>
            </a:r>
            <a:r>
              <a:rPr lang="en-US" dirty="0"/>
              <a:t>a conceptual model of the </a:t>
            </a:r>
            <a:r>
              <a:rPr lang="en-US" dirty="0" smtClean="0"/>
              <a:t>problem domain</a:t>
            </a:r>
          </a:p>
          <a:p>
            <a:r>
              <a:rPr lang="en-US" dirty="0" smtClean="0"/>
              <a:t>The domain model incorporates </a:t>
            </a:r>
            <a:r>
              <a:rPr lang="en-US" dirty="0"/>
              <a:t>both </a:t>
            </a:r>
            <a:r>
              <a:rPr lang="en-US" dirty="0" smtClean="0"/>
              <a:t>behavior </a:t>
            </a:r>
            <a:r>
              <a:rPr lang="en-US" dirty="0"/>
              <a:t>and </a:t>
            </a:r>
            <a:r>
              <a:rPr lang="en-US" dirty="0" smtClean="0"/>
              <a:t>data</a:t>
            </a:r>
          </a:p>
          <a:p>
            <a:r>
              <a:rPr lang="en-US" dirty="0" smtClean="0"/>
              <a:t>A </a:t>
            </a:r>
            <a:r>
              <a:rPr lang="en-US" dirty="0"/>
              <a:t>domain model is a formal representation of a knowledge domain with concepts, roles, </a:t>
            </a:r>
            <a:r>
              <a:rPr lang="en-US" dirty="0" smtClean="0"/>
              <a:t>data-types</a:t>
            </a:r>
            <a:r>
              <a:rPr lang="en-US" dirty="0"/>
              <a:t>, individuals, and rules, typically grounded in a description </a:t>
            </a:r>
            <a:r>
              <a:rPr lang="en-US" dirty="0" smtClean="0"/>
              <a:t>logic</a:t>
            </a:r>
          </a:p>
          <a:p>
            <a:r>
              <a:rPr lang="en-US" dirty="0"/>
              <a:t>In the Unified Modeling Language (UML), a class diagram is used to represent the domain </a:t>
            </a:r>
            <a:r>
              <a:rPr lang="en-US" dirty="0" smtClean="0"/>
              <a:t>model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814800" y="3943080"/>
              <a:ext cx="4713840" cy="2396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10840" y="3937680"/>
                <a:ext cx="4726440" cy="241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8296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12192000" cy="1143000"/>
          </a:xfrm>
          <a:noFill/>
          <a:ln/>
        </p:spPr>
        <p:txBody>
          <a:bodyPr vert="horz" wrap="square" lIns="90487" tIns="44450" rIns="90487" bIns="4445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GB" dirty="0" smtClean="0"/>
              <a:t>Existing and planned system models</a:t>
            </a:r>
            <a:endParaRPr lang="en-GB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noFill/>
          <a:ln/>
        </p:spPr>
        <p:txBody>
          <a:bodyPr lIns="90487" tIns="44450" rIns="90487" bIns="44450"/>
          <a:lstStyle/>
          <a:p>
            <a:r>
              <a:rPr lang="en-US" dirty="0"/>
              <a:t>Models of the existing system are used during requirements </a:t>
            </a:r>
            <a:r>
              <a:rPr lang="en-US" dirty="0" smtClean="0"/>
              <a:t>engineering.</a:t>
            </a:r>
          </a:p>
          <a:p>
            <a:r>
              <a:rPr lang="en-US" dirty="0" smtClean="0"/>
              <a:t>They </a:t>
            </a:r>
            <a:r>
              <a:rPr lang="en-US" dirty="0"/>
              <a:t>help clarify what the existing system does and can be used as a basis for discussing its strengths and weaknesses. </a:t>
            </a:r>
            <a:endParaRPr lang="en-US" dirty="0" smtClean="0"/>
          </a:p>
          <a:p>
            <a:r>
              <a:rPr lang="en-US" dirty="0" smtClean="0"/>
              <a:t>These </a:t>
            </a:r>
            <a:r>
              <a:rPr lang="en-US" dirty="0"/>
              <a:t>then lead to requirements for the new system.</a:t>
            </a:r>
            <a:endParaRPr lang="en-GB" dirty="0"/>
          </a:p>
          <a:p>
            <a:r>
              <a:rPr lang="en-US" dirty="0"/>
              <a:t>Models of the new system are used during requirements engineering to help explain the proposed requirements to other system stakeholders. </a:t>
            </a:r>
            <a:endParaRPr lang="en-US" dirty="0" smtClean="0"/>
          </a:p>
          <a:p>
            <a:r>
              <a:rPr lang="en-US" dirty="0" smtClean="0"/>
              <a:t>Engineers </a:t>
            </a:r>
            <a:r>
              <a:rPr lang="en-US" dirty="0"/>
              <a:t>use these models to discuss design proposals and to document the system for implementation. </a:t>
            </a:r>
          </a:p>
          <a:p>
            <a:r>
              <a:rPr lang="en-US" dirty="0"/>
              <a:t>In a model-driven engineering process, it is possible to generate a complete or partial system implementation from the system model.</a:t>
            </a:r>
            <a:r>
              <a:rPr lang="en-US" sz="2800" dirty="0" smtClean="0"/>
              <a:t> </a:t>
            </a:r>
            <a:endParaRPr lang="en-GB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perspectives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069" y="1600201"/>
            <a:ext cx="11723427" cy="4541292"/>
          </a:xfrm>
        </p:spPr>
        <p:txBody>
          <a:bodyPr/>
          <a:lstStyle/>
          <a:p>
            <a:r>
              <a:rPr lang="en-US" sz="2800" dirty="0" smtClean="0"/>
              <a:t>An external perspective, where you model the context or environment of the system. </a:t>
            </a:r>
            <a:r>
              <a:rPr lang="en-US" sz="2800" dirty="0" smtClean="0">
                <a:solidFill>
                  <a:srgbClr val="FF0000"/>
                </a:solidFill>
              </a:rPr>
              <a:t>(Context Model)</a:t>
            </a:r>
            <a:endParaRPr lang="en-GB" sz="2800" dirty="0" smtClean="0">
              <a:solidFill>
                <a:srgbClr val="FF0000"/>
              </a:solidFill>
            </a:endParaRPr>
          </a:p>
          <a:p>
            <a:r>
              <a:rPr lang="en-US" sz="2800" dirty="0" smtClean="0"/>
              <a:t>An interaction perspective, where you model the interactions between a system and its environment, or between the components of a system. </a:t>
            </a:r>
            <a:r>
              <a:rPr lang="en-US" sz="2800" dirty="0" smtClean="0">
                <a:solidFill>
                  <a:srgbClr val="FF0000"/>
                </a:solidFill>
              </a:rPr>
              <a:t>(Interaction Model)</a:t>
            </a:r>
            <a:endParaRPr lang="en-GB" sz="2800" dirty="0" smtClean="0">
              <a:solidFill>
                <a:srgbClr val="FF0000"/>
              </a:solidFill>
            </a:endParaRPr>
          </a:p>
          <a:p>
            <a:r>
              <a:rPr lang="en-US" sz="2800" dirty="0" smtClean="0"/>
              <a:t>A structural perspective, where you model the organization of a system or the structure of the data that is processed by the system. </a:t>
            </a:r>
            <a:r>
              <a:rPr lang="en-US" sz="2800" dirty="0" smtClean="0">
                <a:solidFill>
                  <a:srgbClr val="FF0000"/>
                </a:solidFill>
              </a:rPr>
              <a:t>(Structural Model)</a:t>
            </a:r>
            <a:endParaRPr lang="en-GB" sz="2800" dirty="0" smtClean="0">
              <a:solidFill>
                <a:srgbClr val="FF0000"/>
              </a:solidFill>
            </a:endParaRPr>
          </a:p>
          <a:p>
            <a:r>
              <a:rPr lang="en-US" sz="2800" dirty="0" smtClean="0"/>
              <a:t>A behavioral perspective, where you model the dynamic behavior of the system and how it responds to events. </a:t>
            </a:r>
            <a:r>
              <a:rPr lang="en-US" sz="2800" dirty="0" smtClean="0">
                <a:solidFill>
                  <a:srgbClr val="FF0000"/>
                </a:solidFill>
              </a:rPr>
              <a:t>(Behavioral Model)</a:t>
            </a:r>
            <a:endParaRPr lang="en-GB" sz="2800" dirty="0" smtClean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graphical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3476766"/>
          </a:xfrm>
        </p:spPr>
        <p:txBody>
          <a:bodyPr/>
          <a:lstStyle/>
          <a:p>
            <a:r>
              <a:rPr lang="en-US" dirty="0" smtClean="0"/>
              <a:t>As a means of facilitating discussion about an existing or proposed system</a:t>
            </a:r>
          </a:p>
          <a:p>
            <a:r>
              <a:rPr lang="en-US" dirty="0" smtClean="0"/>
              <a:t>As a way of documenting an existing system</a:t>
            </a:r>
          </a:p>
          <a:p>
            <a:r>
              <a:rPr lang="en-US" dirty="0" smtClean="0"/>
              <a:t>As a detailed system description that can be used to generate a system design finally leading to implementation</a:t>
            </a:r>
            <a:r>
              <a:rPr lang="en-US" dirty="0"/>
              <a:t>.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4490113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i="1" dirty="0" smtClean="0">
                <a:solidFill>
                  <a:srgbClr val="FF0000"/>
                </a:solidFill>
              </a:rPr>
              <a:t>UML: Unified Modeling Language</a:t>
            </a:r>
            <a:endParaRPr lang="en-SG" sz="3600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069" y="1600201"/>
            <a:ext cx="11723427" cy="4541292"/>
          </a:xfrm>
        </p:spPr>
        <p:txBody>
          <a:bodyPr/>
          <a:lstStyle/>
          <a:p>
            <a:r>
              <a:rPr lang="en-US" sz="2700" dirty="0" smtClean="0"/>
              <a:t> The </a:t>
            </a:r>
            <a:r>
              <a:rPr lang="en-US" sz="2700" dirty="0"/>
              <a:t>Unified Modeling Language (UML) is a general-purpose modeling </a:t>
            </a:r>
            <a:r>
              <a:rPr lang="en-US" sz="2700" dirty="0" smtClean="0"/>
              <a:t>language</a:t>
            </a:r>
          </a:p>
          <a:p>
            <a:r>
              <a:rPr lang="en-US" sz="2700" dirty="0" smtClean="0"/>
              <a:t>Intended </a:t>
            </a:r>
            <a:r>
              <a:rPr lang="en-US" sz="2700" dirty="0"/>
              <a:t>to provide a standard way to visualize the design of a </a:t>
            </a:r>
            <a:r>
              <a:rPr lang="en-US" sz="2700" dirty="0" smtClean="0"/>
              <a:t>system</a:t>
            </a:r>
          </a:p>
          <a:p>
            <a:r>
              <a:rPr lang="en-US" sz="2700" dirty="0" smtClean="0"/>
              <a:t>Developed </a:t>
            </a:r>
            <a:r>
              <a:rPr lang="en-US" sz="2700" dirty="0"/>
              <a:t>by Grady </a:t>
            </a:r>
            <a:r>
              <a:rPr lang="en-US" sz="2700" dirty="0" err="1"/>
              <a:t>Booch</a:t>
            </a:r>
            <a:r>
              <a:rPr lang="en-US" sz="2700" dirty="0"/>
              <a:t>, </a:t>
            </a:r>
            <a:r>
              <a:rPr lang="en-US" sz="2700" dirty="0" err="1"/>
              <a:t>Ivar</a:t>
            </a:r>
            <a:r>
              <a:rPr lang="en-US" sz="2700" dirty="0"/>
              <a:t> Jacobson and James </a:t>
            </a:r>
            <a:r>
              <a:rPr lang="en-US" sz="2700" dirty="0" err="1"/>
              <a:t>Rumbaugh</a:t>
            </a:r>
            <a:r>
              <a:rPr lang="en-US" sz="2700" dirty="0"/>
              <a:t> at Rational Software in 1994–1995, with further development led by them through </a:t>
            </a:r>
            <a:r>
              <a:rPr lang="en-US" sz="2700" dirty="0" smtClean="0"/>
              <a:t>1996</a:t>
            </a:r>
          </a:p>
          <a:p>
            <a:r>
              <a:rPr lang="en-US" sz="2700" dirty="0" smtClean="0"/>
              <a:t>In </a:t>
            </a:r>
            <a:r>
              <a:rPr lang="en-US" sz="2700" dirty="0"/>
              <a:t>1997, UML was adopted as a standard by the Object Management Group (OMG), and has been managed by this organization ever </a:t>
            </a:r>
            <a:r>
              <a:rPr lang="en-US" sz="2700" dirty="0" smtClean="0"/>
              <a:t>since.</a:t>
            </a:r>
          </a:p>
          <a:p>
            <a:r>
              <a:rPr lang="en-US" sz="2700" dirty="0" smtClean="0"/>
              <a:t>In </a:t>
            </a:r>
            <a:r>
              <a:rPr lang="en-US" sz="2700" dirty="0"/>
              <a:t>2005, UML was also published by the International Organization for Standardization (ISO) as an approved ISO standard</a:t>
            </a:r>
            <a:r>
              <a:rPr lang="en-US" sz="2700" dirty="0" smtClean="0"/>
              <a:t>.</a:t>
            </a:r>
            <a:endParaRPr lang="en-US" sz="2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30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899" y="1240218"/>
            <a:ext cx="11723427" cy="4541292"/>
          </a:xfrm>
        </p:spPr>
        <p:txBody>
          <a:bodyPr/>
          <a:lstStyle/>
          <a:p>
            <a:r>
              <a:rPr lang="en-US" sz="3500" dirty="0" smtClean="0"/>
              <a:t> </a:t>
            </a:r>
            <a:r>
              <a:rPr lang="en-US" sz="2800" dirty="0" smtClean="0"/>
              <a:t>Dynamic Models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smtClean="0"/>
              <a:t>Behavior </a:t>
            </a:r>
            <a:r>
              <a:rPr lang="en-US" sz="2400" dirty="0"/>
              <a:t>diagrams emphasize what must happen in the system being </a:t>
            </a:r>
            <a:r>
              <a:rPr lang="en-US" sz="2400" dirty="0" smtClean="0"/>
              <a:t>modeled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smtClean="0"/>
              <a:t>Ex</a:t>
            </a:r>
            <a:r>
              <a:rPr lang="en-US" sz="2400" dirty="0"/>
              <a:t>: Use Case Diagram, Activity Diagram,   State Transition Diagram, Sequence </a:t>
            </a:r>
            <a:r>
              <a:rPr lang="en-US" sz="2400" dirty="0" smtClean="0"/>
              <a:t>Diagram</a:t>
            </a:r>
            <a:r>
              <a:rPr lang="en-US" sz="2700" dirty="0" smtClean="0"/>
              <a:t> </a:t>
            </a:r>
          </a:p>
          <a:p>
            <a:r>
              <a:rPr lang="en-US" sz="3500" dirty="0" smtClean="0"/>
              <a:t> </a:t>
            </a:r>
            <a:r>
              <a:rPr lang="en-US" sz="2800" dirty="0" smtClean="0"/>
              <a:t>Static Models</a:t>
            </a:r>
            <a:endParaRPr lang="en-US" sz="35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smtClean="0"/>
              <a:t>Structure </a:t>
            </a:r>
            <a:r>
              <a:rPr lang="en-US" sz="2400" dirty="0"/>
              <a:t>diagrams emphasize the things that must be present in the system being </a:t>
            </a:r>
            <a:r>
              <a:rPr lang="en-US" sz="2400" dirty="0" smtClean="0"/>
              <a:t>modeled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smtClean="0"/>
              <a:t>Ex</a:t>
            </a:r>
            <a:r>
              <a:rPr lang="en-US" sz="2400" dirty="0"/>
              <a:t>: </a:t>
            </a:r>
            <a:r>
              <a:rPr lang="pt-BR" sz="2400" dirty="0"/>
              <a:t>Class diagram, CRC Index, Object diagram, Component diagram, Deployment </a:t>
            </a:r>
            <a:r>
              <a:rPr lang="pt-BR" sz="2400" dirty="0" smtClean="0"/>
              <a:t>diagram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410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SE9.thmx</Template>
  <TotalTime>1809</TotalTime>
  <Words>1581</Words>
  <Application>Microsoft Office PowerPoint</Application>
  <PresentationFormat>Widescreen</PresentationFormat>
  <Paragraphs>180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ＭＳ Ｐゴシック</vt:lpstr>
      <vt:lpstr>Arial</vt:lpstr>
      <vt:lpstr>Calibri</vt:lpstr>
      <vt:lpstr>Wingdings</vt:lpstr>
      <vt:lpstr>SE9</vt:lpstr>
      <vt:lpstr>Unit 5. System Modeling</vt:lpstr>
      <vt:lpstr>PowerPoint Presentation</vt:lpstr>
      <vt:lpstr>PowerPoint Presentation</vt:lpstr>
      <vt:lpstr>System modeling</vt:lpstr>
      <vt:lpstr>Existing and planned system models</vt:lpstr>
      <vt:lpstr>System perspectives</vt:lpstr>
      <vt:lpstr>Use of graphical models</vt:lpstr>
      <vt:lpstr>UML</vt:lpstr>
      <vt:lpstr>UML</vt:lpstr>
      <vt:lpstr>Context models</vt:lpstr>
      <vt:lpstr>System boundaries</vt:lpstr>
      <vt:lpstr>Process perspective</vt:lpstr>
      <vt:lpstr>PowerPoint Presentation</vt:lpstr>
      <vt:lpstr>PowerPoint Presentation</vt:lpstr>
      <vt:lpstr>Interaction Models</vt:lpstr>
      <vt:lpstr>PowerPoint Presentation</vt:lpstr>
      <vt:lpstr>PowerPoint Presentation</vt:lpstr>
      <vt:lpstr>Structural models</vt:lpstr>
      <vt:lpstr>Class diagrams and CRC Index</vt:lpstr>
      <vt:lpstr>Class diagrams</vt:lpstr>
      <vt:lpstr>Class diagrams</vt:lpstr>
      <vt:lpstr>PowerPoint Presentation</vt:lpstr>
      <vt:lpstr>PowerPoint Presentation</vt:lpstr>
      <vt:lpstr>PowerPoint Presentation</vt:lpstr>
      <vt:lpstr>PowerPoint Presentation</vt:lpstr>
      <vt:lpstr>Behavioural Model</vt:lpstr>
      <vt:lpstr>PowerPoint Presentation</vt:lpstr>
      <vt:lpstr>Data modeling</vt:lpstr>
      <vt:lpstr>Data modeling</vt:lpstr>
      <vt:lpstr>Data modeling</vt:lpstr>
      <vt:lpstr>Data modeling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modeling</vt:lpstr>
      <vt:lpstr>Data modeling</vt:lpstr>
      <vt:lpstr>PowerPoint Presentation</vt:lpstr>
      <vt:lpstr>PowerPoint Presentation</vt:lpstr>
      <vt:lpstr>PowerPoint Presentation</vt:lpstr>
      <vt:lpstr>Model-Driven Architecture </vt:lpstr>
      <vt:lpstr>Model-Driven Architecture </vt:lpstr>
    </vt:vector>
  </TitlesOfParts>
  <Company>St Andrews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Figures – Chapter 5</dc:title>
  <dc:creator>Ian Sommerville</dc:creator>
  <cp:lastModifiedBy>Microsoft account</cp:lastModifiedBy>
  <cp:revision>58</cp:revision>
  <dcterms:created xsi:type="dcterms:W3CDTF">2010-01-15T13:50:47Z</dcterms:created>
  <dcterms:modified xsi:type="dcterms:W3CDTF">2020-10-22T06:04:46Z</dcterms:modified>
</cp:coreProperties>
</file>

<file path=docProps/thumbnail.jpeg>
</file>